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82" r:id="rId6"/>
    <p:sldId id="279" r:id="rId7"/>
    <p:sldId id="413" r:id="rId8"/>
    <p:sldId id="432" r:id="rId9"/>
    <p:sldId id="427" r:id="rId10"/>
    <p:sldId id="406" r:id="rId11"/>
    <p:sldId id="417" r:id="rId12"/>
    <p:sldId id="435" r:id="rId13"/>
    <p:sldId id="438" r:id="rId14"/>
    <p:sldId id="436" r:id="rId15"/>
    <p:sldId id="439" r:id="rId16"/>
    <p:sldId id="440" r:id="rId17"/>
    <p:sldId id="441" r:id="rId18"/>
    <p:sldId id="442" r:id="rId19"/>
    <p:sldId id="444" r:id="rId20"/>
    <p:sldId id="437" r:id="rId21"/>
    <p:sldId id="29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DDA58-2CAA-437E-A207-43AADCC472A2}" v="3" dt="2023-08-02T17:30:03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DDCDDA58-2CAA-437E-A207-43AADCC472A2}"/>
    <pc:docChg chg="custSel addSld delSld modSld sldOrd">
      <pc:chgData name="Ryan Parsell" userId="221580c2-febd-415d-a994-c3626a743030" providerId="ADAL" clId="{DDCDDA58-2CAA-437E-A207-43AADCC472A2}" dt="2023-08-02T19:59:43.174" v="168" actId="20577"/>
      <pc:docMkLst>
        <pc:docMk/>
      </pc:docMkLst>
      <pc:sldChg chg="modSp mod">
        <pc:chgData name="Ryan Parsell" userId="221580c2-febd-415d-a994-c3626a743030" providerId="ADAL" clId="{DDCDDA58-2CAA-437E-A207-43AADCC472A2}" dt="2023-08-02T17:28:16.751" v="85" actId="20577"/>
        <pc:sldMkLst>
          <pc:docMk/>
          <pc:sldMk cId="1867403347" sldId="279"/>
        </pc:sldMkLst>
        <pc:spChg chg="mod">
          <ac:chgData name="Ryan Parsell" userId="221580c2-febd-415d-a994-c3626a743030" providerId="ADAL" clId="{DDCDDA58-2CAA-437E-A207-43AADCC472A2}" dt="2023-08-02T17:28:16.751" v="85" actId="20577"/>
          <ac:spMkLst>
            <pc:docMk/>
            <pc:sldMk cId="1867403347" sldId="279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DDCDDA58-2CAA-437E-A207-43AADCC472A2}" dt="2023-08-02T17:30:26.664" v="113" actId="20577"/>
        <pc:sldMkLst>
          <pc:docMk/>
          <pc:sldMk cId="0" sldId="282"/>
        </pc:sldMkLst>
        <pc:spChg chg="mod">
          <ac:chgData name="Ryan Parsell" userId="221580c2-febd-415d-a994-c3626a743030" providerId="ADAL" clId="{DDCDDA58-2CAA-437E-A207-43AADCC472A2}" dt="2023-08-02T17:30:26.664" v="113" actId="20577"/>
          <ac:spMkLst>
            <pc:docMk/>
            <pc:sldMk cId="0" sldId="282"/>
            <ac:spMk id="5" creationId="{00000000-0000-0000-0000-000000000000}"/>
          </ac:spMkLst>
        </pc:spChg>
      </pc:sldChg>
      <pc:sldChg chg="ord">
        <pc:chgData name="Ryan Parsell" userId="221580c2-febd-415d-a994-c3626a743030" providerId="ADAL" clId="{DDCDDA58-2CAA-437E-A207-43AADCC472A2}" dt="2023-08-02T17:28:29.431" v="89"/>
        <pc:sldMkLst>
          <pc:docMk/>
          <pc:sldMk cId="67155462" sldId="290"/>
        </pc:sldMkLst>
      </pc:sldChg>
      <pc:sldChg chg="modSp del mod">
        <pc:chgData name="Ryan Parsell" userId="221580c2-febd-415d-a994-c3626a743030" providerId="ADAL" clId="{DDCDDA58-2CAA-437E-A207-43AADCC472A2}" dt="2023-08-02T17:27:18.201" v="40" actId="2696"/>
        <pc:sldMkLst>
          <pc:docMk/>
          <pc:sldMk cId="3750064097" sldId="431"/>
        </pc:sldMkLst>
        <pc:spChg chg="mod">
          <ac:chgData name="Ryan Parsell" userId="221580c2-febd-415d-a994-c3626a743030" providerId="ADAL" clId="{DDCDDA58-2CAA-437E-A207-43AADCC472A2}" dt="2023-08-02T17:26:33.831" v="4" actId="20577"/>
          <ac:spMkLst>
            <pc:docMk/>
            <pc:sldMk cId="3750064097" sldId="431"/>
            <ac:spMk id="27" creationId="{9F89D545-8BEB-4B7F-B200-C79EAF896867}"/>
          </ac:spMkLst>
        </pc:spChg>
      </pc:sldChg>
      <pc:sldChg chg="modSp mod">
        <pc:chgData name="Ryan Parsell" userId="221580c2-febd-415d-a994-c3626a743030" providerId="ADAL" clId="{DDCDDA58-2CAA-437E-A207-43AADCC472A2}" dt="2023-08-02T19:59:43.174" v="168" actId="20577"/>
        <pc:sldMkLst>
          <pc:docMk/>
          <pc:sldMk cId="1504379229" sldId="432"/>
        </pc:sldMkLst>
        <pc:spChg chg="mod">
          <ac:chgData name="Ryan Parsell" userId="221580c2-febd-415d-a994-c3626a743030" providerId="ADAL" clId="{DDCDDA58-2CAA-437E-A207-43AADCC472A2}" dt="2023-08-02T19:59:43.174" v="168" actId="20577"/>
          <ac:spMkLst>
            <pc:docMk/>
            <pc:sldMk cId="1504379229" sldId="432"/>
            <ac:spMk id="9" creationId="{CA9E871F-7D2B-EF49-B729-D339BE14FAFF}"/>
          </ac:spMkLst>
        </pc:spChg>
      </pc:sldChg>
      <pc:sldChg chg="addSp delSp modSp del mod">
        <pc:chgData name="Ryan Parsell" userId="221580c2-febd-415d-a994-c3626a743030" providerId="ADAL" clId="{DDCDDA58-2CAA-437E-A207-43AADCC472A2}" dt="2023-08-02T17:30:07.821" v="98" actId="2696"/>
        <pc:sldMkLst>
          <pc:docMk/>
          <pc:sldMk cId="3138003757" sldId="443"/>
        </pc:sldMkLst>
        <pc:picChg chg="add del mod modCrop">
          <ac:chgData name="Ryan Parsell" userId="221580c2-febd-415d-a994-c3626a743030" providerId="ADAL" clId="{DDCDDA58-2CAA-437E-A207-43AADCC472A2}" dt="2023-08-02T17:29:19.548" v="93" actId="478"/>
          <ac:picMkLst>
            <pc:docMk/>
            <pc:sldMk cId="3138003757" sldId="443"/>
            <ac:picMk id="19" creationId="{BFD870A6-9AC1-5FC0-3814-B6FA3908FF96}"/>
          </ac:picMkLst>
        </pc:picChg>
      </pc:sldChg>
      <pc:sldChg chg="addSp modSp add mod">
        <pc:chgData name="Ryan Parsell" userId="221580c2-febd-415d-a994-c3626a743030" providerId="ADAL" clId="{DDCDDA58-2CAA-437E-A207-43AADCC472A2}" dt="2023-08-02T17:30:03.732" v="97"/>
        <pc:sldMkLst>
          <pc:docMk/>
          <pc:sldMk cId="3064175906" sldId="444"/>
        </pc:sldMkLst>
        <pc:spChg chg="mod">
          <ac:chgData name="Ryan Parsell" userId="221580c2-febd-415d-a994-c3626a743030" providerId="ADAL" clId="{DDCDDA58-2CAA-437E-A207-43AADCC472A2}" dt="2023-08-02T17:29:49.542" v="95"/>
          <ac:spMkLst>
            <pc:docMk/>
            <pc:sldMk cId="3064175906" sldId="444"/>
            <ac:spMk id="18" creationId="{C473D044-0508-B458-AA45-1DD58BB660F7}"/>
          </ac:spMkLst>
        </pc:spChg>
        <pc:spChg chg="add mod">
          <ac:chgData name="Ryan Parsell" userId="221580c2-febd-415d-a994-c3626a743030" providerId="ADAL" clId="{DDCDDA58-2CAA-437E-A207-43AADCC472A2}" dt="2023-08-02T17:30:03.732" v="97"/>
          <ac:spMkLst>
            <pc:docMk/>
            <pc:sldMk cId="3064175906" sldId="444"/>
            <ac:spMk id="28" creationId="{2680EB05-E301-1928-CFAF-04FF7D7749FD}"/>
          </ac:spMkLst>
        </pc:spChg>
        <pc:picChg chg="add mod">
          <ac:chgData name="Ryan Parsell" userId="221580c2-febd-415d-a994-c3626a743030" providerId="ADAL" clId="{DDCDDA58-2CAA-437E-A207-43AADCC472A2}" dt="2023-08-02T17:29:55.116" v="96"/>
          <ac:picMkLst>
            <pc:docMk/>
            <pc:sldMk cId="3064175906" sldId="444"/>
            <ac:picMk id="12" creationId="{B0300ED3-D1D1-13D2-75EA-A9323A56FA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August 2,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579" y="261409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Start with the title of the map on which you want to make a change. 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8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4435" y="2650008"/>
            <a:ext cx="1904675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Specify the precinct number and the population. 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852" y="2657364"/>
            <a:ext cx="1904675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Indicate the district the precinct is moving FROM and TO.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6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Example: Move precinct 801 on Map A from District 3 to District 4.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9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Would need to add another line of direction to offset the impact that the move would have on Districts 3 &amp; 4.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F7D55-E714-B3C7-15C9-F1F45BDF1A18}"/>
              </a:ext>
            </a:extLst>
          </p:cNvPr>
          <p:cNvSpPr txBox="1"/>
          <p:nvPr/>
        </p:nvSpPr>
        <p:spPr>
          <a:xfrm>
            <a:off x="4803913" y="3147391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C38CB-E118-948C-4173-092C301BBF9C}"/>
              </a:ext>
            </a:extLst>
          </p:cNvPr>
          <p:cNvSpPr txBox="1"/>
          <p:nvPr/>
        </p:nvSpPr>
        <p:spPr>
          <a:xfrm>
            <a:off x="4803913" y="3425683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69F4C-7682-7557-8101-A48D961C050D}"/>
              </a:ext>
            </a:extLst>
          </p:cNvPr>
          <p:cNvSpPr txBox="1"/>
          <p:nvPr/>
        </p:nvSpPr>
        <p:spPr>
          <a:xfrm>
            <a:off x="6182489" y="3167764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FAC64A-C998-EAC0-0401-B36E22462F6E}"/>
              </a:ext>
            </a:extLst>
          </p:cNvPr>
          <p:cNvSpPr txBox="1"/>
          <p:nvPr/>
        </p:nvSpPr>
        <p:spPr>
          <a:xfrm>
            <a:off x="6182489" y="3432807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D5B36-4D60-FDBF-4DF8-D48D7C8619B6}"/>
              </a:ext>
            </a:extLst>
          </p:cNvPr>
          <p:cNvSpPr txBox="1"/>
          <p:nvPr/>
        </p:nvSpPr>
        <p:spPr>
          <a:xfrm>
            <a:off x="7215811" y="316114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2,527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E757C-E5E9-C405-CCDF-F1FE40E1CC78}"/>
              </a:ext>
            </a:extLst>
          </p:cNvPr>
          <p:cNvSpPr txBox="1"/>
          <p:nvPr/>
        </p:nvSpPr>
        <p:spPr>
          <a:xfrm>
            <a:off x="7215811" y="342618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1,753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DE3C8-C234-5FCC-C7E3-C90E47514A4E}"/>
              </a:ext>
            </a:extLst>
          </p:cNvPr>
          <p:cNvSpPr txBox="1"/>
          <p:nvPr/>
        </p:nvSpPr>
        <p:spPr>
          <a:xfrm>
            <a:off x="8441637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ACA6A1-2826-54C9-A7B6-88BFBC63A336}"/>
              </a:ext>
            </a:extLst>
          </p:cNvPr>
          <p:cNvSpPr txBox="1"/>
          <p:nvPr/>
        </p:nvSpPr>
        <p:spPr>
          <a:xfrm>
            <a:off x="8441637" y="3432809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F922B-3BC8-B5B5-A760-FB7427D3C2AD}"/>
              </a:ext>
            </a:extLst>
          </p:cNvPr>
          <p:cNvSpPr txBox="1"/>
          <p:nvPr/>
        </p:nvSpPr>
        <p:spPr>
          <a:xfrm>
            <a:off x="9700595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3D689-5FD7-A0CB-9A9A-8BC926BF6A46}"/>
              </a:ext>
            </a:extLst>
          </p:cNvPr>
          <p:cNvSpPr txBox="1"/>
          <p:nvPr/>
        </p:nvSpPr>
        <p:spPr>
          <a:xfrm>
            <a:off x="9700595" y="3432811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242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Notate the outcome of your proposal and hand paper to staff immediately after the vote.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F7D55-E714-B3C7-15C9-F1F45BDF1A18}"/>
              </a:ext>
            </a:extLst>
          </p:cNvPr>
          <p:cNvSpPr txBox="1"/>
          <p:nvPr/>
        </p:nvSpPr>
        <p:spPr>
          <a:xfrm>
            <a:off x="4803913" y="3147391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C38CB-E118-948C-4173-092C301BBF9C}"/>
              </a:ext>
            </a:extLst>
          </p:cNvPr>
          <p:cNvSpPr txBox="1"/>
          <p:nvPr/>
        </p:nvSpPr>
        <p:spPr>
          <a:xfrm>
            <a:off x="4803913" y="3425683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69F4C-7682-7557-8101-A48D961C050D}"/>
              </a:ext>
            </a:extLst>
          </p:cNvPr>
          <p:cNvSpPr txBox="1"/>
          <p:nvPr/>
        </p:nvSpPr>
        <p:spPr>
          <a:xfrm>
            <a:off x="6182489" y="3167764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FAC64A-C998-EAC0-0401-B36E22462F6E}"/>
              </a:ext>
            </a:extLst>
          </p:cNvPr>
          <p:cNvSpPr txBox="1"/>
          <p:nvPr/>
        </p:nvSpPr>
        <p:spPr>
          <a:xfrm>
            <a:off x="6182489" y="3432807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D5B36-4D60-FDBF-4DF8-D48D7C8619B6}"/>
              </a:ext>
            </a:extLst>
          </p:cNvPr>
          <p:cNvSpPr txBox="1"/>
          <p:nvPr/>
        </p:nvSpPr>
        <p:spPr>
          <a:xfrm>
            <a:off x="7215811" y="316114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2,527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E757C-E5E9-C405-CCDF-F1FE40E1CC78}"/>
              </a:ext>
            </a:extLst>
          </p:cNvPr>
          <p:cNvSpPr txBox="1"/>
          <p:nvPr/>
        </p:nvSpPr>
        <p:spPr>
          <a:xfrm>
            <a:off x="7215811" y="342618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1,753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DE3C8-C234-5FCC-C7E3-C90E47514A4E}"/>
              </a:ext>
            </a:extLst>
          </p:cNvPr>
          <p:cNvSpPr txBox="1"/>
          <p:nvPr/>
        </p:nvSpPr>
        <p:spPr>
          <a:xfrm>
            <a:off x="8441637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ACA6A1-2826-54C9-A7B6-88BFBC63A336}"/>
              </a:ext>
            </a:extLst>
          </p:cNvPr>
          <p:cNvSpPr txBox="1"/>
          <p:nvPr/>
        </p:nvSpPr>
        <p:spPr>
          <a:xfrm>
            <a:off x="8441637" y="3432809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F922B-3BC8-B5B5-A760-FB7427D3C2AD}"/>
              </a:ext>
            </a:extLst>
          </p:cNvPr>
          <p:cNvSpPr txBox="1"/>
          <p:nvPr/>
        </p:nvSpPr>
        <p:spPr>
          <a:xfrm>
            <a:off x="9700595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3D689-5FD7-A0CB-9A9A-8BC926BF6A46}"/>
              </a:ext>
            </a:extLst>
          </p:cNvPr>
          <p:cNvSpPr txBox="1"/>
          <p:nvPr/>
        </p:nvSpPr>
        <p:spPr>
          <a:xfrm>
            <a:off x="9700595" y="3432811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B0300ED3-D1D1-13D2-75EA-A9323A56F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5685" y="5152662"/>
            <a:ext cx="1904675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80EB05-E301-1928-CFAF-04FF7D7749FD}"/>
              </a:ext>
            </a:extLst>
          </p:cNvPr>
          <p:cNvSpPr txBox="1"/>
          <p:nvPr/>
        </p:nvSpPr>
        <p:spPr>
          <a:xfrm>
            <a:off x="5274365" y="5428584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06417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Remember: any movement between districts impacts the population and must be offset by another move to keep the districts within 5% deviation.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Staff can make and distribute copies of the proposed direction to members of the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Staff can also make changes in real time on the Esri tool once the motion has passed so the population impacts can be immediately communicated.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</p:spTree>
    <p:extLst>
      <p:ext uri="{BB962C8B-B14F-4D97-AF65-F5344CB8AC3E}">
        <p14:creationId xmlns:p14="http://schemas.microsoft.com/office/powerpoint/2010/main" val="324727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Upcoming Redistricting Meeting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Commission Direction Form (if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Friday, August 4</a:t>
            </a:r>
            <a:r>
              <a:rPr lang="en-US" sz="2800" b="1">
                <a:solidFill>
                  <a:srgbClr val="002D5D"/>
                </a:solidFill>
              </a:rPr>
              <a:t>, 2023; </a:t>
            </a:r>
            <a:r>
              <a:rPr lang="en-US" sz="2800" b="1" dirty="0">
                <a:solidFill>
                  <a:srgbClr val="002D5D"/>
                </a:solidFill>
              </a:rPr>
              <a:t>9:00 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provide additional staff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1:00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2023; 1:00 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lvl="1" algn="ctr"/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</p:spTree>
    <p:extLst>
      <p:ext uri="{BB962C8B-B14F-4D97-AF65-F5344CB8AC3E}">
        <p14:creationId xmlns:p14="http://schemas.microsoft.com/office/powerpoint/2010/main" val="5716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2676940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5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6B1CE6-4C09-4C71-96C4-3FFFF714E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36160</TotalTime>
  <Words>410</Words>
  <Application>Microsoft Office PowerPoint</Application>
  <PresentationFormat>Widescreen</PresentationFormat>
  <Paragraphs>106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10</cp:revision>
  <cp:lastPrinted>2023-05-03T19:40:40Z</cp:lastPrinted>
  <dcterms:created xsi:type="dcterms:W3CDTF">2021-11-12T19:41:21Z</dcterms:created>
  <dcterms:modified xsi:type="dcterms:W3CDTF">2023-08-02T19:59:46Z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