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82" r:id="rId6"/>
    <p:sldId id="279" r:id="rId7"/>
    <p:sldId id="413" r:id="rId8"/>
    <p:sldId id="432" r:id="rId9"/>
    <p:sldId id="427" r:id="rId10"/>
    <p:sldId id="406" r:id="rId11"/>
    <p:sldId id="417" r:id="rId12"/>
    <p:sldId id="435" r:id="rId13"/>
    <p:sldId id="437" r:id="rId14"/>
    <p:sldId id="441" r:id="rId15"/>
    <p:sldId id="438" r:id="rId16"/>
    <p:sldId id="439" r:id="rId17"/>
    <p:sldId id="440" r:id="rId18"/>
    <p:sldId id="400" r:id="rId19"/>
    <p:sldId id="29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8F675-046E-462B-BC1D-FA5A23E8D0F4}" v="4" dt="2023-08-03T23:55:14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sell" userId="221580c2-febd-415d-a994-c3626a743030" providerId="ADAL" clId="{EEB8F675-046E-462B-BC1D-FA5A23E8D0F4}"/>
    <pc:docChg chg="undo custSel addSld delSld modSld">
      <pc:chgData name="Ryan Parsell" userId="221580c2-febd-415d-a994-c3626a743030" providerId="ADAL" clId="{EEB8F675-046E-462B-BC1D-FA5A23E8D0F4}" dt="2023-08-04T00:30:52.032" v="1643" actId="20577"/>
      <pc:docMkLst>
        <pc:docMk/>
      </pc:docMkLst>
      <pc:sldChg chg="modSp mod">
        <pc:chgData name="Ryan Parsell" userId="221580c2-febd-415d-a994-c3626a743030" providerId="ADAL" clId="{EEB8F675-046E-462B-BC1D-FA5A23E8D0F4}" dt="2023-08-03T23:37:56.498" v="80" actId="20577"/>
        <pc:sldMkLst>
          <pc:docMk/>
          <pc:sldMk cId="1867403347" sldId="279"/>
        </pc:sldMkLst>
        <pc:spChg chg="mod">
          <ac:chgData name="Ryan Parsell" userId="221580c2-febd-415d-a994-c3626a743030" providerId="ADAL" clId="{EEB8F675-046E-462B-BC1D-FA5A23E8D0F4}" dt="2023-08-03T23:37:56.498" v="80" actId="20577"/>
          <ac:spMkLst>
            <pc:docMk/>
            <pc:sldMk cId="1867403347" sldId="279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EEB8F675-046E-462B-BC1D-FA5A23E8D0F4}" dt="2023-08-03T23:37:05.880" v="1" actId="20577"/>
        <pc:sldMkLst>
          <pc:docMk/>
          <pc:sldMk cId="0" sldId="282"/>
        </pc:sldMkLst>
        <pc:spChg chg="mod">
          <ac:chgData name="Ryan Parsell" userId="221580c2-febd-415d-a994-c3626a743030" providerId="ADAL" clId="{EEB8F675-046E-462B-BC1D-FA5A23E8D0F4}" dt="2023-08-03T23:37:05.880" v="1" actId="20577"/>
          <ac:spMkLst>
            <pc:docMk/>
            <pc:sldMk cId="0" sldId="282"/>
            <ac:spMk id="5" creationId="{00000000-0000-0000-0000-000000000000}"/>
          </ac:spMkLst>
        </pc:spChg>
      </pc:sldChg>
      <pc:sldChg chg="modSp mod">
        <pc:chgData name="Ryan Parsell" userId="221580c2-febd-415d-a994-c3626a743030" providerId="ADAL" clId="{EEB8F675-046E-462B-BC1D-FA5A23E8D0F4}" dt="2023-08-03T23:53:52.995" v="833" actId="5793"/>
        <pc:sldMkLst>
          <pc:docMk/>
          <pc:sldMk cId="190578954" sldId="400"/>
        </pc:sldMkLst>
        <pc:spChg chg="mod">
          <ac:chgData name="Ryan Parsell" userId="221580c2-febd-415d-a994-c3626a743030" providerId="ADAL" clId="{EEB8F675-046E-462B-BC1D-FA5A23E8D0F4}" dt="2023-08-03T23:48:44.140" v="708" actId="20577"/>
          <ac:spMkLst>
            <pc:docMk/>
            <pc:sldMk cId="190578954" sldId="400"/>
            <ac:spMk id="27" creationId="{9F89D545-8BEB-4B7F-B200-C79EAF896867}"/>
          </ac:spMkLst>
        </pc:spChg>
        <pc:graphicFrameChg chg="mod modGraphic">
          <ac:chgData name="Ryan Parsell" userId="221580c2-febd-415d-a994-c3626a743030" providerId="ADAL" clId="{EEB8F675-046E-462B-BC1D-FA5A23E8D0F4}" dt="2023-08-03T23:53:52.995" v="833" actId="5793"/>
          <ac:graphicFrameMkLst>
            <pc:docMk/>
            <pc:sldMk cId="190578954" sldId="400"/>
            <ac:graphicFrameMk id="5" creationId="{5C8D9EB7-3D8C-D635-9539-D66613C0120D}"/>
          </ac:graphicFrameMkLst>
        </pc:graphicFrameChg>
        <pc:picChg chg="mod">
          <ac:chgData name="Ryan Parsell" userId="221580c2-febd-415d-a994-c3626a743030" providerId="ADAL" clId="{EEB8F675-046E-462B-BC1D-FA5A23E8D0F4}" dt="2023-08-03T23:52:40.029" v="779" actId="1037"/>
          <ac:picMkLst>
            <pc:docMk/>
            <pc:sldMk cId="190578954" sldId="400"/>
            <ac:picMk id="3" creationId="{71A96195-608A-14C7-52E5-CC71BF8422AB}"/>
          </ac:picMkLst>
        </pc:picChg>
      </pc:sldChg>
      <pc:sldChg chg="modSp mod">
        <pc:chgData name="Ryan Parsell" userId="221580c2-febd-415d-a994-c3626a743030" providerId="ADAL" clId="{EEB8F675-046E-462B-BC1D-FA5A23E8D0F4}" dt="2023-08-03T23:42:39.620" v="81" actId="6549"/>
        <pc:sldMkLst>
          <pc:docMk/>
          <pc:sldMk cId="1504379229" sldId="432"/>
        </pc:sldMkLst>
        <pc:spChg chg="mod">
          <ac:chgData name="Ryan Parsell" userId="221580c2-febd-415d-a994-c3626a743030" providerId="ADAL" clId="{EEB8F675-046E-462B-BC1D-FA5A23E8D0F4}" dt="2023-08-03T23:42:39.620" v="81" actId="6549"/>
          <ac:spMkLst>
            <pc:docMk/>
            <pc:sldMk cId="1504379229" sldId="432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EEB8F675-046E-462B-BC1D-FA5A23E8D0F4}" dt="2023-08-03T23:44:47.149" v="181" actId="20577"/>
        <pc:sldMkLst>
          <pc:docMk/>
          <pc:sldMk cId="571653751" sldId="435"/>
        </pc:sldMkLst>
        <pc:spChg chg="mod">
          <ac:chgData name="Ryan Parsell" userId="221580c2-febd-415d-a994-c3626a743030" providerId="ADAL" clId="{EEB8F675-046E-462B-BC1D-FA5A23E8D0F4}" dt="2023-08-03T23:44:47.149" v="181" actId="20577"/>
          <ac:spMkLst>
            <pc:docMk/>
            <pc:sldMk cId="571653751" sldId="435"/>
            <ac:spMk id="5" creationId="{00000000-0000-0000-0000-000000000000}"/>
          </ac:spMkLst>
        </pc:spChg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4116584243" sldId="436"/>
        </pc:sldMkLst>
      </pc:sldChg>
      <pc:sldChg chg="modSp mod">
        <pc:chgData name="Ryan Parsell" userId="221580c2-febd-415d-a994-c3626a743030" providerId="ADAL" clId="{EEB8F675-046E-462B-BC1D-FA5A23E8D0F4}" dt="2023-08-04T00:30:52.032" v="1643" actId="20577"/>
        <pc:sldMkLst>
          <pc:docMk/>
          <pc:sldMk cId="3247277764" sldId="437"/>
        </pc:sldMkLst>
        <pc:spChg chg="mod">
          <ac:chgData name="Ryan Parsell" userId="221580c2-febd-415d-a994-c3626a743030" providerId="ADAL" clId="{EEB8F675-046E-462B-BC1D-FA5A23E8D0F4}" dt="2023-08-03T23:48:50.982" v="721" actId="20577"/>
          <ac:spMkLst>
            <pc:docMk/>
            <pc:sldMk cId="3247277764" sldId="437"/>
            <ac:spMk id="3" creationId="{DB581A2E-7746-7803-E887-D6C30502E716}"/>
          </ac:spMkLst>
        </pc:spChg>
        <pc:spChg chg="mod">
          <ac:chgData name="Ryan Parsell" userId="221580c2-febd-415d-a994-c3626a743030" providerId="ADAL" clId="{EEB8F675-046E-462B-BC1D-FA5A23E8D0F4}" dt="2023-08-04T00:30:52.032" v="1643" actId="20577"/>
          <ac:spMkLst>
            <pc:docMk/>
            <pc:sldMk cId="3247277764" sldId="437"/>
            <ac:spMk id="9" creationId="{CA9E871F-7D2B-EF49-B729-D339BE14FAFF}"/>
          </ac:spMkLst>
        </pc:spChg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2174253569" sldId="438"/>
        </pc:sldMkLst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308636889" sldId="439"/>
        </pc:sldMkLst>
      </pc:sldChg>
      <pc:sldChg chg="addSp modSp add mod">
        <pc:chgData name="Ryan Parsell" userId="221580c2-febd-415d-a994-c3626a743030" providerId="ADAL" clId="{EEB8F675-046E-462B-BC1D-FA5A23E8D0F4}" dt="2023-08-03T23:55:46.906" v="838" actId="14100"/>
        <pc:sldMkLst>
          <pc:docMk/>
          <pc:sldMk cId="1975704320" sldId="439"/>
        </pc:sldMkLst>
        <pc:picChg chg="add mod">
          <ac:chgData name="Ryan Parsell" userId="221580c2-febd-415d-a994-c3626a743030" providerId="ADAL" clId="{EEB8F675-046E-462B-BC1D-FA5A23E8D0F4}" dt="2023-08-03T23:55:46.906" v="838" actId="14100"/>
          <ac:picMkLst>
            <pc:docMk/>
            <pc:sldMk cId="1975704320" sldId="439"/>
            <ac:picMk id="6" creationId="{C698B10A-F44F-FDF8-DD70-44BD56299B0A}"/>
          </ac:picMkLst>
        </pc:picChg>
      </pc:sldChg>
      <pc:sldChg chg="modSp add mod">
        <pc:chgData name="Ryan Parsell" userId="221580c2-febd-415d-a994-c3626a743030" providerId="ADAL" clId="{EEB8F675-046E-462B-BC1D-FA5A23E8D0F4}" dt="2023-08-03T23:56:13.736" v="841" actId="1076"/>
        <pc:sldMkLst>
          <pc:docMk/>
          <pc:sldMk cId="898933018" sldId="440"/>
        </pc:sldMkLst>
        <pc:picChg chg="mod">
          <ac:chgData name="Ryan Parsell" userId="221580c2-febd-415d-a994-c3626a743030" providerId="ADAL" clId="{EEB8F675-046E-462B-BC1D-FA5A23E8D0F4}" dt="2023-08-03T23:56:13.736" v="841" actId="1076"/>
          <ac:picMkLst>
            <pc:docMk/>
            <pc:sldMk cId="898933018" sldId="440"/>
            <ac:picMk id="6" creationId="{C698B10A-F44F-FDF8-DD70-44BD56299B0A}"/>
          </ac:picMkLst>
        </pc:picChg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1678164436" sldId="440"/>
        </pc:sldMkLst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271895586" sldId="441"/>
        </pc:sldMkLst>
      </pc:sldChg>
      <pc:sldChg chg="add">
        <pc:chgData name="Ryan Parsell" userId="221580c2-febd-415d-a994-c3626a743030" providerId="ADAL" clId="{EEB8F675-046E-462B-BC1D-FA5A23E8D0F4}" dt="2023-08-04T00:27:27.771" v="842" actId="2890"/>
        <pc:sldMkLst>
          <pc:docMk/>
          <pc:sldMk cId="4174718870" sldId="441"/>
        </pc:sldMkLst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4042421435" sldId="442"/>
        </pc:sldMkLst>
      </pc:sldChg>
      <pc:sldChg chg="del">
        <pc:chgData name="Ryan Parsell" userId="221580c2-febd-415d-a994-c3626a743030" providerId="ADAL" clId="{EEB8F675-046E-462B-BC1D-FA5A23E8D0F4}" dt="2023-08-03T23:44:11.776" v="118" actId="47"/>
        <pc:sldMkLst>
          <pc:docMk/>
          <pc:sldMk cId="3064175906" sldId="4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August 4,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On August 8, 2023, this Redistricting Commission will designate a number of finalist maps.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With all changes locked in, staff can measure additional indicators of competitiveness, including party registration and 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 hasn’t been measured up until this point because it will take some time to align new precinct lines with precinct lines from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7471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/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0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/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698B10A-F44F-FDF8-DD70-44BD56299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7794" y="4849800"/>
            <a:ext cx="167109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0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/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698B10A-F44F-FDF8-DD70-44BD56299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0179" y="4911725"/>
            <a:ext cx="167109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15378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29368"/>
              </p:ext>
            </p:extLst>
          </p:nvPr>
        </p:nvGraphicFramePr>
        <p:xfrm>
          <a:off x="4996071" y="2531252"/>
          <a:ext cx="662688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14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981163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002711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4228597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103522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 </a:t>
                      </a:r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1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2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3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Etc...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Upcoming Redistricting Meeting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Steps &amp; Competitiveness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8, 2023; 1:00 pm</a:t>
            </a:r>
            <a:endParaRPr lang="en-US" sz="2800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designate finalist map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15, 2023; 1:00 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lvl="1" algn="ctr"/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July 24, </a:t>
              </a:r>
              <a:r>
                <a:rPr lang="en-US" b="1" dirty="0">
                  <a:solidFill>
                    <a:srgbClr val="002D5E"/>
                  </a:solidFill>
                </a:rPr>
                <a:t>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</a:t>
            </a:r>
          </a:p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Measurements </a:t>
            </a:r>
          </a:p>
        </p:txBody>
      </p:sp>
    </p:spTree>
    <p:extLst>
      <p:ext uri="{BB962C8B-B14F-4D97-AF65-F5344CB8AC3E}">
        <p14:creationId xmlns:p14="http://schemas.microsoft.com/office/powerpoint/2010/main" val="5716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Today’s meeting will be slightly different during the “Direction to Staff” portion.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As was always our plan for this meeting, staff will make any directed changes in the Esri tool immediately after direction is received.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There may be more time without someone speaking to allow for changes to be made and for the Commission to verify the intent has been captured correctly.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4727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6B1CE6-4C09-4C71-96C4-3FFFF714E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04770-C1CC-408E-B788-A8CF9CED959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665252f-2c69-48e5-b0d6-d600eead1583"/>
    <ds:schemaRef ds:uri="80156bfa-366b-4c3c-b565-b9add8006275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37839</TotalTime>
  <Words>456</Words>
  <Application>Microsoft Office PowerPoint</Application>
  <PresentationFormat>Widescreen</PresentationFormat>
  <Paragraphs>159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11</cp:revision>
  <cp:lastPrinted>2023-08-02T20:00:27Z</cp:lastPrinted>
  <dcterms:created xsi:type="dcterms:W3CDTF">2021-11-12T19:41:21Z</dcterms:created>
  <dcterms:modified xsi:type="dcterms:W3CDTF">2023-08-04T00:30:59Z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