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82" r:id="rId6"/>
    <p:sldId id="279" r:id="rId7"/>
    <p:sldId id="413" r:id="rId8"/>
    <p:sldId id="430" r:id="rId9"/>
    <p:sldId id="431" r:id="rId10"/>
    <p:sldId id="432" r:id="rId11"/>
    <p:sldId id="427" r:id="rId12"/>
    <p:sldId id="406" r:id="rId13"/>
    <p:sldId id="417" r:id="rId14"/>
    <p:sldId id="433" r:id="rId15"/>
    <p:sldId id="434" r:id="rId16"/>
    <p:sldId id="29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F6898-FA3A-4BC2-8EBF-0BE349BCC1FA}" v="1" dt="2023-07-05T17:02:4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03AF6898-FA3A-4BC2-8EBF-0BE349BCC1FA}"/>
    <pc:docChg chg="undo custSel addSld delSld modSld sldOrd">
      <pc:chgData name="Ryan Parsell" userId="221580c2-febd-415d-a994-c3626a743030" providerId="ADAL" clId="{03AF6898-FA3A-4BC2-8EBF-0BE349BCC1FA}" dt="2023-07-06T17:49:14.429" v="1069" actId="6549"/>
      <pc:docMkLst>
        <pc:docMk/>
      </pc:docMkLst>
      <pc:sldChg chg="modSp mod">
        <pc:chgData name="Ryan Parsell" userId="221580c2-febd-415d-a994-c3626a743030" providerId="ADAL" clId="{03AF6898-FA3A-4BC2-8EBF-0BE349BCC1FA}" dt="2023-07-05T17:12:23.237" v="807" actId="20577"/>
        <pc:sldMkLst>
          <pc:docMk/>
          <pc:sldMk cId="1867403347" sldId="279"/>
        </pc:sldMkLst>
        <pc:spChg chg="mod">
          <ac:chgData name="Ryan Parsell" userId="221580c2-febd-415d-a994-c3626a743030" providerId="ADAL" clId="{03AF6898-FA3A-4BC2-8EBF-0BE349BCC1FA}" dt="2023-07-05T17:12:23.237" v="807" actId="20577"/>
          <ac:spMkLst>
            <pc:docMk/>
            <pc:sldMk cId="1867403347" sldId="279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03AF6898-FA3A-4BC2-8EBF-0BE349BCC1FA}" dt="2023-07-05T16:19:36.222" v="8" actId="20577"/>
        <pc:sldMkLst>
          <pc:docMk/>
          <pc:sldMk cId="0" sldId="282"/>
        </pc:sldMkLst>
        <pc:spChg chg="mod">
          <ac:chgData name="Ryan Parsell" userId="221580c2-febd-415d-a994-c3626a743030" providerId="ADAL" clId="{03AF6898-FA3A-4BC2-8EBF-0BE349BCC1FA}" dt="2023-07-05T16:19:36.222" v="8" actId="20577"/>
          <ac:spMkLst>
            <pc:docMk/>
            <pc:sldMk cId="0" sldId="282"/>
            <ac:spMk id="5" creationId="{00000000-0000-0000-0000-000000000000}"/>
          </ac:spMkLst>
        </pc:spChg>
      </pc:sldChg>
      <pc:sldChg chg="del">
        <pc:chgData name="Ryan Parsell" userId="221580c2-febd-415d-a994-c3626a743030" providerId="ADAL" clId="{03AF6898-FA3A-4BC2-8EBF-0BE349BCC1FA}" dt="2023-07-05T16:19:59.620" v="12" actId="2696"/>
        <pc:sldMkLst>
          <pc:docMk/>
          <pc:sldMk cId="184383033" sldId="390"/>
        </pc:sldMkLst>
      </pc:sldChg>
      <pc:sldChg chg="modSp add del mod ord">
        <pc:chgData name="Ryan Parsell" userId="221580c2-febd-415d-a994-c3626a743030" providerId="ADAL" clId="{03AF6898-FA3A-4BC2-8EBF-0BE349BCC1FA}" dt="2023-07-05T16:20:19.245" v="14" actId="2696"/>
        <pc:sldMkLst>
          <pc:docMk/>
          <pc:sldMk cId="186196804" sldId="431"/>
        </pc:sldMkLst>
        <pc:spChg chg="mod">
          <ac:chgData name="Ryan Parsell" userId="221580c2-febd-415d-a994-c3626a743030" providerId="ADAL" clId="{03AF6898-FA3A-4BC2-8EBF-0BE349BCC1FA}" dt="2023-07-05T16:20:04.196" v="13" actId="6549"/>
          <ac:spMkLst>
            <pc:docMk/>
            <pc:sldMk cId="186196804" sldId="431"/>
            <ac:spMk id="9" creationId="{CA9E871F-7D2B-EF49-B729-D339BE14FAFF}"/>
          </ac:spMkLst>
        </pc:spChg>
      </pc:sldChg>
      <pc:sldChg chg="addSp modSp add mod">
        <pc:chgData name="Ryan Parsell" userId="221580c2-febd-415d-a994-c3626a743030" providerId="ADAL" clId="{03AF6898-FA3A-4BC2-8EBF-0BE349BCC1FA}" dt="2023-07-06T17:49:14.429" v="1069" actId="6549"/>
        <pc:sldMkLst>
          <pc:docMk/>
          <pc:sldMk cId="3750064097" sldId="431"/>
        </pc:sldMkLst>
        <pc:spChg chg="add mod">
          <ac:chgData name="Ryan Parsell" userId="221580c2-febd-415d-a994-c3626a743030" providerId="ADAL" clId="{03AF6898-FA3A-4BC2-8EBF-0BE349BCC1FA}" dt="2023-07-06T17:49:14.429" v="1069" actId="6549"/>
          <ac:spMkLst>
            <pc:docMk/>
            <pc:sldMk cId="3750064097" sldId="431"/>
            <ac:spMk id="3" creationId="{4C8763A2-CD29-8D36-CCB7-33149E7B0714}"/>
          </ac:spMkLst>
        </pc:spChg>
        <pc:spChg chg="mod">
          <ac:chgData name="Ryan Parsell" userId="221580c2-febd-415d-a994-c3626a743030" providerId="ADAL" clId="{03AF6898-FA3A-4BC2-8EBF-0BE349BCC1FA}" dt="2023-07-05T17:03:46.400" v="432" actId="14100"/>
          <ac:spMkLst>
            <pc:docMk/>
            <pc:sldMk cId="3750064097" sldId="431"/>
            <ac:spMk id="9" creationId="{CA9E871F-7D2B-EF49-B729-D339BE14FAFF}"/>
          </ac:spMkLst>
        </pc:spChg>
        <pc:spChg chg="mod">
          <ac:chgData name="Ryan Parsell" userId="221580c2-febd-415d-a994-c3626a743030" providerId="ADAL" clId="{03AF6898-FA3A-4BC2-8EBF-0BE349BCC1FA}" dt="2023-07-05T16:57:52.210" v="54" actId="20577"/>
          <ac:spMkLst>
            <pc:docMk/>
            <pc:sldMk cId="3750064097" sldId="431"/>
            <ac:spMk id="27" creationId="{9F89D545-8BEB-4B7F-B200-C79EAF896867}"/>
          </ac:spMkLst>
        </pc:spChg>
      </pc:sldChg>
      <pc:sldChg chg="modSp add mod ord">
        <pc:chgData name="Ryan Parsell" userId="221580c2-febd-415d-a994-c3626a743030" providerId="ADAL" clId="{03AF6898-FA3A-4BC2-8EBF-0BE349BCC1FA}" dt="2023-07-06T16:38:26.063" v="824" actId="20577"/>
        <pc:sldMkLst>
          <pc:docMk/>
          <pc:sldMk cId="1504379229" sldId="432"/>
        </pc:sldMkLst>
        <pc:spChg chg="mod">
          <ac:chgData name="Ryan Parsell" userId="221580c2-febd-415d-a994-c3626a743030" providerId="ADAL" clId="{03AF6898-FA3A-4BC2-8EBF-0BE349BCC1FA}" dt="2023-07-06T16:38:26.063" v="824" actId="20577"/>
          <ac:spMkLst>
            <pc:docMk/>
            <pc:sldMk cId="1504379229" sldId="432"/>
            <ac:spMk id="9" creationId="{CA9E871F-7D2B-EF49-B729-D339BE14FAFF}"/>
          </ac:spMkLst>
        </pc:spChg>
        <pc:grpChg chg="mod">
          <ac:chgData name="Ryan Parsell" userId="221580c2-febd-415d-a994-c3626a743030" providerId="ADAL" clId="{03AF6898-FA3A-4BC2-8EBF-0BE349BCC1FA}" dt="2023-07-05T17:10:18.161" v="761" actId="1035"/>
          <ac:grpSpMkLst>
            <pc:docMk/>
            <pc:sldMk cId="1504379229" sldId="432"/>
            <ac:grpSpMk id="14" creationId="{00000000-0000-0000-0000-000000000000}"/>
          </ac:grpSpMkLst>
        </pc:grpChg>
      </pc:sldChg>
      <pc:sldChg chg="modSp add mod ord">
        <pc:chgData name="Ryan Parsell" userId="221580c2-febd-415d-a994-c3626a743030" providerId="ADAL" clId="{03AF6898-FA3A-4BC2-8EBF-0BE349BCC1FA}" dt="2023-07-05T17:11:46.467" v="788" actId="20577"/>
        <pc:sldMkLst>
          <pc:docMk/>
          <pc:sldMk cId="3722355253" sldId="433"/>
        </pc:sldMkLst>
        <pc:spChg chg="mod">
          <ac:chgData name="Ryan Parsell" userId="221580c2-febd-415d-a994-c3626a743030" providerId="ADAL" clId="{03AF6898-FA3A-4BC2-8EBF-0BE349BCC1FA}" dt="2023-07-05T17:11:46.467" v="788" actId="20577"/>
          <ac:spMkLst>
            <pc:docMk/>
            <pc:sldMk cId="3722355253" sldId="433"/>
            <ac:spMk id="5" creationId="{00000000-0000-0000-0000-000000000000}"/>
          </ac:spMkLst>
        </pc:spChg>
      </pc:sldChg>
      <pc:sldChg chg="modSp add mod ord">
        <pc:chgData name="Ryan Parsell" userId="221580c2-febd-415d-a994-c3626a743030" providerId="ADAL" clId="{03AF6898-FA3A-4BC2-8EBF-0BE349BCC1FA}" dt="2023-07-06T16:48:16.936" v="1068" actId="6549"/>
        <pc:sldMkLst>
          <pc:docMk/>
          <pc:sldMk cId="165932980" sldId="434"/>
        </pc:sldMkLst>
        <pc:spChg chg="mod">
          <ac:chgData name="Ryan Parsell" userId="221580c2-febd-415d-a994-c3626a743030" providerId="ADAL" clId="{03AF6898-FA3A-4BC2-8EBF-0BE349BCC1FA}" dt="2023-07-06T16:48:16.936" v="1068" actId="6549"/>
          <ac:spMkLst>
            <pc:docMk/>
            <pc:sldMk cId="165932980" sldId="434"/>
            <ac:spMk id="9" creationId="{CA9E871F-7D2B-EF49-B729-D339BE14FAFF}"/>
          </ac:spMkLst>
        </pc:spChg>
        <pc:spChg chg="mod">
          <ac:chgData name="Ryan Parsell" userId="221580c2-febd-415d-a994-c3626a743030" providerId="ADAL" clId="{03AF6898-FA3A-4BC2-8EBF-0BE349BCC1FA}" dt="2023-07-05T17:13:26.778" v="819" actId="20577"/>
          <ac:spMkLst>
            <pc:docMk/>
            <pc:sldMk cId="165932980" sldId="434"/>
            <ac:spMk id="27" creationId="{9F89D545-8BEB-4B7F-B200-C79EAF8968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tgis-portal.geo.census.gov/arcgis/apps/MapSeries/index.html?appid=2566121a73de463995ed2b2fd7ff6eb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July 6,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7223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Follow-Up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Commission asked for maps that shows the racial breakdown among the county’s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Resources available through the 2020 U.S. Census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Will post resources to the Redistricting website with </a:t>
            </a:r>
            <a:r>
              <a:rPr lang="en-US" sz="2800" b="1">
                <a:solidFill>
                  <a:srgbClr val="002D5D"/>
                </a:solidFill>
              </a:rPr>
              <a:t>your direction</a:t>
            </a:r>
            <a:endParaRPr lang="en-US" sz="28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2020 Census Demographic Data Map Viewer</a:t>
            </a:r>
            <a:endParaRPr lang="en-US" sz="2800" dirty="0">
              <a:solidFill>
                <a:srgbClr val="002D5D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County Commissioner Redistricting Commission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Follow-up </a:t>
            </a:r>
            <a:endParaRPr lang="en-US" sz="44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Monday, July 10, 2023; 5:30 pm; </a:t>
            </a:r>
            <a:r>
              <a:rPr lang="en-US" sz="2800" dirty="0">
                <a:solidFill>
                  <a:srgbClr val="002D5D"/>
                </a:solidFill>
              </a:rPr>
              <a:t>District 3;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Cheyenne Mountain High School, 1200 Cresta Rd., Colorado Springs, CO 80906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Monday, July 17, 2023; 9:00 am; </a:t>
            </a:r>
            <a:r>
              <a:rPr lang="en-US" sz="2800" dirty="0">
                <a:solidFill>
                  <a:srgbClr val="002D5D"/>
                </a:solidFill>
              </a:rPr>
              <a:t>District 5;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Regional Development Center, 2880 International Cir., Colorado Springs, CO 80910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4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Possible Subsequent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69044" y="2498107"/>
            <a:ext cx="532817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Wednesday, July 19, 2023; 9:00 am</a:t>
            </a: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July 25, 2023; 9:00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Tuesday, July 25, 2023; 5:30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Wednesday, July 26, 2023; 5:30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Thursday, July 27, 2023; 5:30 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763A2-CD29-8D36-CCB7-33149E7B0714}"/>
              </a:ext>
            </a:extLst>
          </p:cNvPr>
          <p:cNvSpPr txBox="1"/>
          <p:nvPr/>
        </p:nvSpPr>
        <p:spPr>
          <a:xfrm>
            <a:off x="6205340" y="2504732"/>
            <a:ext cx="521141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2D5D"/>
                </a:solidFill>
                <a:cs typeface="Calibri"/>
              </a:rPr>
              <a:t>Monday</a:t>
            </a:r>
            <a:r>
              <a:rPr lang="en-US" sz="2800" b="1" dirty="0">
                <a:solidFill>
                  <a:srgbClr val="002D5D"/>
                </a:solidFill>
                <a:cs typeface="Calibri"/>
              </a:rPr>
              <a:t>, July 31, 2023; 5:30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Wednesday, Aug. 2, 2023; 1:00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Thursday, Aug. 3, 2023; 5:30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Friday, Aug. 4, 2023; 9:00 am*</a:t>
            </a: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06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5:30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2023; 5:30 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b="1" dirty="0">
                <a:solidFill>
                  <a:srgbClr val="002D5D"/>
                </a:solidFill>
              </a:rPr>
              <a:t>*All subsequent meetings will be held at: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July 21,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Open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In-progress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23404</TotalTime>
  <Words>369</Words>
  <Application>Microsoft Office PowerPoint</Application>
  <PresentationFormat>Widescreen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6</cp:revision>
  <cp:lastPrinted>2023-05-03T19:40:40Z</cp:lastPrinted>
  <dcterms:created xsi:type="dcterms:W3CDTF">2021-11-12T19:41:21Z</dcterms:created>
  <dcterms:modified xsi:type="dcterms:W3CDTF">2023-07-06T17:49:22Z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