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82" r:id="rId6"/>
    <p:sldId id="279" r:id="rId7"/>
    <p:sldId id="413" r:id="rId8"/>
    <p:sldId id="431" r:id="rId9"/>
    <p:sldId id="432" r:id="rId10"/>
    <p:sldId id="427" r:id="rId11"/>
    <p:sldId id="406" r:id="rId12"/>
    <p:sldId id="417" r:id="rId13"/>
    <p:sldId id="435" r:id="rId14"/>
    <p:sldId id="438" r:id="rId15"/>
    <p:sldId id="436" r:id="rId16"/>
    <p:sldId id="439" r:id="rId17"/>
    <p:sldId id="440" r:id="rId18"/>
    <p:sldId id="441" r:id="rId19"/>
    <p:sldId id="442" r:id="rId20"/>
    <p:sldId id="443" r:id="rId21"/>
    <p:sldId id="437" r:id="rId22"/>
    <p:sldId id="29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EE775-8061-4E7F-A6FB-5CEB1FE1E899}" v="23" dt="2023-07-27T17:51:3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sell" userId="221580c2-febd-415d-a994-c3626a743030" providerId="ADAL" clId="{C2DEE775-8061-4E7F-A6FB-5CEB1FE1E899}"/>
    <pc:docChg chg="custSel addSld delSld modSld sldOrd">
      <pc:chgData name="Ryan Parsell" userId="221580c2-febd-415d-a994-c3626a743030" providerId="ADAL" clId="{C2DEE775-8061-4E7F-A6FB-5CEB1FE1E899}" dt="2023-07-27T21:14:46.768" v="1997" actId="6549"/>
      <pc:docMkLst>
        <pc:docMk/>
      </pc:docMkLst>
      <pc:sldChg chg="modSp mod">
        <pc:chgData name="Ryan Parsell" userId="221580c2-febd-415d-a994-c3626a743030" providerId="ADAL" clId="{C2DEE775-8061-4E7F-A6FB-5CEB1FE1E899}" dt="2023-07-27T21:14:46.768" v="1997" actId="6549"/>
        <pc:sldMkLst>
          <pc:docMk/>
          <pc:sldMk cId="1867403347" sldId="279"/>
        </pc:sldMkLst>
        <pc:spChg chg="mod">
          <ac:chgData name="Ryan Parsell" userId="221580c2-febd-415d-a994-c3626a743030" providerId="ADAL" clId="{C2DEE775-8061-4E7F-A6FB-5CEB1FE1E899}" dt="2023-07-27T21:14:46.768" v="1997" actId="6549"/>
          <ac:spMkLst>
            <pc:docMk/>
            <pc:sldMk cId="1867403347" sldId="279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C2DEE775-8061-4E7F-A6FB-5CEB1FE1E899}" dt="2023-07-27T17:28:11.596" v="1" actId="20577"/>
        <pc:sldMkLst>
          <pc:docMk/>
          <pc:sldMk cId="0" sldId="282"/>
        </pc:sldMkLst>
        <pc:spChg chg="mod">
          <ac:chgData name="Ryan Parsell" userId="221580c2-febd-415d-a994-c3626a743030" providerId="ADAL" clId="{C2DEE775-8061-4E7F-A6FB-5CEB1FE1E899}" dt="2023-07-27T17:28:11.596" v="1" actId="20577"/>
          <ac:spMkLst>
            <pc:docMk/>
            <pc:sldMk cId="0" sldId="282"/>
            <ac:spMk id="5" creationId="{00000000-0000-0000-0000-000000000000}"/>
          </ac:spMkLst>
        </pc:spChg>
      </pc:sldChg>
      <pc:sldChg chg="modSp mod">
        <pc:chgData name="Ryan Parsell" userId="221580c2-febd-415d-a994-c3626a743030" providerId="ADAL" clId="{C2DEE775-8061-4E7F-A6FB-5CEB1FE1E899}" dt="2023-07-27T17:30:01.619" v="122" actId="20577"/>
        <pc:sldMkLst>
          <pc:docMk/>
          <pc:sldMk cId="1777851057" sldId="406"/>
        </pc:sldMkLst>
        <pc:spChg chg="mod">
          <ac:chgData name="Ryan Parsell" userId="221580c2-febd-415d-a994-c3626a743030" providerId="ADAL" clId="{C2DEE775-8061-4E7F-A6FB-5CEB1FE1E899}" dt="2023-07-27T17:30:01.619" v="122" actId="20577"/>
          <ac:spMkLst>
            <pc:docMk/>
            <pc:sldMk cId="1777851057" sldId="406"/>
            <ac:spMk id="13" creationId="{BF5824F8-ADDB-D653-2C29-4BA2BD2ECD35}"/>
          </ac:spMkLst>
        </pc:spChg>
      </pc:sldChg>
      <pc:sldChg chg="modSp mod">
        <pc:chgData name="Ryan Parsell" userId="221580c2-febd-415d-a994-c3626a743030" providerId="ADAL" clId="{C2DEE775-8061-4E7F-A6FB-5CEB1FE1E899}" dt="2023-07-27T17:29:28.239" v="98" actId="122"/>
        <pc:sldMkLst>
          <pc:docMk/>
          <pc:sldMk cId="3750064097" sldId="431"/>
        </pc:sldMkLst>
        <pc:spChg chg="mod">
          <ac:chgData name="Ryan Parsell" userId="221580c2-febd-415d-a994-c3626a743030" providerId="ADAL" clId="{C2DEE775-8061-4E7F-A6FB-5CEB1FE1E899}" dt="2023-07-27T17:29:28.239" v="98" actId="122"/>
          <ac:spMkLst>
            <pc:docMk/>
            <pc:sldMk cId="3750064097" sldId="431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C2DEE775-8061-4E7F-A6FB-5CEB1FE1E899}" dt="2023-07-27T21:14:03.187" v="1993" actId="20577"/>
        <pc:sldMkLst>
          <pc:docMk/>
          <pc:sldMk cId="1504379229" sldId="432"/>
        </pc:sldMkLst>
        <pc:spChg chg="mod">
          <ac:chgData name="Ryan Parsell" userId="221580c2-febd-415d-a994-c3626a743030" providerId="ADAL" clId="{C2DEE775-8061-4E7F-A6FB-5CEB1FE1E899}" dt="2023-07-27T21:14:03.187" v="1993" actId="20577"/>
          <ac:spMkLst>
            <pc:docMk/>
            <pc:sldMk cId="1504379229" sldId="432"/>
            <ac:spMk id="9" creationId="{CA9E871F-7D2B-EF49-B729-D339BE14FAFF}"/>
          </ac:spMkLst>
        </pc:spChg>
      </pc:sldChg>
      <pc:sldChg chg="del">
        <pc:chgData name="Ryan Parsell" userId="221580c2-febd-415d-a994-c3626a743030" providerId="ADAL" clId="{C2DEE775-8061-4E7F-A6FB-5CEB1FE1E899}" dt="2023-07-27T21:14:39.074" v="1995" actId="2696"/>
        <pc:sldMkLst>
          <pc:docMk/>
          <pc:sldMk cId="3722355253" sldId="433"/>
        </pc:sldMkLst>
      </pc:sldChg>
      <pc:sldChg chg="modSp del mod">
        <pc:chgData name="Ryan Parsell" userId="221580c2-febd-415d-a994-c3626a743030" providerId="ADAL" clId="{C2DEE775-8061-4E7F-A6FB-5CEB1FE1E899}" dt="2023-07-27T21:14:41.487" v="1996" actId="2696"/>
        <pc:sldMkLst>
          <pc:docMk/>
          <pc:sldMk cId="165932980" sldId="434"/>
        </pc:sldMkLst>
        <pc:spChg chg="mod">
          <ac:chgData name="Ryan Parsell" userId="221580c2-febd-415d-a994-c3626a743030" providerId="ADAL" clId="{C2DEE775-8061-4E7F-A6FB-5CEB1FE1E899}" dt="2023-07-27T21:14:22.521" v="1994" actId="6549"/>
          <ac:spMkLst>
            <pc:docMk/>
            <pc:sldMk cId="165932980" sldId="434"/>
            <ac:spMk id="9" creationId="{CA9E871F-7D2B-EF49-B729-D339BE14FAFF}"/>
          </ac:spMkLst>
        </pc:spChg>
      </pc:sldChg>
      <pc:sldChg chg="modSp add mod ord">
        <pc:chgData name="Ryan Parsell" userId="221580c2-febd-415d-a994-c3626a743030" providerId="ADAL" clId="{C2DEE775-8061-4E7F-A6FB-5CEB1FE1E899}" dt="2023-07-27T17:30:35.723" v="168" actId="20577"/>
        <pc:sldMkLst>
          <pc:docMk/>
          <pc:sldMk cId="571653751" sldId="435"/>
        </pc:sldMkLst>
        <pc:spChg chg="mod">
          <ac:chgData name="Ryan Parsell" userId="221580c2-febd-415d-a994-c3626a743030" providerId="ADAL" clId="{C2DEE775-8061-4E7F-A6FB-5CEB1FE1E899}" dt="2023-07-27T17:30:35.723" v="168" actId="20577"/>
          <ac:spMkLst>
            <pc:docMk/>
            <pc:sldMk cId="571653751" sldId="435"/>
            <ac:spMk id="5" creationId="{00000000-0000-0000-0000-000000000000}"/>
          </ac:spMkLst>
        </pc:spChg>
      </pc:sldChg>
      <pc:sldChg chg="addSp delSp modSp add mod ord">
        <pc:chgData name="Ryan Parsell" userId="221580c2-febd-415d-a994-c3626a743030" providerId="ADAL" clId="{C2DEE775-8061-4E7F-A6FB-5CEB1FE1E899}" dt="2023-07-27T17:40:17.917" v="527" actId="255"/>
        <pc:sldMkLst>
          <pc:docMk/>
          <pc:sldMk cId="4116584243" sldId="436"/>
        </pc:sldMkLst>
        <pc:spChg chg="mod">
          <ac:chgData name="Ryan Parsell" userId="221580c2-febd-415d-a994-c3626a743030" providerId="ADAL" clId="{C2DEE775-8061-4E7F-A6FB-5CEB1FE1E899}" dt="2023-07-27T17:30:47.339" v="203" actId="20577"/>
          <ac:spMkLst>
            <pc:docMk/>
            <pc:sldMk cId="4116584243" sldId="436"/>
            <ac:spMk id="3" creationId="{DB581A2E-7746-7803-E887-D6C30502E716}"/>
          </ac:spMkLst>
        </pc:spChg>
        <pc:spChg chg="add del mod">
          <ac:chgData name="Ryan Parsell" userId="221580c2-febd-415d-a994-c3626a743030" providerId="ADAL" clId="{C2DEE775-8061-4E7F-A6FB-5CEB1FE1E899}" dt="2023-07-27T17:31:19.891" v="206"/>
          <ac:spMkLst>
            <pc:docMk/>
            <pc:sldMk cId="4116584243" sldId="436"/>
            <ac:spMk id="5" creationId="{C3EECE9F-BA62-747E-0F7F-1A4079ADFBDD}"/>
          </ac:spMkLst>
        </pc:spChg>
        <pc:spChg chg="mod">
          <ac:chgData name="Ryan Parsell" userId="221580c2-febd-415d-a994-c3626a743030" providerId="ADAL" clId="{C2DEE775-8061-4E7F-A6FB-5CEB1FE1E899}" dt="2023-07-27T17:31:23.272" v="207" actId="6549"/>
          <ac:spMkLst>
            <pc:docMk/>
            <pc:sldMk cId="4116584243" sldId="436"/>
            <ac:spMk id="9" creationId="{CA9E871F-7D2B-EF49-B729-D339BE14FAFF}"/>
          </ac:spMkLst>
        </pc:spChg>
        <pc:spChg chg="add mod">
          <ac:chgData name="Ryan Parsell" userId="221580c2-febd-415d-a994-c3626a743030" providerId="ADAL" clId="{C2DEE775-8061-4E7F-A6FB-5CEB1FE1E899}" dt="2023-07-27T17:40:17.917" v="527" actId="255"/>
          <ac:spMkLst>
            <pc:docMk/>
            <pc:sldMk cId="4116584243" sldId="436"/>
            <ac:spMk id="18" creationId="{C473D044-0508-B458-AA45-1DD58BB660F7}"/>
          </ac:spMkLst>
        </pc:spChg>
        <pc:graphicFrameChg chg="add del mod">
          <ac:chgData name="Ryan Parsell" userId="221580c2-febd-415d-a994-c3626a743030" providerId="ADAL" clId="{C2DEE775-8061-4E7F-A6FB-5CEB1FE1E899}" dt="2023-07-27T17:31:19.891" v="206"/>
          <ac:graphicFrameMkLst>
            <pc:docMk/>
            <pc:sldMk cId="4116584243" sldId="436"/>
            <ac:graphicFrameMk id="4" creationId="{E8332E07-B27F-C6D9-D9E0-85DC318A90D8}"/>
          </ac:graphicFrameMkLst>
        </pc:graphicFrameChg>
        <pc:picChg chg="add mod modCrop">
          <ac:chgData name="Ryan Parsell" userId="221580c2-febd-415d-a994-c3626a743030" providerId="ADAL" clId="{C2DEE775-8061-4E7F-A6FB-5CEB1FE1E899}" dt="2023-07-27T17:36:42.363" v="227" actId="1076"/>
          <ac:picMkLst>
            <pc:docMk/>
            <pc:sldMk cId="4116584243" sldId="436"/>
            <ac:picMk id="7" creationId="{25BE90D7-AE7D-EB5E-E9EF-5E1A97DCD875}"/>
          </ac:picMkLst>
        </pc:picChg>
        <pc:picChg chg="add del mod">
          <ac:chgData name="Ryan Parsell" userId="221580c2-febd-415d-a994-c3626a743030" providerId="ADAL" clId="{C2DEE775-8061-4E7F-A6FB-5CEB1FE1E899}" dt="2023-07-27T17:36:18.481" v="224" actId="21"/>
          <ac:picMkLst>
            <pc:docMk/>
            <pc:sldMk cId="4116584243" sldId="436"/>
            <ac:picMk id="10" creationId="{9435D52E-8EDE-0208-09DA-88E12CF5DC1D}"/>
          </ac:picMkLst>
        </pc:picChg>
        <pc:picChg chg="add mod">
          <ac:chgData name="Ryan Parsell" userId="221580c2-febd-415d-a994-c3626a743030" providerId="ADAL" clId="{C2DEE775-8061-4E7F-A6FB-5CEB1FE1E899}" dt="2023-07-27T17:38:15.307" v="353" actId="207"/>
          <ac:picMkLst>
            <pc:docMk/>
            <pc:sldMk cId="4116584243" sldId="436"/>
            <ac:picMk id="13" creationId="{17CCC42A-EDD3-E985-3B25-E539790D4E2D}"/>
          </ac:picMkLst>
        </pc:picChg>
      </pc:sldChg>
      <pc:sldChg chg="modSp add mod">
        <pc:chgData name="Ryan Parsell" userId="221580c2-febd-415d-a994-c3626a743030" providerId="ADAL" clId="{C2DEE775-8061-4E7F-A6FB-5CEB1FE1E899}" dt="2023-07-27T17:54:55.307" v="1992" actId="20577"/>
        <pc:sldMkLst>
          <pc:docMk/>
          <pc:sldMk cId="3247277764" sldId="437"/>
        </pc:sldMkLst>
        <pc:spChg chg="mod">
          <ac:chgData name="Ryan Parsell" userId="221580c2-febd-415d-a994-c3626a743030" providerId="ADAL" clId="{C2DEE775-8061-4E7F-A6FB-5CEB1FE1E899}" dt="2023-07-27T17:54:55.307" v="1992" actId="20577"/>
          <ac:spMkLst>
            <pc:docMk/>
            <pc:sldMk cId="3247277764" sldId="437"/>
            <ac:spMk id="9" creationId="{CA9E871F-7D2B-EF49-B729-D339BE14FAFF}"/>
          </ac:spMkLst>
        </pc:spChg>
      </pc:sldChg>
      <pc:sldChg chg="delSp modSp add mod ord">
        <pc:chgData name="Ryan Parsell" userId="221580c2-febd-415d-a994-c3626a743030" providerId="ADAL" clId="{C2DEE775-8061-4E7F-A6FB-5CEB1FE1E899}" dt="2023-07-27T17:38:43.430" v="406" actId="1037"/>
        <pc:sldMkLst>
          <pc:docMk/>
          <pc:sldMk cId="2174253569" sldId="438"/>
        </pc:sldMkLst>
        <pc:spChg chg="mod">
          <ac:chgData name="Ryan Parsell" userId="221580c2-febd-415d-a994-c3626a743030" providerId="ADAL" clId="{C2DEE775-8061-4E7F-A6FB-5CEB1FE1E899}" dt="2023-07-27T17:38:39.922" v="378" actId="6549"/>
          <ac:spMkLst>
            <pc:docMk/>
            <pc:sldMk cId="2174253569" sldId="438"/>
            <ac:spMk id="18" creationId="{C473D044-0508-B458-AA45-1DD58BB660F7}"/>
          </ac:spMkLst>
        </pc:spChg>
        <pc:picChg chg="mod">
          <ac:chgData name="Ryan Parsell" userId="221580c2-febd-415d-a994-c3626a743030" providerId="ADAL" clId="{C2DEE775-8061-4E7F-A6FB-5CEB1FE1E899}" dt="2023-07-27T17:38:43.430" v="406" actId="1037"/>
          <ac:picMkLst>
            <pc:docMk/>
            <pc:sldMk cId="2174253569" sldId="438"/>
            <ac:picMk id="7" creationId="{25BE90D7-AE7D-EB5E-E9EF-5E1A97DCD875}"/>
          </ac:picMkLst>
        </pc:picChg>
        <pc:picChg chg="del">
          <ac:chgData name="Ryan Parsell" userId="221580c2-febd-415d-a994-c3626a743030" providerId="ADAL" clId="{C2DEE775-8061-4E7F-A6FB-5CEB1FE1E899}" dt="2023-07-27T17:38:37.006" v="377" actId="478"/>
          <ac:picMkLst>
            <pc:docMk/>
            <pc:sldMk cId="2174253569" sldId="438"/>
            <ac:picMk id="13" creationId="{17CCC42A-EDD3-E985-3B25-E539790D4E2D}"/>
          </ac:picMkLst>
        </pc:picChg>
      </pc:sldChg>
      <pc:sldChg chg="modSp add mod">
        <pc:chgData name="Ryan Parsell" userId="221580c2-febd-415d-a994-c3626a743030" providerId="ADAL" clId="{C2DEE775-8061-4E7F-A6FB-5CEB1FE1E899}" dt="2023-07-27T17:40:26.084" v="528" actId="255"/>
        <pc:sldMkLst>
          <pc:docMk/>
          <pc:sldMk cId="308636889" sldId="439"/>
        </pc:sldMkLst>
        <pc:spChg chg="mod">
          <ac:chgData name="Ryan Parsell" userId="221580c2-febd-415d-a994-c3626a743030" providerId="ADAL" clId="{C2DEE775-8061-4E7F-A6FB-5CEB1FE1E899}" dt="2023-07-27T17:40:26.084" v="528" actId="255"/>
          <ac:spMkLst>
            <pc:docMk/>
            <pc:sldMk cId="308636889" sldId="439"/>
            <ac:spMk id="18" creationId="{C473D044-0508-B458-AA45-1DD58BB660F7}"/>
          </ac:spMkLst>
        </pc:spChg>
        <pc:picChg chg="mod">
          <ac:chgData name="Ryan Parsell" userId="221580c2-febd-415d-a994-c3626a743030" providerId="ADAL" clId="{C2DEE775-8061-4E7F-A6FB-5CEB1FE1E899}" dt="2023-07-27T17:38:56.796" v="409" actId="14100"/>
          <ac:picMkLst>
            <pc:docMk/>
            <pc:sldMk cId="308636889" sldId="439"/>
            <ac:picMk id="13" creationId="{17CCC42A-EDD3-E985-3B25-E539790D4E2D}"/>
          </ac:picMkLst>
        </pc:picChg>
      </pc:sldChg>
      <pc:sldChg chg="modSp add mod">
        <pc:chgData name="Ryan Parsell" userId="221580c2-febd-415d-a994-c3626a743030" providerId="ADAL" clId="{C2DEE775-8061-4E7F-A6FB-5CEB1FE1E899}" dt="2023-07-27T17:40:31.998" v="529" actId="255"/>
        <pc:sldMkLst>
          <pc:docMk/>
          <pc:sldMk cId="1678164436" sldId="440"/>
        </pc:sldMkLst>
        <pc:spChg chg="mod">
          <ac:chgData name="Ryan Parsell" userId="221580c2-febd-415d-a994-c3626a743030" providerId="ADAL" clId="{C2DEE775-8061-4E7F-A6FB-5CEB1FE1E899}" dt="2023-07-27T17:40:31.998" v="529" actId="255"/>
          <ac:spMkLst>
            <pc:docMk/>
            <pc:sldMk cId="1678164436" sldId="440"/>
            <ac:spMk id="18" creationId="{C473D044-0508-B458-AA45-1DD58BB660F7}"/>
          </ac:spMkLst>
        </pc:spChg>
        <pc:picChg chg="mod">
          <ac:chgData name="Ryan Parsell" userId="221580c2-febd-415d-a994-c3626a743030" providerId="ADAL" clId="{C2DEE775-8061-4E7F-A6FB-5CEB1FE1E899}" dt="2023-07-27T17:39:42.575" v="463" actId="1076"/>
          <ac:picMkLst>
            <pc:docMk/>
            <pc:sldMk cId="1678164436" sldId="440"/>
            <ac:picMk id="13" creationId="{17CCC42A-EDD3-E985-3B25-E539790D4E2D}"/>
          </ac:picMkLst>
        </pc:picChg>
      </pc:sldChg>
      <pc:sldChg chg="addSp delSp modSp add mod">
        <pc:chgData name="Ryan Parsell" userId="221580c2-febd-415d-a994-c3626a743030" providerId="ADAL" clId="{C2DEE775-8061-4E7F-A6FB-5CEB1FE1E899}" dt="2023-07-27T17:44:29.972" v="906" actId="20577"/>
        <pc:sldMkLst>
          <pc:docMk/>
          <pc:sldMk cId="271895586" sldId="441"/>
        </pc:sldMkLst>
        <pc:spChg chg="add mod">
          <ac:chgData name="Ryan Parsell" userId="221580c2-febd-415d-a994-c3626a743030" providerId="ADAL" clId="{C2DEE775-8061-4E7F-A6FB-5CEB1FE1E899}" dt="2023-07-27T17:42:06.463" v="631" actId="113"/>
          <ac:spMkLst>
            <pc:docMk/>
            <pc:sldMk cId="271895586" sldId="441"/>
            <ac:spMk id="4" creationId="{B370DCB3-6D13-AF0A-34A8-38661F295C9A}"/>
          </ac:spMkLst>
        </pc:spChg>
        <pc:spChg chg="add mod">
          <ac:chgData name="Ryan Parsell" userId="221580c2-febd-415d-a994-c3626a743030" providerId="ADAL" clId="{C2DEE775-8061-4E7F-A6FB-5CEB1FE1E899}" dt="2023-07-27T17:42:53.549" v="706" actId="1076"/>
          <ac:spMkLst>
            <pc:docMk/>
            <pc:sldMk cId="271895586" sldId="441"/>
            <ac:spMk id="5" creationId="{C90D5500-0D75-576D-48B5-DD92FDB70A78}"/>
          </ac:spMkLst>
        </pc:spChg>
        <pc:spChg chg="add mod">
          <ac:chgData name="Ryan Parsell" userId="221580c2-febd-415d-a994-c3626a743030" providerId="ADAL" clId="{C2DEE775-8061-4E7F-A6FB-5CEB1FE1E899}" dt="2023-07-27T17:43:41.676" v="770" actId="122"/>
          <ac:spMkLst>
            <pc:docMk/>
            <pc:sldMk cId="271895586" sldId="441"/>
            <ac:spMk id="6" creationId="{9451FD0B-8E8E-A168-F9AE-6C203C396B08}"/>
          </ac:spMkLst>
        </pc:spChg>
        <pc:spChg chg="add mod">
          <ac:chgData name="Ryan Parsell" userId="221580c2-febd-415d-a994-c3626a743030" providerId="ADAL" clId="{C2DEE775-8061-4E7F-A6FB-5CEB1FE1E899}" dt="2023-07-27T17:44:25.134" v="905" actId="20577"/>
          <ac:spMkLst>
            <pc:docMk/>
            <pc:sldMk cId="271895586" sldId="441"/>
            <ac:spMk id="8" creationId="{C96B03D4-53B6-B1B9-EE8E-7A09CC0FBE74}"/>
          </ac:spMkLst>
        </pc:spChg>
        <pc:spChg chg="add mod">
          <ac:chgData name="Ryan Parsell" userId="221580c2-febd-415d-a994-c3626a743030" providerId="ADAL" clId="{C2DEE775-8061-4E7F-A6FB-5CEB1FE1E899}" dt="2023-07-27T17:44:29.972" v="906" actId="20577"/>
          <ac:spMkLst>
            <pc:docMk/>
            <pc:sldMk cId="271895586" sldId="441"/>
            <ac:spMk id="10" creationId="{317AD71F-ACF6-0274-ADC1-695B80E225CC}"/>
          </ac:spMkLst>
        </pc:spChg>
        <pc:spChg chg="mod">
          <ac:chgData name="Ryan Parsell" userId="221580c2-febd-415d-a994-c3626a743030" providerId="ADAL" clId="{C2DEE775-8061-4E7F-A6FB-5CEB1FE1E899}" dt="2023-07-27T17:41:40.303" v="613" actId="20577"/>
          <ac:spMkLst>
            <pc:docMk/>
            <pc:sldMk cId="271895586" sldId="441"/>
            <ac:spMk id="18" creationId="{C473D044-0508-B458-AA45-1DD58BB660F7}"/>
          </ac:spMkLst>
        </pc:spChg>
        <pc:picChg chg="del">
          <ac:chgData name="Ryan Parsell" userId="221580c2-febd-415d-a994-c3626a743030" providerId="ADAL" clId="{C2DEE775-8061-4E7F-A6FB-5CEB1FE1E899}" dt="2023-07-27T17:40:45.369" v="531" actId="478"/>
          <ac:picMkLst>
            <pc:docMk/>
            <pc:sldMk cId="271895586" sldId="441"/>
            <ac:picMk id="13" creationId="{17CCC42A-EDD3-E985-3B25-E539790D4E2D}"/>
          </ac:picMkLst>
        </pc:picChg>
      </pc:sldChg>
      <pc:sldChg chg="addSp delSp modSp add mod">
        <pc:chgData name="Ryan Parsell" userId="221580c2-febd-415d-a994-c3626a743030" providerId="ADAL" clId="{C2DEE775-8061-4E7F-A6FB-5CEB1FE1E899}" dt="2023-07-27T17:53:04.178" v="1667" actId="1036"/>
        <pc:sldMkLst>
          <pc:docMk/>
          <pc:sldMk cId="4042421435" sldId="442"/>
        </pc:sldMkLst>
        <pc:spChg chg="add mod">
          <ac:chgData name="Ryan Parsell" userId="221580c2-febd-415d-a994-c3626a743030" providerId="ADAL" clId="{C2DEE775-8061-4E7F-A6FB-5CEB1FE1E899}" dt="2023-07-27T17:53:04.178" v="1667" actId="1036"/>
          <ac:spMkLst>
            <pc:docMk/>
            <pc:sldMk cId="4042421435" sldId="442"/>
            <ac:spMk id="13" creationId="{6C2F7D55-E714-B3C7-15C9-F1F45BDF1A18}"/>
          </ac:spMkLst>
        </pc:spChg>
        <pc:spChg chg="mod">
          <ac:chgData name="Ryan Parsell" userId="221580c2-febd-415d-a994-c3626a743030" providerId="ADAL" clId="{C2DEE775-8061-4E7F-A6FB-5CEB1FE1E899}" dt="2023-07-27T17:45:38.535" v="1022" actId="20577"/>
          <ac:spMkLst>
            <pc:docMk/>
            <pc:sldMk cId="4042421435" sldId="442"/>
            <ac:spMk id="18" creationId="{C473D044-0508-B458-AA45-1DD58BB660F7}"/>
          </ac:spMkLst>
        </pc:spChg>
        <pc:spChg chg="add mod">
          <ac:chgData name="Ryan Parsell" userId="221580c2-febd-415d-a994-c3626a743030" providerId="ADAL" clId="{C2DEE775-8061-4E7F-A6FB-5CEB1FE1E899}" dt="2023-07-27T17:52:58.705" v="1666" actId="1036"/>
          <ac:spMkLst>
            <pc:docMk/>
            <pc:sldMk cId="4042421435" sldId="442"/>
            <ac:spMk id="19" creationId="{F84C38CB-E118-948C-4173-092C301BBF9C}"/>
          </ac:spMkLst>
        </pc:spChg>
        <pc:spChg chg="add mod">
          <ac:chgData name="Ryan Parsell" userId="221580c2-febd-415d-a994-c3626a743030" providerId="ADAL" clId="{C2DEE775-8061-4E7F-A6FB-5CEB1FE1E899}" dt="2023-07-27T17:50:13.440" v="1425" actId="20577"/>
          <ac:spMkLst>
            <pc:docMk/>
            <pc:sldMk cId="4042421435" sldId="442"/>
            <ac:spMk id="20" creationId="{F4E69F4C-7682-7557-8101-A48D961C050D}"/>
          </ac:spMkLst>
        </pc:spChg>
        <pc:spChg chg="add mod">
          <ac:chgData name="Ryan Parsell" userId="221580c2-febd-415d-a994-c3626a743030" providerId="ADAL" clId="{C2DEE775-8061-4E7F-A6FB-5CEB1FE1E899}" dt="2023-07-27T17:50:08.512" v="1419" actId="20577"/>
          <ac:spMkLst>
            <pc:docMk/>
            <pc:sldMk cId="4042421435" sldId="442"/>
            <ac:spMk id="21" creationId="{39FAC64A-C998-EAC0-0401-B36E22462F6E}"/>
          </ac:spMkLst>
        </pc:spChg>
        <pc:spChg chg="add mod">
          <ac:chgData name="Ryan Parsell" userId="221580c2-febd-415d-a994-c3626a743030" providerId="ADAL" clId="{C2DEE775-8061-4E7F-A6FB-5CEB1FE1E899}" dt="2023-07-27T17:51:01.464" v="1508" actId="20577"/>
          <ac:spMkLst>
            <pc:docMk/>
            <pc:sldMk cId="4042421435" sldId="442"/>
            <ac:spMk id="22" creationId="{4B9D5B36-4D60-FDBF-4DF8-D48D7C8619B6}"/>
          </ac:spMkLst>
        </pc:spChg>
        <pc:spChg chg="add mod">
          <ac:chgData name="Ryan Parsell" userId="221580c2-febd-415d-a994-c3626a743030" providerId="ADAL" clId="{C2DEE775-8061-4E7F-A6FB-5CEB1FE1E899}" dt="2023-07-27T17:50:50.688" v="1498" actId="20577"/>
          <ac:spMkLst>
            <pc:docMk/>
            <pc:sldMk cId="4042421435" sldId="442"/>
            <ac:spMk id="23" creationId="{FFDE757C-E5E9-C405-CCDF-F1FE40E1CC78}"/>
          </ac:spMkLst>
        </pc:spChg>
        <pc:spChg chg="add mod">
          <ac:chgData name="Ryan Parsell" userId="221580c2-febd-415d-a994-c3626a743030" providerId="ADAL" clId="{C2DEE775-8061-4E7F-A6FB-5CEB1FE1E899}" dt="2023-07-27T17:51:47.465" v="1622" actId="20577"/>
          <ac:spMkLst>
            <pc:docMk/>
            <pc:sldMk cId="4042421435" sldId="442"/>
            <ac:spMk id="24" creationId="{622DE3C8-C234-5FCC-C7E3-C90E47514A4E}"/>
          </ac:spMkLst>
        </pc:spChg>
        <pc:spChg chg="add mod">
          <ac:chgData name="Ryan Parsell" userId="221580c2-febd-415d-a994-c3626a743030" providerId="ADAL" clId="{C2DEE775-8061-4E7F-A6FB-5CEB1FE1E899}" dt="2023-07-27T17:51:51.577" v="1624" actId="20577"/>
          <ac:spMkLst>
            <pc:docMk/>
            <pc:sldMk cId="4042421435" sldId="442"/>
            <ac:spMk id="25" creationId="{01ACA6A1-2826-54C9-A7B6-88BFBC63A336}"/>
          </ac:spMkLst>
        </pc:spChg>
        <pc:spChg chg="add mod">
          <ac:chgData name="Ryan Parsell" userId="221580c2-febd-415d-a994-c3626a743030" providerId="ADAL" clId="{C2DEE775-8061-4E7F-A6FB-5CEB1FE1E899}" dt="2023-07-27T17:51:55.057" v="1626" actId="20577"/>
          <ac:spMkLst>
            <pc:docMk/>
            <pc:sldMk cId="4042421435" sldId="442"/>
            <ac:spMk id="26" creationId="{4E0F922B-3BC8-B5B5-A760-FB7427D3C2AD}"/>
          </ac:spMkLst>
        </pc:spChg>
        <pc:spChg chg="add mod">
          <ac:chgData name="Ryan Parsell" userId="221580c2-febd-415d-a994-c3626a743030" providerId="ADAL" clId="{C2DEE775-8061-4E7F-A6FB-5CEB1FE1E899}" dt="2023-07-27T17:51:58.536" v="1628" actId="20577"/>
          <ac:spMkLst>
            <pc:docMk/>
            <pc:sldMk cId="4042421435" sldId="442"/>
            <ac:spMk id="27" creationId="{0913D689-5FD7-A0CB-9A9A-8BC926BF6A46}"/>
          </ac:spMkLst>
        </pc:spChg>
        <pc:picChg chg="add del mod">
          <ac:chgData name="Ryan Parsell" userId="221580c2-febd-415d-a994-c3626a743030" providerId="ADAL" clId="{C2DEE775-8061-4E7F-A6FB-5CEB1FE1E899}" dt="2023-07-27T17:45:55.059" v="1025" actId="478"/>
          <ac:picMkLst>
            <pc:docMk/>
            <pc:sldMk cId="4042421435" sldId="442"/>
            <ac:picMk id="12" creationId="{F6C50408-7B10-42D9-0D29-B913C76CEAAB}"/>
          </ac:picMkLst>
        </pc:picChg>
      </pc:sldChg>
      <pc:sldChg chg="addSp modSp add mod">
        <pc:chgData name="Ryan Parsell" userId="221580c2-febd-415d-a994-c3626a743030" providerId="ADAL" clId="{C2DEE775-8061-4E7F-A6FB-5CEB1FE1E899}" dt="2023-07-27T17:47:31.304" v="1129" actId="113"/>
        <pc:sldMkLst>
          <pc:docMk/>
          <pc:sldMk cId="3138003757" sldId="443"/>
        </pc:sldMkLst>
        <pc:spChg chg="add mod">
          <ac:chgData name="Ryan Parsell" userId="221580c2-febd-415d-a994-c3626a743030" providerId="ADAL" clId="{C2DEE775-8061-4E7F-A6FB-5CEB1FE1E899}" dt="2023-07-27T17:47:31.304" v="1129" actId="113"/>
          <ac:spMkLst>
            <pc:docMk/>
            <pc:sldMk cId="3138003757" sldId="443"/>
            <ac:spMk id="13" creationId="{19B0135D-417A-8AA7-E64E-822626146760}"/>
          </ac:spMkLst>
        </pc:spChg>
        <pc:spChg chg="mod">
          <ac:chgData name="Ryan Parsell" userId="221580c2-febd-415d-a994-c3626a743030" providerId="ADAL" clId="{C2DEE775-8061-4E7F-A6FB-5CEB1FE1E899}" dt="2023-07-27T17:47:05.599" v="1121" actId="20577"/>
          <ac:spMkLst>
            <pc:docMk/>
            <pc:sldMk cId="3138003757" sldId="443"/>
            <ac:spMk id="18" creationId="{C473D044-0508-B458-AA45-1DD58BB660F7}"/>
          </ac:spMkLst>
        </pc:spChg>
        <pc:picChg chg="add mod">
          <ac:chgData name="Ryan Parsell" userId="221580c2-febd-415d-a994-c3626a743030" providerId="ADAL" clId="{C2DEE775-8061-4E7F-A6FB-5CEB1FE1E899}" dt="2023-07-27T17:47:12.870" v="1123" actId="1076"/>
          <ac:picMkLst>
            <pc:docMk/>
            <pc:sldMk cId="3138003757" sldId="443"/>
            <ac:picMk id="12" creationId="{B7E6AD27-5237-A7A6-929B-AEF2F4EF0B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July 27,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2676940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5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17CCC42A-EDD3-E985-3B25-E539790D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579" y="2614094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Start with the title of the map on which you want to make a change. 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8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17CCC42A-EDD3-E985-3B25-E539790D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4435" y="2650008"/>
            <a:ext cx="1904675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Specify the precinct number and the population. 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17CCC42A-EDD3-E985-3B25-E539790D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852" y="2657364"/>
            <a:ext cx="1904675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Indicate the district the precinct is moving FROM and TO.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6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Example: Move precinct 801 on Map A from District 3 to District 4.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DCB3-6D13-AF0A-34A8-38661F295C9A}"/>
              </a:ext>
            </a:extLst>
          </p:cNvPr>
          <p:cNvSpPr txBox="1"/>
          <p:nvPr/>
        </p:nvSpPr>
        <p:spPr>
          <a:xfrm>
            <a:off x="4797285" y="2902227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5500-0D75-576D-48B5-DD92FDB70A78}"/>
              </a:ext>
            </a:extLst>
          </p:cNvPr>
          <p:cNvSpPr txBox="1"/>
          <p:nvPr/>
        </p:nvSpPr>
        <p:spPr>
          <a:xfrm>
            <a:off x="6175861" y="2896096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1FD0B-8E8E-A168-F9AE-6C203C396B08}"/>
              </a:ext>
            </a:extLst>
          </p:cNvPr>
          <p:cNvSpPr txBox="1"/>
          <p:nvPr/>
        </p:nvSpPr>
        <p:spPr>
          <a:xfrm>
            <a:off x="7222435" y="2902724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4,776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3D4-53B6-B1B9-EE8E-7A09CC0FBE74}"/>
              </a:ext>
            </a:extLst>
          </p:cNvPr>
          <p:cNvSpPr txBox="1"/>
          <p:nvPr/>
        </p:nvSpPr>
        <p:spPr>
          <a:xfrm>
            <a:off x="8435009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AD71F-ACF6-0274-ADC1-695B80E225CC}"/>
              </a:ext>
            </a:extLst>
          </p:cNvPr>
          <p:cNvSpPr txBox="1"/>
          <p:nvPr/>
        </p:nvSpPr>
        <p:spPr>
          <a:xfrm>
            <a:off x="9693967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9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Would need to add another line of direction to offset the impact that the move would have on Districts 3 &amp; 4.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DCB3-6D13-AF0A-34A8-38661F295C9A}"/>
              </a:ext>
            </a:extLst>
          </p:cNvPr>
          <p:cNvSpPr txBox="1"/>
          <p:nvPr/>
        </p:nvSpPr>
        <p:spPr>
          <a:xfrm>
            <a:off x="4797285" y="2902227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5500-0D75-576D-48B5-DD92FDB70A78}"/>
              </a:ext>
            </a:extLst>
          </p:cNvPr>
          <p:cNvSpPr txBox="1"/>
          <p:nvPr/>
        </p:nvSpPr>
        <p:spPr>
          <a:xfrm>
            <a:off x="6175861" y="2896096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1FD0B-8E8E-A168-F9AE-6C203C396B08}"/>
              </a:ext>
            </a:extLst>
          </p:cNvPr>
          <p:cNvSpPr txBox="1"/>
          <p:nvPr/>
        </p:nvSpPr>
        <p:spPr>
          <a:xfrm>
            <a:off x="7222435" y="2902724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4,776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3D4-53B6-B1B9-EE8E-7A09CC0FBE74}"/>
              </a:ext>
            </a:extLst>
          </p:cNvPr>
          <p:cNvSpPr txBox="1"/>
          <p:nvPr/>
        </p:nvSpPr>
        <p:spPr>
          <a:xfrm>
            <a:off x="8435009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AD71F-ACF6-0274-ADC1-695B80E225CC}"/>
              </a:ext>
            </a:extLst>
          </p:cNvPr>
          <p:cNvSpPr txBox="1"/>
          <p:nvPr/>
        </p:nvSpPr>
        <p:spPr>
          <a:xfrm>
            <a:off x="9693967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F7D55-E714-B3C7-15C9-F1F45BDF1A18}"/>
              </a:ext>
            </a:extLst>
          </p:cNvPr>
          <p:cNvSpPr txBox="1"/>
          <p:nvPr/>
        </p:nvSpPr>
        <p:spPr>
          <a:xfrm>
            <a:off x="4803913" y="3147391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C38CB-E118-948C-4173-092C301BBF9C}"/>
              </a:ext>
            </a:extLst>
          </p:cNvPr>
          <p:cNvSpPr txBox="1"/>
          <p:nvPr/>
        </p:nvSpPr>
        <p:spPr>
          <a:xfrm>
            <a:off x="4803913" y="3425683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69F4C-7682-7557-8101-A48D961C050D}"/>
              </a:ext>
            </a:extLst>
          </p:cNvPr>
          <p:cNvSpPr txBox="1"/>
          <p:nvPr/>
        </p:nvSpPr>
        <p:spPr>
          <a:xfrm>
            <a:off x="6182489" y="3167764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FAC64A-C998-EAC0-0401-B36E22462F6E}"/>
              </a:ext>
            </a:extLst>
          </p:cNvPr>
          <p:cNvSpPr txBox="1"/>
          <p:nvPr/>
        </p:nvSpPr>
        <p:spPr>
          <a:xfrm>
            <a:off x="6182489" y="3432807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D5B36-4D60-FDBF-4DF8-D48D7C8619B6}"/>
              </a:ext>
            </a:extLst>
          </p:cNvPr>
          <p:cNvSpPr txBox="1"/>
          <p:nvPr/>
        </p:nvSpPr>
        <p:spPr>
          <a:xfrm>
            <a:off x="7215811" y="316114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2,527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E757C-E5E9-C405-CCDF-F1FE40E1CC78}"/>
              </a:ext>
            </a:extLst>
          </p:cNvPr>
          <p:cNvSpPr txBox="1"/>
          <p:nvPr/>
        </p:nvSpPr>
        <p:spPr>
          <a:xfrm>
            <a:off x="7215811" y="342618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1,753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DE3C8-C234-5FCC-C7E3-C90E47514A4E}"/>
              </a:ext>
            </a:extLst>
          </p:cNvPr>
          <p:cNvSpPr txBox="1"/>
          <p:nvPr/>
        </p:nvSpPr>
        <p:spPr>
          <a:xfrm>
            <a:off x="8441637" y="3167768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ACA6A1-2826-54C9-A7B6-88BFBC63A336}"/>
              </a:ext>
            </a:extLst>
          </p:cNvPr>
          <p:cNvSpPr txBox="1"/>
          <p:nvPr/>
        </p:nvSpPr>
        <p:spPr>
          <a:xfrm>
            <a:off x="8441637" y="3432809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F922B-3BC8-B5B5-A760-FB7427D3C2AD}"/>
              </a:ext>
            </a:extLst>
          </p:cNvPr>
          <p:cNvSpPr txBox="1"/>
          <p:nvPr/>
        </p:nvSpPr>
        <p:spPr>
          <a:xfrm>
            <a:off x="9700595" y="3167768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3D689-5FD7-A0CB-9A9A-8BC926BF6A46}"/>
              </a:ext>
            </a:extLst>
          </p:cNvPr>
          <p:cNvSpPr txBox="1"/>
          <p:nvPr/>
        </p:nvSpPr>
        <p:spPr>
          <a:xfrm>
            <a:off x="9700595" y="3432811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242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E90D7-AE7D-EB5E-E9EF-5E1A97DC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35514" r="25326" b="11937"/>
          <a:stretch/>
        </p:blipFill>
        <p:spPr>
          <a:xfrm>
            <a:off x="4479236" y="2149341"/>
            <a:ext cx="6612833" cy="369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3D044-0508-B458-AA45-1DD58BB660F7}"/>
              </a:ext>
            </a:extLst>
          </p:cNvPr>
          <p:cNvSpPr txBox="1"/>
          <p:nvPr/>
        </p:nvSpPr>
        <p:spPr>
          <a:xfrm>
            <a:off x="685800" y="2614094"/>
            <a:ext cx="29850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D5D"/>
                </a:solidFill>
              </a:rPr>
              <a:t>Notate the outcome of your proposal and hand paper to staff immediately after the vote.</a:t>
            </a:r>
          </a:p>
          <a:p>
            <a:endParaRPr lang="en-US" dirty="0">
              <a:solidFill>
                <a:srgbClr val="002D5D"/>
              </a:solidFill>
            </a:endParaRPr>
          </a:p>
          <a:p>
            <a:endParaRPr lang="en-US" dirty="0">
              <a:solidFill>
                <a:srgbClr val="002D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DCB3-6D13-AF0A-34A8-38661F295C9A}"/>
              </a:ext>
            </a:extLst>
          </p:cNvPr>
          <p:cNvSpPr txBox="1"/>
          <p:nvPr/>
        </p:nvSpPr>
        <p:spPr>
          <a:xfrm>
            <a:off x="4797285" y="2902227"/>
            <a:ext cx="11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5500-0D75-576D-48B5-DD92FDB70A78}"/>
              </a:ext>
            </a:extLst>
          </p:cNvPr>
          <p:cNvSpPr txBox="1"/>
          <p:nvPr/>
        </p:nvSpPr>
        <p:spPr>
          <a:xfrm>
            <a:off x="6175861" y="2896096"/>
            <a:ext cx="5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1FD0B-8E8E-A168-F9AE-6C203C396B08}"/>
              </a:ext>
            </a:extLst>
          </p:cNvPr>
          <p:cNvSpPr txBox="1"/>
          <p:nvPr/>
        </p:nvSpPr>
        <p:spPr>
          <a:xfrm>
            <a:off x="7222435" y="2902724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4,776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3D4-53B6-B1B9-EE8E-7A09CC0FBE74}"/>
              </a:ext>
            </a:extLst>
          </p:cNvPr>
          <p:cNvSpPr txBox="1"/>
          <p:nvPr/>
        </p:nvSpPr>
        <p:spPr>
          <a:xfrm>
            <a:off x="8435009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AD71F-ACF6-0274-ADC1-695B80E225CC}"/>
              </a:ext>
            </a:extLst>
          </p:cNvPr>
          <p:cNvSpPr txBox="1"/>
          <p:nvPr/>
        </p:nvSpPr>
        <p:spPr>
          <a:xfrm>
            <a:off x="9693967" y="2896100"/>
            <a:ext cx="102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B7E6AD27-5237-A7A6-929B-AEF2F4EF0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5685" y="5152662"/>
            <a:ext cx="1904675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0135D-417A-8AA7-E64E-822626146760}"/>
              </a:ext>
            </a:extLst>
          </p:cNvPr>
          <p:cNvSpPr txBox="1"/>
          <p:nvPr/>
        </p:nvSpPr>
        <p:spPr>
          <a:xfrm>
            <a:off x="5274365" y="5428584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313800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Remember: any movement between districts impacts the population and must be offset by another move to keep the districts within 5% deviation.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Staff can make and distribute copies of the proposed direction to members of the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Staff can also make changes in real time on the Esri tool once the motion has passed so the population impacts can be immediately communicated.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</p:spTree>
    <p:extLst>
      <p:ext uri="{BB962C8B-B14F-4D97-AF65-F5344CB8AC3E}">
        <p14:creationId xmlns:p14="http://schemas.microsoft.com/office/powerpoint/2010/main" val="324727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Upcoming Redistricting Meeting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New “Commission Direction”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Possible Subsequent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497496" y="2934209"/>
            <a:ext cx="8348869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D5D"/>
                </a:solidFill>
                <a:cs typeface="Calibri"/>
              </a:rPr>
              <a:t>Wednesday, Aug. 2, 2023; 1:00 pm</a:t>
            </a:r>
          </a:p>
          <a:p>
            <a:pPr algn="ctr"/>
            <a:endParaRPr lang="en-US" sz="4000" b="1" dirty="0">
              <a:solidFill>
                <a:srgbClr val="002D5D"/>
              </a:solidFill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D5D"/>
                </a:solidFill>
                <a:cs typeface="Calibri"/>
              </a:rPr>
              <a:t>Friday, Aug. 4, 2023; 9:00 am</a:t>
            </a:r>
            <a:endParaRPr lang="en-US" sz="4000" dirty="0">
              <a:solidFill>
                <a:srgbClr val="002D5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06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8, 2023; 1:00 pm</a:t>
            </a:r>
            <a:endParaRPr lang="en-US" sz="2800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designate finalist map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15, 2023; 1:00 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b="1" dirty="0">
                <a:solidFill>
                  <a:srgbClr val="002D5D"/>
                </a:solidFill>
              </a:rPr>
              <a:t>All subsequent meetings will be held at: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July 24, </a:t>
              </a:r>
              <a:r>
                <a:rPr lang="en-US" b="1" dirty="0">
                  <a:solidFill>
                    <a:srgbClr val="002D5E"/>
                  </a:solidFill>
                </a:rPr>
                <a:t>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Direction Form</a:t>
            </a:r>
          </a:p>
        </p:txBody>
      </p:sp>
    </p:spTree>
    <p:extLst>
      <p:ext uri="{BB962C8B-B14F-4D97-AF65-F5344CB8AC3E}">
        <p14:creationId xmlns:p14="http://schemas.microsoft.com/office/powerpoint/2010/main" val="57165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6B1CE6-4C09-4C71-96C4-3FFFF714E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27595</TotalTime>
  <Words>416</Words>
  <Application>Microsoft Office PowerPoint</Application>
  <PresentationFormat>Widescreen</PresentationFormat>
  <Paragraphs>101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9</cp:revision>
  <cp:lastPrinted>2023-05-03T19:40:40Z</cp:lastPrinted>
  <dcterms:created xsi:type="dcterms:W3CDTF">2021-11-12T19:41:21Z</dcterms:created>
  <dcterms:modified xsi:type="dcterms:W3CDTF">2023-07-27T21:14:53Z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