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82" r:id="rId6"/>
    <p:sldId id="279" r:id="rId7"/>
    <p:sldId id="413" r:id="rId8"/>
    <p:sldId id="431" r:id="rId9"/>
    <p:sldId id="432" r:id="rId10"/>
    <p:sldId id="433" r:id="rId11"/>
    <p:sldId id="434" r:id="rId12"/>
    <p:sldId id="427" r:id="rId13"/>
    <p:sldId id="406" r:id="rId14"/>
    <p:sldId id="417" r:id="rId15"/>
    <p:sldId id="29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sell" userId="221580c2-febd-415d-a994-c3626a743030" providerId="ADAL" clId="{CA257672-9A9E-45A2-85BE-96C9D7728E23}"/>
    <pc:docChg chg="modSld">
      <pc:chgData name="Ryan Parsell" userId="221580c2-febd-415d-a994-c3626a743030" providerId="ADAL" clId="{CA257672-9A9E-45A2-85BE-96C9D7728E23}" dt="2023-07-17T15:21:07.943" v="1" actId="20577"/>
      <pc:docMkLst>
        <pc:docMk/>
      </pc:docMkLst>
      <pc:sldChg chg="modSp mod">
        <pc:chgData name="Ryan Parsell" userId="221580c2-febd-415d-a994-c3626a743030" providerId="ADAL" clId="{CA257672-9A9E-45A2-85BE-96C9D7728E23}" dt="2023-07-17T15:21:07.943" v="1" actId="20577"/>
        <pc:sldMkLst>
          <pc:docMk/>
          <pc:sldMk cId="1777851057" sldId="406"/>
        </pc:sldMkLst>
        <pc:spChg chg="mod">
          <ac:chgData name="Ryan Parsell" userId="221580c2-febd-415d-a994-c3626a743030" providerId="ADAL" clId="{CA257672-9A9E-45A2-85BE-96C9D7728E23}" dt="2023-07-17T15:21:07.943" v="1" actId="20577"/>
          <ac:spMkLst>
            <pc:docMk/>
            <pc:sldMk cId="1777851057" sldId="406"/>
            <ac:spMk id="21" creationId="{00000000-0000-0000-0000-000000000000}"/>
          </ac:spMkLst>
        </pc:spChg>
      </pc:sldChg>
    </pc:docChg>
  </pc:docChgLst>
  <pc:docChgLst>
    <pc:chgData name="Ryan Parsell" userId="221580c2-febd-415d-a994-c3626a743030" providerId="ADAL" clId="{B3EB64F5-326C-4D4B-9402-A204D474DEEB}"/>
    <pc:docChg chg="addSld delSld modSld sldOrd">
      <pc:chgData name="Ryan Parsell" userId="221580c2-febd-415d-a994-c3626a743030" providerId="ADAL" clId="{B3EB64F5-326C-4D4B-9402-A204D474DEEB}" dt="2023-07-16T15:33:04.969" v="772" actId="20577"/>
      <pc:docMkLst>
        <pc:docMk/>
      </pc:docMkLst>
      <pc:sldChg chg="modSp mod">
        <pc:chgData name="Ryan Parsell" userId="221580c2-febd-415d-a994-c3626a743030" providerId="ADAL" clId="{B3EB64F5-326C-4D4B-9402-A204D474DEEB}" dt="2023-07-13T23:56:53.093" v="139" actId="20577"/>
        <pc:sldMkLst>
          <pc:docMk/>
          <pc:sldMk cId="1867403347" sldId="279"/>
        </pc:sldMkLst>
        <pc:spChg chg="mod">
          <ac:chgData name="Ryan Parsell" userId="221580c2-febd-415d-a994-c3626a743030" providerId="ADAL" clId="{B3EB64F5-326C-4D4B-9402-A204D474DEEB}" dt="2023-07-13T23:56:53.093" v="139" actId="20577"/>
          <ac:spMkLst>
            <pc:docMk/>
            <pc:sldMk cId="1867403347" sldId="279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B3EB64F5-326C-4D4B-9402-A204D474DEEB}" dt="2023-07-13T23:56:06.459" v="110" actId="20577"/>
        <pc:sldMkLst>
          <pc:docMk/>
          <pc:sldMk cId="0" sldId="282"/>
        </pc:sldMkLst>
        <pc:spChg chg="mod">
          <ac:chgData name="Ryan Parsell" userId="221580c2-febd-415d-a994-c3626a743030" providerId="ADAL" clId="{B3EB64F5-326C-4D4B-9402-A204D474DEEB}" dt="2023-07-13T23:56:06.459" v="110" actId="20577"/>
          <ac:spMkLst>
            <pc:docMk/>
            <pc:sldMk cId="0" sldId="282"/>
            <ac:spMk id="5" creationId="{00000000-0000-0000-0000-000000000000}"/>
          </ac:spMkLst>
        </pc:spChg>
      </pc:sldChg>
      <pc:sldChg chg="modSp mod">
        <pc:chgData name="Ryan Parsell" userId="221580c2-febd-415d-a994-c3626a743030" providerId="ADAL" clId="{B3EB64F5-326C-4D4B-9402-A204D474DEEB}" dt="2023-07-13T23:55:16.611" v="79" actId="20577"/>
        <pc:sldMkLst>
          <pc:docMk/>
          <pc:sldMk cId="1777851057" sldId="406"/>
        </pc:sldMkLst>
        <pc:spChg chg="mod">
          <ac:chgData name="Ryan Parsell" userId="221580c2-febd-415d-a994-c3626a743030" providerId="ADAL" clId="{B3EB64F5-326C-4D4B-9402-A204D474DEEB}" dt="2023-07-13T23:55:16.611" v="79" actId="20577"/>
          <ac:spMkLst>
            <pc:docMk/>
            <pc:sldMk cId="1777851057" sldId="406"/>
            <ac:spMk id="18" creationId="{B0D30411-BE0F-74A0-5643-19918E6466C0}"/>
          </ac:spMkLst>
        </pc:spChg>
      </pc:sldChg>
      <pc:sldChg chg="del">
        <pc:chgData name="Ryan Parsell" userId="221580c2-febd-415d-a994-c3626a743030" providerId="ADAL" clId="{B3EB64F5-326C-4D4B-9402-A204D474DEEB}" dt="2023-07-13T23:54:07.828" v="1" actId="2696"/>
        <pc:sldMkLst>
          <pc:docMk/>
          <pc:sldMk cId="2858457194" sldId="430"/>
        </pc:sldMkLst>
      </pc:sldChg>
      <pc:sldChg chg="modSp mod">
        <pc:chgData name="Ryan Parsell" userId="221580c2-febd-415d-a994-c3626a743030" providerId="ADAL" clId="{B3EB64F5-326C-4D4B-9402-A204D474DEEB}" dt="2023-07-13T23:54:35.147" v="5" actId="20577"/>
        <pc:sldMkLst>
          <pc:docMk/>
          <pc:sldMk cId="3750064097" sldId="431"/>
        </pc:sldMkLst>
        <pc:spChg chg="mod">
          <ac:chgData name="Ryan Parsell" userId="221580c2-febd-415d-a994-c3626a743030" providerId="ADAL" clId="{B3EB64F5-326C-4D4B-9402-A204D474DEEB}" dt="2023-07-13T23:54:35.147" v="5" actId="20577"/>
          <ac:spMkLst>
            <pc:docMk/>
            <pc:sldMk cId="3750064097" sldId="431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B3EB64F5-326C-4D4B-9402-A204D474DEEB}" dt="2023-07-13T23:59:38.523" v="141" actId="20577"/>
        <pc:sldMkLst>
          <pc:docMk/>
          <pc:sldMk cId="1504379229" sldId="432"/>
        </pc:sldMkLst>
        <pc:spChg chg="mod">
          <ac:chgData name="Ryan Parsell" userId="221580c2-febd-415d-a994-c3626a743030" providerId="ADAL" clId="{B3EB64F5-326C-4D4B-9402-A204D474DEEB}" dt="2023-07-13T23:59:38.523" v="141" actId="20577"/>
          <ac:spMkLst>
            <pc:docMk/>
            <pc:sldMk cId="1504379229" sldId="432"/>
            <ac:spMk id="9" creationId="{CA9E871F-7D2B-EF49-B729-D339BE14FAFF}"/>
          </ac:spMkLst>
        </pc:spChg>
      </pc:sldChg>
      <pc:sldChg chg="modSp mod ord">
        <pc:chgData name="Ryan Parsell" userId="221580c2-febd-415d-a994-c3626a743030" providerId="ADAL" clId="{B3EB64F5-326C-4D4B-9402-A204D474DEEB}" dt="2023-07-13T23:56:38.210" v="123"/>
        <pc:sldMkLst>
          <pc:docMk/>
          <pc:sldMk cId="3722355253" sldId="433"/>
        </pc:sldMkLst>
        <pc:spChg chg="mod">
          <ac:chgData name="Ryan Parsell" userId="221580c2-febd-415d-a994-c3626a743030" providerId="ADAL" clId="{B3EB64F5-326C-4D4B-9402-A204D474DEEB}" dt="2023-07-13T23:55:59.114" v="108" actId="20577"/>
          <ac:spMkLst>
            <pc:docMk/>
            <pc:sldMk cId="3722355253" sldId="433"/>
            <ac:spMk id="5" creationId="{00000000-0000-0000-0000-000000000000}"/>
          </ac:spMkLst>
        </pc:spChg>
      </pc:sldChg>
      <pc:sldChg chg="addSp delSp modSp mod ord">
        <pc:chgData name="Ryan Parsell" userId="221580c2-febd-415d-a994-c3626a743030" providerId="ADAL" clId="{B3EB64F5-326C-4D4B-9402-A204D474DEEB}" dt="2023-07-16T15:33:04.969" v="772" actId="20577"/>
        <pc:sldMkLst>
          <pc:docMk/>
          <pc:sldMk cId="165932980" sldId="434"/>
        </pc:sldMkLst>
        <pc:spChg chg="add mod">
          <ac:chgData name="Ryan Parsell" userId="221580c2-febd-415d-a994-c3626a743030" providerId="ADAL" clId="{B3EB64F5-326C-4D4B-9402-A204D474DEEB}" dt="2023-07-16T15:08:06.376" v="152" actId="20577"/>
          <ac:spMkLst>
            <pc:docMk/>
            <pc:sldMk cId="165932980" sldId="434"/>
            <ac:spMk id="3" creationId="{DB581A2E-7746-7803-E887-D6C30502E716}"/>
          </ac:spMkLst>
        </pc:spChg>
        <pc:spChg chg="mod">
          <ac:chgData name="Ryan Parsell" userId="221580c2-febd-415d-a994-c3626a743030" providerId="ADAL" clId="{B3EB64F5-326C-4D4B-9402-A204D474DEEB}" dt="2023-07-16T15:33:04.969" v="772" actId="20577"/>
          <ac:spMkLst>
            <pc:docMk/>
            <pc:sldMk cId="165932980" sldId="434"/>
            <ac:spMk id="9" creationId="{CA9E871F-7D2B-EF49-B729-D339BE14FAFF}"/>
          </ac:spMkLst>
        </pc:spChg>
        <pc:spChg chg="del mod">
          <ac:chgData name="Ryan Parsell" userId="221580c2-febd-415d-a994-c3626a743030" providerId="ADAL" clId="{B3EB64F5-326C-4D4B-9402-A204D474DEEB}" dt="2023-07-13T23:56:21.158" v="121"/>
          <ac:spMkLst>
            <pc:docMk/>
            <pc:sldMk cId="165932980" sldId="434"/>
            <ac:spMk id="27" creationId="{9F89D545-8BEB-4B7F-B200-C79EAF896867}"/>
          </ac:spMkLst>
        </pc:spChg>
      </pc:sldChg>
      <pc:sldChg chg="add del">
        <pc:chgData name="Ryan Parsell" userId="221580c2-febd-415d-a994-c3626a743030" providerId="ADAL" clId="{B3EB64F5-326C-4D4B-9402-A204D474DEEB}" dt="2023-07-13T23:54:10.180" v="2" actId="2696"/>
        <pc:sldMkLst>
          <pc:docMk/>
          <pc:sldMk cId="411244151" sldId="4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8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July 17,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Subsequent Commission Redistricting Meeting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Possible Subsequent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108960" y="2934209"/>
            <a:ext cx="582687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Thursday, July 27, 2023; 5:30 pm*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Wednesday, Aug. 2, 2023; 1:00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Friday, Aug. 4, 2023; 9:00 am</a:t>
            </a: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06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2791" y="6300839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073373" y="2294990"/>
            <a:ext cx="987222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8, 2023; 1:00 pm</a:t>
            </a:r>
            <a:endParaRPr lang="en-US" sz="2800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designate finalist map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15, 2023; 1:00 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adopt final map from among the finalists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lvl="1" algn="ctr"/>
            <a:r>
              <a:rPr lang="en-US" sz="2800" b="1" dirty="0">
                <a:solidFill>
                  <a:srgbClr val="002D5D"/>
                </a:solidFill>
              </a:rPr>
              <a:t>*All subsequent meetings will be held at: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Centennial Hall, 200 S. Cascade Ave.,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Colorado Springs, CO 80903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7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2235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August 8,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Vote to designate 3-4 </a:t>
            </a:r>
            <a:r>
              <a:rPr lang="en-US" sz="2800" b="1">
                <a:solidFill>
                  <a:srgbClr val="002D5D"/>
                </a:solidFill>
              </a:rPr>
              <a:t>finalist maps</a:t>
            </a:r>
            <a:endParaRPr lang="en-US" sz="2800" b="1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Last effective day to give additional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Gives the public time to make comments about finalist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Recommend that you direct staff to run as full of an analysis as possible on any citizen submitted map between now and the next meeting.</a:t>
            </a: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593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July 24, </a:t>
              </a:r>
              <a:r>
                <a:rPr lang="en-US" b="1" dirty="0">
                  <a:solidFill>
                    <a:srgbClr val="002D5E"/>
                  </a:solidFill>
                </a:rPr>
                <a:t>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Open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27567</TotalTime>
  <Words>267</Words>
  <Application>Microsoft Office PowerPoint</Application>
  <PresentationFormat>Widescreen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Ryan Parsell</cp:lastModifiedBy>
  <cp:revision>8</cp:revision>
  <cp:lastPrinted>2023-05-03T19:40:40Z</cp:lastPrinted>
  <dcterms:created xsi:type="dcterms:W3CDTF">2021-11-12T19:41:21Z</dcterms:created>
  <dcterms:modified xsi:type="dcterms:W3CDTF">2023-07-17T15:21:17Z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