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82" r:id="rId6"/>
    <p:sldId id="279" r:id="rId7"/>
    <p:sldId id="413" r:id="rId8"/>
    <p:sldId id="390" r:id="rId9"/>
    <p:sldId id="430" r:id="rId10"/>
    <p:sldId id="427" r:id="rId11"/>
    <p:sldId id="406" r:id="rId12"/>
    <p:sldId id="417" r:id="rId13"/>
    <p:sldId id="29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June 21,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County Commissioner Redistricting Commission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steps </a:t>
            </a:r>
            <a:endParaRPr lang="en-US" sz="44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Thursday, July 6, 2023; 5:30 pm; </a:t>
            </a:r>
            <a:r>
              <a:rPr lang="en-US" sz="2800" dirty="0">
                <a:solidFill>
                  <a:srgbClr val="002D5D"/>
                </a:solidFill>
              </a:rPr>
              <a:t>District 4;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Mesa Ridge High School, 6070 Mesa Ridge Pkwy., Colorado Springs, CO 80911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8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Monday, July 10, 2023; 5:30 pm; </a:t>
            </a:r>
            <a:r>
              <a:rPr lang="en-US" sz="2800" dirty="0">
                <a:solidFill>
                  <a:srgbClr val="002D5D"/>
                </a:solidFill>
              </a:rPr>
              <a:t>District 3;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Cheyenne Mountain High School, 1200 Cresta Rd., Colorado Springs, CO 80906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Monday, July 17, 2023; 9:00 am; </a:t>
            </a:r>
            <a:r>
              <a:rPr lang="en-US" sz="2800" dirty="0">
                <a:solidFill>
                  <a:srgbClr val="002D5D"/>
                </a:solidFill>
              </a:rPr>
              <a:t>District 5;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Regional Development Center, 2880 International Cir., Colorado Springs, CO 80910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45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July 21,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Open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In-progress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21935</TotalTime>
  <Words>210</Words>
  <Application>Microsoft Office PowerPoint</Application>
  <PresentationFormat>Widescreen</PresentationFormat>
  <Paragraphs>51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Jackie Allred</cp:lastModifiedBy>
  <cp:revision>6</cp:revision>
  <cp:lastPrinted>2023-05-03T19:40:40Z</cp:lastPrinted>
  <dcterms:created xsi:type="dcterms:W3CDTF">2021-11-12T19:41:21Z</dcterms:created>
  <dcterms:modified xsi:type="dcterms:W3CDTF">2023-06-23T22:03:11Z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