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1" r:id="rId6"/>
    <p:sldId id="260" r:id="rId7"/>
    <p:sldId id="262" r:id="rId8"/>
    <p:sldId id="263" r:id="rId9"/>
    <p:sldId id="266" r:id="rId10"/>
    <p:sldId id="267" r:id="rId11"/>
    <p:sldId id="268" r:id="rId12"/>
    <p:sldId id="259" r:id="rId13"/>
    <p:sldId id="269" r:id="rId14"/>
    <p:sldId id="270" r:id="rId15"/>
    <p:sldId id="271" r:id="rId16"/>
    <p:sldId id="264" r:id="rId17"/>
    <p:sldId id="265" r:id="rId18"/>
    <p:sldId id="258" r:id="rId19"/>
    <p:sldId id="256" r:id="rId20"/>
    <p:sldId id="274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B506CA-1153-4078-A1B8-8479A65740BF}" v="5" dt="2022-06-14T22:34:15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3A03-3612-4E3E-8A30-556B114D1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A34CE-E2E8-4CAD-B412-5675EC4BD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29CEC-D5CD-4038-8020-27EC913F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FAAC5-1946-45C8-8434-0ED1EBB1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97BE8-65C4-43DD-A248-E0764F935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9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16F5-85C0-4D6B-9584-3DAD9AC8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28503-C9E6-4783-819A-153033123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10B97-4C65-47E3-AA13-04CD0907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94AE-B5AF-4A46-B812-2AB1FC7F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CB52D-D738-4EED-841C-E9D23716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4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DAF47F-39BD-4B10-BA1D-4B2460C67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5C6F3-2ED0-466D-AC21-3D9CD266F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06A56-1607-450E-B019-0F2E25E5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149AE-A577-4253-90AC-440F4BDC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30871-F718-45F5-816A-65DF9A5B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8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3F6A-27C8-4B2E-853C-E27007C9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C513B-FEC8-43E0-AFAA-D8D0B7441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CC79F-88F6-4CB3-A33F-CC0D80EF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7E32F-2132-401F-A706-35722FC8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C06D-DDED-4CF5-AC03-D9E3D65E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8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46D2-9CA2-4864-B4A0-F445CBFA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A33D7-5BB7-4856-9D65-07F94A535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8CCF-07F2-488F-9BF5-D291588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C8168-8062-4C48-AA50-F73A0B75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01080-428B-43BB-949F-EEC41FEF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3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6B23-078C-438B-96B8-F65D98C5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91AA6-2837-42AB-B13A-E98BC413A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441B5-550D-4C2D-A702-FCCD727D3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26C2C-BD40-4A5E-B535-D4B85C6E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609B9-798B-45E9-9B1D-C99C4260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42838-30A4-42A7-94DE-BE11D8FA2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9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15BC-C492-4B6E-AD28-C8AAE891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63570-1400-4FF9-A1B9-928D5D5DC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A32DB-A942-493E-8068-52EECC455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279B3-D08F-4A31-9101-9CBF72BB1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F5B9E6-6B1A-4BE4-B6F3-D3E0D9351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76BF0-EE7E-4CEC-BDCD-9A7F78B43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9BEC00-4CC6-4270-999B-568D5959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7465F-F60D-4012-9CB3-7F0BA4A0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5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CDA00-AB3B-491F-B3E0-3E479CEF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84C8A-F10A-4F5B-8E41-A4AB12B64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74FD5-8E88-4440-BC39-D9BA6BC4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FF7C4-8619-4142-819D-EF45AA0C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E370D-DE72-437C-9998-9A39E73F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8CDDF-6218-4C13-A654-DB7B0494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E323A-9581-4A4D-996D-9D3E5C2F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6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6D4F-F681-48DB-858B-3EC90F199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C1EFB-25B3-4EBA-A72F-E82EF7A77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72B92-E8FD-45C3-9FAA-A57C8E72D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FB9A1-558B-40CC-8110-DC03723D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B6E3D-60DF-4EAC-85B8-5EA0069A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E4995-E0C6-44D1-ACBE-8F6B8CA2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7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2FCE-6178-4267-B13B-45919CAC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8E0F1F-2CC9-4109-8FE4-5B6D0F299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4740D-AE92-455A-B563-1771A72E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5E3CB-EB5B-479B-ACD5-5CE66E5E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DD123-95E4-4735-9A47-BD486A58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26F5C-11E7-4967-B60E-D125DAE7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5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CB7125-8646-432E-B484-BA43A62F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09F5D-6894-4D80-9E51-2CB8C423A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6A6C-6028-43DC-958E-356E0BADD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A33EA-D587-4915-9FB8-DA1503EB48B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52BEE-9724-44FC-B3FB-2A80D44E4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921E4-D67F-4828-A375-88D83626F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F2D7-1EF1-4218-B92B-60DEBD72F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8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D880520-D0E3-FA0D-768A-C7E61D023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22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8E0EFCB-5C6D-4A2B-801C-C1FB32C66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93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EAB9F696-837E-4901-BB49-FA015F9AF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12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A36B270-18DF-4FD9-B743-199EFB2D5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2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ompany name&#10;&#10;Description automatically generated with medium confidence">
            <a:extLst>
              <a:ext uri="{FF2B5EF4-FFF2-40B4-BE49-F238E27FC236}">
                <a16:creationId xmlns:a16="http://schemas.microsoft.com/office/drawing/2014/main" id="{EDAD96C3-19B3-4A37-9B51-5B961A2A4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7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02FD43A-C8A3-D3A9-7EC2-DB3D7AE6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A36CAF-C99F-57AD-FB39-5950BC6CB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1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E44E182-BD28-42AE-A9CA-BC9E8E73B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0CFE99-FA8F-42EE-A09D-3CBDEF1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56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6BBF192-037B-4AE4-7DB8-7519B5CFC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6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96F2A75-2A4A-47EA-9783-31D95E64C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45C0532-9DCD-4EA4-8540-AEB672F9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2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C8E747-8E18-43EC-AA83-79017657F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5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D8B4EF-17D0-467A-B7FF-D2D5D9F4E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B933CA2-4938-4F0E-92C0-8685EB782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9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671A1C5-DCAB-4C17-A703-B2AFCD568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23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D1667-DF11-4B4D-AEDA-1C96E6E8C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6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tower with a ferris wheel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E85EB07-3597-4C7D-961F-D489B11A1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34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questor xmlns="80156bfa-366b-4c3c-b565-b9add8006275" xsi:nil="true"/>
    <CORAType xmlns="80156bfa-366b-4c3c-b565-b9add8006275" xsi:nil="true"/>
    <ReqOrganizationname xmlns="80156bfa-366b-4c3c-b565-b9add8006275" xsi:nil="true"/>
    <DateReceived xmlns="80156bfa-366b-4c3c-b565-b9add8006275" xsi:nil="true"/>
    <PaidinFull_x003f_ xmlns="80156bfa-366b-4c3c-b565-b9add8006275" xsi:nil="true"/>
    <Department xmlns="80156bfa-366b-4c3c-b565-b9add8006275" xsi:nil="true"/>
    <PointofContact xmlns="80156bfa-366b-4c3c-b565-b9add8006275">
      <UserInfo>
        <DisplayName/>
        <AccountId xsi:nil="true"/>
        <AccountType/>
      </UserInfo>
    </PointofContact>
    <Invoicenumber xmlns="80156bfa-366b-4c3c-b565-b9add8006275" xsi:nil="true"/>
    <_ip_UnifiedCompliancePolicyUIAction xmlns="http://schemas.microsoft.com/sharepoint/v3" xsi:nil="true"/>
    <_ip_UnifiedCompliancePolicyProperties xmlns="http://schemas.microsoft.com/sharepoint/v3" xsi:nil="true"/>
    <TaxCatchAll xmlns="5665252f-2c69-48e5-b0d6-d600eead1583" xsi:nil="true"/>
    <lcf76f155ced4ddcb4097134ff3c332f xmlns="80156bfa-366b-4c3c-b565-b9add800627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B90CC84C13534CABA8E62057ACEC45" ma:contentTypeVersion="28" ma:contentTypeDescription="Create a new document." ma:contentTypeScope="" ma:versionID="73067b232ad957c25403de936d5930a2">
  <xsd:schema xmlns:xsd="http://www.w3.org/2001/XMLSchema" xmlns:xs="http://www.w3.org/2001/XMLSchema" xmlns:p="http://schemas.microsoft.com/office/2006/metadata/properties" xmlns:ns1="http://schemas.microsoft.com/sharepoint/v3" xmlns:ns2="80156bfa-366b-4c3c-b565-b9add8006275" xmlns:ns3="5665252f-2c69-48e5-b0d6-d600eead1583" targetNamespace="http://schemas.microsoft.com/office/2006/metadata/properties" ma:root="true" ma:fieldsID="1ddbb1af0fbb1e8c393c311c857f3218" ns1:_="" ns2:_="" ns3:_="">
    <xsd:import namespace="http://schemas.microsoft.com/sharepoint/v3"/>
    <xsd:import namespace="80156bfa-366b-4c3c-b565-b9add8006275"/>
    <xsd:import namespace="5665252f-2c69-48e5-b0d6-d600eead15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Location" minOccurs="0"/>
                <xsd:element ref="ns2:DateReceived" minOccurs="0"/>
                <xsd:element ref="ns2:CORAType" minOccurs="0"/>
                <xsd:element ref="ns2:Department" minOccurs="0"/>
                <xsd:element ref="ns2:Requestor" minOccurs="0"/>
                <xsd:element ref="ns2:PointofContact" minOccurs="0"/>
                <xsd:element ref="ns2:ReqOrganizationname" minOccurs="0"/>
                <xsd:element ref="ns2:MediaLengthInSeconds" minOccurs="0"/>
                <xsd:element ref="ns2:Invoicenumber" minOccurs="0"/>
                <xsd:element ref="ns2:PaidinFull_x003f_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56bfa-366b-4c3c-b565-b9add80062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Received" ma:index="20" nillable="true" ma:displayName="Date Received" ma:description="This is the date the CORA was received" ma:format="DateOnly" ma:internalName="DateReceived">
      <xsd:simpleType>
        <xsd:restriction base="dms:DateTime"/>
      </xsd:simpleType>
    </xsd:element>
    <xsd:element name="CORAType" ma:index="21" nillable="true" ma:displayName="Request Entity" ma:description="This is to classify the CORA by sender type" ma:format="Dropdown" ma:internalName="CORA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edia"/>
                    <xsd:enumeration value="Law firm"/>
                    <xsd:enumeration value="Citizen"/>
                    <xsd:enumeration value="Unknown"/>
                    <xsd:enumeration value="Government"/>
                    <xsd:enumeration value="Nonprofit"/>
                    <xsd:enumeration value="Business"/>
                    <xsd:enumeration value="University/ed"/>
                    <xsd:enumeration value="Healthcare"/>
                  </xsd:restriction>
                </xsd:simpleType>
              </xsd:element>
            </xsd:sequence>
          </xsd:extension>
        </xsd:complexContent>
      </xsd:complexType>
    </xsd:element>
    <xsd:element name="Department" ma:index="22" nillable="true" ma:displayName="Department" ma:description="The County Department or Office managing the documents" ma:format="Dropdown" ma:internalName="Depart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ublic Health"/>
                    <xsd:enumeration value="Procurement"/>
                    <xsd:enumeration value="PIO"/>
                    <xsd:enumeration value="EPSO"/>
                    <xsd:enumeration value="C&amp;R"/>
                    <xsd:enumeration value="Treasurer"/>
                    <xsd:enumeration value="Finance"/>
                    <xsd:enumeration value="Planning"/>
                    <xsd:enumeration value="Comm. Services"/>
                    <xsd:enumeration value="HR"/>
                    <xsd:enumeration value="Other"/>
                    <xsd:enumeration value="Assessor"/>
                    <xsd:enumeration value="Public Works"/>
                    <xsd:enumeration value="Facilities"/>
                    <xsd:enumeration value="Legal"/>
                    <xsd:enumeration value="IT"/>
                    <xsd:enumeration value="Admin"/>
                    <xsd:enumeration value="DHS"/>
                    <xsd:enumeration value="Coroner"/>
                    <xsd:enumeration value="DA"/>
                    <xsd:enumeration value="PPOEM"/>
                    <xsd:enumeration value="Justice Services"/>
                    <xsd:enumeration value="Economic Dev."/>
                  </xsd:restriction>
                </xsd:simpleType>
              </xsd:element>
            </xsd:sequence>
          </xsd:extension>
        </xsd:complexContent>
      </xsd:complexType>
    </xsd:element>
    <xsd:element name="Requestor" ma:index="23" nillable="true" ma:displayName="Requestor" ma:description="The name of the Requestor" ma:format="Dropdown" ma:internalName="Requestor">
      <xsd:simpleType>
        <xsd:restriction base="dms:Text">
          <xsd:maxLength value="255"/>
        </xsd:restriction>
      </xsd:simpleType>
    </xsd:element>
    <xsd:element name="PointofContact" ma:index="24" nillable="true" ma:displayName="Point of Contact" ma:description="This is the person (or persons), from the &#10; County department managing the records, that act as point of contact to the ORS." ma:format="Dropdown" ma:list="UserInfo" ma:SharePointGroup="0" ma:internalName="Pointof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qOrganizationname" ma:index="25" nillable="true" ma:displayName="Organization" ma:description="This is the name of the organization that is requestor affiliated" ma:format="Dropdown" ma:internalName="ReqOrganizationname">
      <xsd:simpleType>
        <xsd:restriction base="dms:Text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Invoicenumber" ma:index="27" nillable="true" ma:displayName="Invoice number" ma:decimals="0" ma:description="This is the invoice number assigned to any CORA requiring financial reimbursement from the requestor. Year-number order" ma:format="Dropdown" ma:internalName="Invoicenumber" ma:percentage="FALSE">
      <xsd:simpleType>
        <xsd:restriction base="dms:Number"/>
      </xsd:simpleType>
    </xsd:element>
    <xsd:element name="PaidinFull_x003f_" ma:index="28" nillable="true" ma:displayName="Paid in Full?" ma:description="The status on the payment required by the requestor, if applicable.&#10;&#10;(If blank, no charge for request)" ma:format="Dropdown" ma:internalName="PaidinFull_x003f_">
      <xsd:simpleType>
        <xsd:restriction base="dms:Choice">
          <xsd:enumeration value="Yes"/>
          <xsd:enumeration value="No"/>
          <xsd:enumeration value="No Response"/>
        </xsd:restriction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38cfe51f-b26a-4d8e-9a63-6375ff3b21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5252f-2c69-48e5-b0d6-d600eead15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58322566-8442-4af9-8b12-5ca876f41557}" ma:internalName="TaxCatchAll" ma:showField="CatchAllData" ma:web="5665252f-2c69-48e5-b0d6-d600eead15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B6EAB0-3EAF-4D1E-A49D-4C687B9BE6AB}">
  <ds:schemaRefs>
    <ds:schemaRef ds:uri="http://schemas.microsoft.com/office/2006/metadata/properties"/>
    <ds:schemaRef ds:uri="http://schemas.microsoft.com/office/infopath/2007/PartnerControls"/>
    <ds:schemaRef ds:uri="80156bfa-366b-4c3c-b565-b9add8006275"/>
    <ds:schemaRef ds:uri="http://schemas.microsoft.com/sharepoint/v3"/>
    <ds:schemaRef ds:uri="5665252f-2c69-48e5-b0d6-d600eead1583"/>
  </ds:schemaRefs>
</ds:datastoreItem>
</file>

<file path=customXml/itemProps2.xml><?xml version="1.0" encoding="utf-8"?>
<ds:datastoreItem xmlns:ds="http://schemas.openxmlformats.org/officeDocument/2006/customXml" ds:itemID="{D18D7ED1-201B-4011-91D6-F6789E8132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D4F611-36AB-4449-87A0-1E6AC54E6B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0156bfa-366b-4c3c-b565-b9add8006275"/>
    <ds:schemaRef ds:uri="5665252f-2c69-48e5-b0d6-d600eead15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AmyJo Fields</dc:creator>
  <cp:lastModifiedBy>Jackie Allred</cp:lastModifiedBy>
  <cp:revision>2</cp:revision>
  <dcterms:created xsi:type="dcterms:W3CDTF">2022-03-17T18:20:17Z</dcterms:created>
  <dcterms:modified xsi:type="dcterms:W3CDTF">2022-06-21T15:58:46Z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0x010100B8B90CC84C13534CABA8E62057ACEC45</vt:lpwstr>
  </property>
  <property fmtid="{D5CDD505-2E9C-101B-9397-08002B2CF9AE}" pid="3" name="MediaServiceImageTags">
    <vt:lpwstr/>
  </property>
</Properties>
</file>