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1D52-B6E4-BE2F-C3E8-185F9CE0F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6210 Luther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98E5-9564-EA1D-A84F-445B97DEB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BoCC</a:t>
            </a:r>
            <a:r>
              <a:rPr lang="en-US" dirty="0"/>
              <a:t>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1830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dirt roa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EF19C50-4522-F1FA-D9DA-5165BD6F0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84" y="965201"/>
            <a:ext cx="6557432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5375CB0-7EC0-3358-286A-7265A8C3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84" y="965201"/>
            <a:ext cx="6557432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field with hous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BAAE889-0216-B462-C6EB-F36E4A4F7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84" y="965201"/>
            <a:ext cx="6557432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7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outdoor, sky, grass&#10;&#10;Description automatically generated">
            <a:extLst>
              <a:ext uri="{FF2B5EF4-FFF2-40B4-BE49-F238E27FC236}">
                <a16:creationId xmlns:a16="http://schemas.microsoft.com/office/drawing/2014/main" id="{DB25479E-369F-647F-789C-B91EF228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84" y="965201"/>
            <a:ext cx="6557432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454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c848a9e8218c0330c550159d214f16a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283edea88c8bf26f48ac8bf22e100e9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749167DA-2985-40A5-91AB-BECF4F168761}"/>
</file>

<file path=customXml/itemProps2.xml><?xml version="1.0" encoding="utf-8"?>
<ds:datastoreItem xmlns:ds="http://schemas.openxmlformats.org/officeDocument/2006/customXml" ds:itemID="{6E451583-7056-40A8-9872-06B55EF3E88D}"/>
</file>

<file path=customXml/itemProps3.xml><?xml version="1.0" encoding="utf-8"?>
<ds:datastoreItem xmlns:ds="http://schemas.openxmlformats.org/officeDocument/2006/customXml" ds:itemID="{B78F4764-590F-4DDC-9C9B-A95B428DDB96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</TotalTime>
  <Words>8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6210 Luther Road</vt:lpstr>
      <vt:lpstr>PowerPoint Presentation</vt:lpstr>
      <vt:lpstr>PowerPoint Presentation</vt:lpstr>
      <vt:lpstr>PowerPoint Presentation</vt:lpstr>
      <vt:lpstr>PowerPoint Presentation</vt:lpstr>
    </vt:vector>
  </TitlesOfParts>
  <Company>El Paso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6210 Luther Road</dc:title>
  <dc:creator>Lori Seago</dc:creator>
  <cp:lastModifiedBy>Lori Seago</cp:lastModifiedBy>
  <cp:revision>1</cp:revision>
  <dcterms:created xsi:type="dcterms:W3CDTF">2022-06-28T14:34:33Z</dcterms:created>
  <dcterms:modified xsi:type="dcterms:W3CDTF">2022-06-28T14:46:33Z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