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sldIdLst>
    <p:sldId id="280" r:id="rId5"/>
    <p:sldId id="292" r:id="rId6"/>
    <p:sldId id="295" r:id="rId7"/>
    <p:sldId id="296" r:id="rId8"/>
    <p:sldId id="297" r:id="rId9"/>
    <p:sldId id="257" r:id="rId10"/>
    <p:sldId id="300" r:id="rId11"/>
    <p:sldId id="299" r:id="rId12"/>
    <p:sldId id="28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D51FE994-539D-4EB2-A4C2-E72AE38FA158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A699F2EB-2812-4D4C-959E-AA84062FDA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4C873E5-5590-4B3B-BEF0-34328E01388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0AAB1E-1958-490D-8125-54E9739C07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lections@elpasoco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5486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Chuck Broerman </a:t>
            </a:r>
          </a:p>
          <a:p>
            <a:r>
              <a:rPr lang="en-US" dirty="0">
                <a:solidFill>
                  <a:schemeClr val="tx1"/>
                </a:solidFill>
              </a:rPr>
              <a:t>El Paso County Clerk and Recorder</a:t>
            </a:r>
          </a:p>
          <a:p>
            <a:r>
              <a:rPr lang="en-US">
                <a:solidFill>
                  <a:schemeClr val="tx1"/>
                </a:solidFill>
              </a:rPr>
              <a:t>June </a:t>
            </a:r>
            <a:r>
              <a:rPr lang="en-US" dirty="0">
                <a:solidFill>
                  <a:schemeClr val="tx1"/>
                </a:solidFill>
              </a:rPr>
              <a:t>21, 2022</a:t>
            </a:r>
          </a:p>
        </p:txBody>
      </p:sp>
      <p:pic>
        <p:nvPicPr>
          <p:cNvPr id="4" name="Picture 3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04800"/>
            <a:ext cx="278540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Voter Service and Polling Centers (VSPC’s)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88"/>
            <a:ext cx="8229600" cy="51633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/>
              <a:t>Opening June 20, 2022</a:t>
            </a:r>
          </a:p>
          <a:p>
            <a:pPr lvl="1"/>
            <a:r>
              <a:rPr lang="en-US" i="0" u="none" strike="noStrike" baseline="0" dirty="0">
                <a:solidFill>
                  <a:schemeClr val="tx2"/>
                </a:solidFill>
              </a:rPr>
              <a:t>North (EPC Clerk’s Office)</a:t>
            </a:r>
          </a:p>
          <a:p>
            <a:pPr lvl="1"/>
            <a:r>
              <a:rPr lang="en-US" i="0" u="none" strike="noStrike" baseline="0" dirty="0">
                <a:solidFill>
                  <a:schemeClr val="tx2"/>
                </a:solidFill>
              </a:rPr>
              <a:t>Southeast (EPC Clerk’s Office)</a:t>
            </a:r>
          </a:p>
          <a:p>
            <a:pPr lvl="1"/>
            <a:r>
              <a:rPr lang="en-US" i="0" u="none" strike="noStrike" baseline="0" dirty="0">
                <a:solidFill>
                  <a:schemeClr val="tx2"/>
                </a:solidFill>
              </a:rPr>
              <a:t>Fort Carson (EPC Clerk’s Office) Enter Gate 1</a:t>
            </a:r>
          </a:p>
          <a:p>
            <a:pPr lvl="1"/>
            <a:r>
              <a:rPr lang="en-US" i="0" u="none" strike="noStrike" baseline="0" dirty="0">
                <a:solidFill>
                  <a:schemeClr val="tx2"/>
                </a:solidFill>
              </a:rPr>
              <a:t>Centennial Hall (Downtown)</a:t>
            </a:r>
          </a:p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sz="2200" b="1" dirty="0"/>
              <a:t>If it is necessary to receive in-person service, Voter Service and Polling Centers (VSPCs) are open to: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Register to vote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Update your voter registration information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Request a replacement ballot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Vote on an ADA accessible </a:t>
            </a:r>
            <a:r>
              <a:rPr lang="en-US" sz="22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ballot marking device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Drop off your voted mail ballot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Vote in person on a paper ballot</a:t>
            </a:r>
            <a:endParaRPr lang="en-US" sz="22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Additional VSPC’s Opening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088"/>
            <a:ext cx="8229600" cy="516331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dirty="0"/>
              <a:t>Opening June 27, 2022</a:t>
            </a:r>
          </a:p>
          <a:p>
            <a:pPr lvl="1"/>
            <a:r>
              <a:rPr lang="en-US" sz="3100" i="0" u="none" strike="noStrike" baseline="0" dirty="0">
                <a:solidFill>
                  <a:schemeClr val="tx2"/>
                </a:solidFill>
              </a:rPr>
              <a:t>Town of Monument (Town Hall) </a:t>
            </a:r>
          </a:p>
          <a:p>
            <a:pPr lvl="1"/>
            <a:r>
              <a:rPr lang="en-US" sz="3100" i="0" u="none" strike="noStrike" baseline="0" dirty="0">
                <a:solidFill>
                  <a:schemeClr val="tx2"/>
                </a:solidFill>
              </a:rPr>
              <a:t>Fountain Library </a:t>
            </a:r>
          </a:p>
          <a:p>
            <a:pPr lvl="1"/>
            <a:r>
              <a:rPr lang="en-US" sz="3100" i="0" u="none" strike="noStrike" baseline="0" dirty="0">
                <a:solidFill>
                  <a:schemeClr val="tx2"/>
                </a:solidFill>
              </a:rPr>
              <a:t>Manitou Springs City Hall</a:t>
            </a:r>
            <a:endParaRPr lang="en-US" sz="3100" i="0" u="none" strike="sngStrike" baseline="0" dirty="0">
              <a:solidFill>
                <a:srgbClr val="FF0000"/>
              </a:solidFill>
            </a:endParaRPr>
          </a:p>
          <a:p>
            <a:pPr lvl="1"/>
            <a:r>
              <a:rPr lang="en-US" sz="3100" i="0" u="none" strike="noStrike" baseline="0" dirty="0">
                <a:solidFill>
                  <a:schemeClr val="tx2"/>
                </a:solidFill>
              </a:rPr>
              <a:t>Woodmen Hills Metropolitan District (Community Center West)</a:t>
            </a: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7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Election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9274"/>
            <a:ext cx="8229600" cy="5163312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dirty="0"/>
              <a:t>Too late to return your ballot via USPS</a:t>
            </a:r>
          </a:p>
          <a:p>
            <a:pPr lvl="1"/>
            <a:r>
              <a:rPr lang="en-US" sz="3100" i="0" u="none" strike="noStrike" baseline="0" dirty="0">
                <a:solidFill>
                  <a:schemeClr val="tx2"/>
                </a:solidFill>
              </a:rPr>
              <a:t>Utilize one of the 39 Secure 24/7 ballot drop boxes located throughout El Paso County</a:t>
            </a:r>
          </a:p>
          <a:p>
            <a:pPr lvl="2"/>
            <a:r>
              <a:rPr lang="en-US" sz="2900" dirty="0">
                <a:solidFill>
                  <a:schemeClr val="tx2"/>
                </a:solidFill>
              </a:rPr>
              <a:t>Full list can be found on your ballot instructions or EPCVotes.com</a:t>
            </a:r>
          </a:p>
          <a:p>
            <a:pPr marL="704088" lvl="2" indent="0">
              <a:buNone/>
            </a:pPr>
            <a:endParaRPr lang="en-US" sz="2900" dirty="0">
              <a:solidFill>
                <a:schemeClr val="tx2"/>
              </a:solidFill>
            </a:endParaRPr>
          </a:p>
          <a:p>
            <a:r>
              <a:rPr lang="en-US" sz="3300" dirty="0"/>
              <a:t>Sign your ballot back of envelope consistently</a:t>
            </a:r>
          </a:p>
          <a:p>
            <a:pPr marL="109728" indent="0">
              <a:buNone/>
            </a:pPr>
            <a:endParaRPr lang="en-US" sz="3300" dirty="0"/>
          </a:p>
          <a:p>
            <a:r>
              <a:rPr lang="en-US" sz="3300" dirty="0"/>
              <a:t>Sign-up for </a:t>
            </a:r>
            <a:r>
              <a:rPr lang="en-US" sz="3300" dirty="0" err="1"/>
              <a:t>BallotTrax</a:t>
            </a:r>
            <a:r>
              <a:rPr lang="en-US" sz="3300" dirty="0"/>
              <a:t> by visiting GoVoteColorado.gov to track your ballot</a:t>
            </a:r>
          </a:p>
          <a:p>
            <a:pPr lvl="2"/>
            <a:endParaRPr lang="en-US" sz="2900" i="0" u="none" strike="noStrike" baseline="0" dirty="0">
              <a:solidFill>
                <a:schemeClr val="tx2"/>
              </a:solidFill>
            </a:endParaRPr>
          </a:p>
          <a:p>
            <a:endParaRPr lang="en-US" sz="3300" i="0" u="none" strike="noStrike" baseline="0" dirty="0">
              <a:solidFill>
                <a:schemeClr val="tx2"/>
              </a:solidFill>
            </a:endParaRP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7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Election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6331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b="1" dirty="0"/>
              <a:t>Unaffiliated Voters: You can vote and return only one ballot, not both political parties’ ballots.  </a:t>
            </a: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60A2E-4B0F-F980-8593-07C410DCD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71800"/>
            <a:ext cx="6400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46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/>
              <a:t>2022 Primary Election Ballot Returns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87DB26D-1D33-4632-9243-59D6BFEC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223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7056094E-6574-E224-E53B-0F71A6142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2"/>
            <a:ext cx="7014754" cy="59523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87246" cy="914400"/>
          </a:xfrm>
        </p:spPr>
        <p:txBody>
          <a:bodyPr>
            <a:noAutofit/>
          </a:bodyPr>
          <a:lstStyle/>
          <a:p>
            <a:r>
              <a:rPr lang="en-US" sz="3200" dirty="0"/>
              <a:t>2022 Primary Election Ballot Returns by District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87DB26D-1D33-4632-9243-59D6BFEC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223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3AC1352-916A-B7D0-8E2E-36BCB4813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9324"/>
            <a:ext cx="8837676" cy="54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17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Hand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9274"/>
            <a:ext cx="8229600" cy="5163312"/>
          </a:xfrm>
        </p:spPr>
        <p:txBody>
          <a:bodyPr>
            <a:normAutofit fontScale="85000" lnSpcReduction="20000"/>
          </a:bodyPr>
          <a:lstStyle/>
          <a:p>
            <a:pPr marL="41148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US" dirty="0"/>
              <a:t>Not permissible by law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 General election features 12.3 million contest to be tabulated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Hand Counts are typically inaccurate and prone to errors. Studies have determined that the average hand count is in error on average of 2%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Cost ~$1.25 a ballot ($350k-$600k an election)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Time: 3 to 5 weeks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Staff and Election judges-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109728" lvl="0" indent="0">
              <a:buNone/>
            </a:pPr>
            <a:endParaRPr lang="en-US" dirty="0"/>
          </a:p>
          <a:p>
            <a:pPr marL="704088" lvl="2" indent="0">
              <a:buNone/>
            </a:pPr>
            <a:endParaRPr lang="en-US" sz="2900" dirty="0">
              <a:solidFill>
                <a:schemeClr val="tx2"/>
              </a:solidFill>
            </a:endParaRPr>
          </a:p>
          <a:p>
            <a:pPr lvl="2"/>
            <a:endParaRPr lang="en-US" sz="2900" i="0" u="none" strike="noStrike" baseline="0" dirty="0">
              <a:solidFill>
                <a:schemeClr val="tx2"/>
              </a:solidFill>
            </a:endParaRPr>
          </a:p>
          <a:p>
            <a:endParaRPr lang="en-US" sz="3300" i="0" u="none" strike="noStrike" baseline="0" dirty="0">
              <a:solidFill>
                <a:schemeClr val="tx2"/>
              </a:solidFill>
            </a:endParaRP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sz="3100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2022 Primary Election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575-VOTE  or 575-8683</a:t>
            </a:r>
          </a:p>
          <a:p>
            <a:r>
              <a:rPr lang="en-US" dirty="0"/>
              <a:t>Email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elections@elpasoco.com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Visit our website EPCVotes.com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EB1CA-3B46-4130-B9A9-BB37125EB0D5}">
  <ds:schemaRefs>
    <ds:schemaRef ds:uri="http://schemas.microsoft.com/office/2006/metadata/properties"/>
    <ds:schemaRef ds:uri="http://schemas.microsoft.com/office/infopath/2007/PartnerControls"/>
    <ds:schemaRef ds:uri="80156bfa-366b-4c3c-b565-b9add8006275"/>
    <ds:schemaRef ds:uri="http://schemas.microsoft.com/sharepoint/v3"/>
    <ds:schemaRef ds:uri="5665252f-2c69-48e5-b0d6-d600eead1583"/>
  </ds:schemaRefs>
</ds:datastoreItem>
</file>

<file path=customXml/itemProps2.xml><?xml version="1.0" encoding="utf-8"?>
<ds:datastoreItem xmlns:ds="http://schemas.openxmlformats.org/officeDocument/2006/customXml" ds:itemID="{03DD0EC4-A983-41B0-86E3-1E18F1B4F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B8995-3B91-4C0C-8BAB-4DCEEB756E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20171</TotalTime>
  <Words>312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Trebuchet MS</vt:lpstr>
      <vt:lpstr>Wingdings 2</vt:lpstr>
      <vt:lpstr>Urban</vt:lpstr>
      <vt:lpstr>PowerPoint Presentation</vt:lpstr>
      <vt:lpstr>Voter Service and Polling Centers (VSPC’s)</vt:lpstr>
      <vt:lpstr>Additional VSPC’s Opening </vt:lpstr>
      <vt:lpstr>Election Reminders</vt:lpstr>
      <vt:lpstr>Election Reminders</vt:lpstr>
      <vt:lpstr>2022 Primary Election Ballot Returns</vt:lpstr>
      <vt:lpstr>2022 Primary Election Ballot Returns by District</vt:lpstr>
      <vt:lpstr>Hand Counts</vt:lpstr>
      <vt:lpstr>2022 Primary Election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Primary Update</dc:title>
  <dc:creator>carbroerman</dc:creator>
  <cp:lastModifiedBy>Jackie Allred</cp:lastModifiedBy>
  <cp:revision>639</cp:revision>
  <cp:lastPrinted>2022-06-21T13:32:08Z</cp:lastPrinted>
  <dcterms:created xsi:type="dcterms:W3CDTF">2016-06-20T23:00:18Z</dcterms:created>
  <dcterms:modified xsi:type="dcterms:W3CDTF">2022-06-21T15:16:18Z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