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4" r:id="rId7"/>
    <p:sldId id="265" r:id="rId8"/>
    <p:sldId id="266" r:id="rId9"/>
    <p:sldId id="268" r:id="rId10"/>
    <p:sldId id="269" r:id="rId11"/>
    <p:sldId id="261" r:id="rId12"/>
  </p:sldIdLst>
  <p:sldSz cx="13716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Light 1" panose="020B0604020202020204" charset="0"/>
      <p:regular r:id="rId18"/>
    </p:embeddedFont>
    <p:embeddedFont>
      <p:font typeface="Open Sans Light 1 Bold" panose="020B0604020202020204" charset="0"/>
      <p:regular r:id="rId19"/>
    </p:embeddedFont>
    <p:embeddedFont>
      <p:font typeface="Open Sans Light 2" panose="020B0604020202020204" charset="0"/>
      <p:regular r:id="rId20"/>
    </p:embeddedFont>
    <p:embeddedFont>
      <p:font typeface="Open Sans Light 2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692" y="5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file:///\\finfiles\fin\Bud_Data\Sales%20and%20Use%20Tax\Financial%20Worksessions\2022\2022%20Sales%20Tax%20by%20NAICS.xlsx!Total%20State!R2C23:R15C5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file:///\\finfiles\fin\Bud_Data\Sales%20and%20Use%20Tax\Financial%20Worksessions\2022\2022%20Sales%20Tax%20by%20NAICS.xlsx!Clerk%20and%20Recorder%20Use%20Tax!R2C25:R15C57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file:///\\finfiles\fin\Bud_Data\Sales%20and%20Use%20Tax\Financial%20Worksessions\2022\2022%20Sales%20Tax%20by%20NAICS.xlsx!Building%20Use%20Tax!R2C19:R15C51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file:///\\finfiles\fin\Bud_Data\Sales%20and%20Use%20Tax\Financial%20Worksessions\2022\2022%20Sales%20Tax%20by%20NAICS.xlsx!Total%20Taxes!R2C23:R15C55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file:///\\finfiles\fin\Bud_Data\Sales%20and%20Use%20Tax\Financial%20Worksessions\2022\2022%20Sales%20Tax%20by%20NAICS.xlsx!Total%20Taxes!R38C69:R59C8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file:///\\finfiles\fin\Bud_Data\Sales%20and%20Use%20Tax\Financial%20Worksessions\2022\2022%20Sales%20Tax%20by%20NAICS.xlsx!Total%20Taxes!R2C57:R15C6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628942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628942"/>
            <a:ext cx="13716000" cy="3658059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6200" y="6819900"/>
            <a:ext cx="13563600" cy="410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Sales and Use Tax Report March 2022</a:t>
            </a:r>
          </a:p>
          <a:p>
            <a:pPr marL="0" indent="0"/>
            <a:endParaRPr 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CPA, CPFO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24,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Colorado Department of Revenue)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7082FD-FC00-4EA3-B743-1C2E95FBE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200948"/>
              </p:ext>
            </p:extLst>
          </p:nvPr>
        </p:nvGraphicFramePr>
        <p:xfrm>
          <a:off x="459202" y="3009900"/>
          <a:ext cx="12723398" cy="55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6772228" imgH="2609972" progId="Excel.Sheet.12">
                  <p:link updateAutomatic="1"/>
                </p:oleObj>
              </mc:Choice>
              <mc:Fallback>
                <p:oleObj name="Worksheet" r:id="rId4" imgW="6772228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DDA3011-7577-4274-AF2A-3FEEB7E2D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202" y="3009900"/>
                        <a:ext cx="12723398" cy="551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Use Tax on Automobiles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Clerk and Recorder)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528AEE4-60AD-46CB-94DD-59314C825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81918"/>
              </p:ext>
            </p:extLst>
          </p:nvPr>
        </p:nvGraphicFramePr>
        <p:xfrm>
          <a:off x="504181" y="3047999"/>
          <a:ext cx="12758301" cy="552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5" imgW="6153064" imgH="2609972" progId="Excel.Sheet.12">
                  <p:link updateAutomatic="1"/>
                </p:oleObj>
              </mc:Choice>
              <mc:Fallback>
                <p:oleObj name="Worksheet" r:id="rId5" imgW="6153064" imgH="2609972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D54F78B-2752-4A34-BE3C-E67B32DA6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181" y="3047999"/>
                        <a:ext cx="12758301" cy="552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22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Pikes Peak Regional Building Department and EPC)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A51E78C-1AA0-471A-B35A-AD8AD361C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772868"/>
              </p:ext>
            </p:extLst>
          </p:nvPr>
        </p:nvGraphicFramePr>
        <p:xfrm>
          <a:off x="335360" y="2971800"/>
          <a:ext cx="1292344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5" imgW="6439006" imgH="2628924" progId="Excel.Sheet.12">
                  <p:link updateAutomatic="1"/>
                </p:oleObj>
              </mc:Choice>
              <mc:Fallback>
                <p:oleObj name="Worksheet" r:id="rId5" imgW="6439006" imgH="2628924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56A34C6-147E-4031-826B-42B42D0E1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360" y="2971800"/>
                        <a:ext cx="12923440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21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and Use Tax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Components)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7C0646-2417-4DC5-B468-CBEDF2051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3063"/>
              </p:ext>
            </p:extLst>
          </p:nvPr>
        </p:nvGraphicFramePr>
        <p:xfrm>
          <a:off x="304800" y="3009900"/>
          <a:ext cx="12954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5" imgW="6838797" imgH="2609972" progId="Excel.Sheet.12">
                  <p:link updateAutomatic="1"/>
                </p:oleObj>
              </mc:Choice>
              <mc:Fallback>
                <p:oleObj name="Worksheet" r:id="rId5" imgW="6838797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009900"/>
                        <a:ext cx="1295400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12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– All Components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242BC6-1781-4C48-A7BF-9AF82A9B4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739793"/>
              </p:ext>
            </p:extLst>
          </p:nvPr>
        </p:nvGraphicFramePr>
        <p:xfrm>
          <a:off x="2191" y="2324100"/>
          <a:ext cx="13256609" cy="649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Worksheet" r:id="rId5" imgW="13163577" imgH="4095754" progId="Excel.Sheet.12">
                  <p:link updateAutomatic="1"/>
                </p:oleObj>
              </mc:Choice>
              <mc:Fallback>
                <p:oleObj name="Worksheet" r:id="rId5" imgW="13163577" imgH="4095754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6CFE1A2-E7F3-4767-A2EB-DD92C0176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1" y="2324100"/>
                        <a:ext cx="13256609" cy="649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31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 (All Components)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to Actual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8658898-7BD9-41FE-AE3C-BE44A79EB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9597"/>
              </p:ext>
            </p:extLst>
          </p:nvPr>
        </p:nvGraphicFramePr>
        <p:xfrm>
          <a:off x="762000" y="2857500"/>
          <a:ext cx="12195376" cy="620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Worksheet" r:id="rId5" imgW="4467288" imgH="2609972" progId="Excel.Sheet.12">
                  <p:link updateAutomatic="1"/>
                </p:oleObj>
              </mc:Choice>
              <mc:Fallback>
                <p:oleObj name="Worksheet" r:id="rId5" imgW="4467288" imgH="2609972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4C1CC76-4C7E-48A5-A6B2-0038BC55A3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857500"/>
                        <a:ext cx="12195376" cy="6208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22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42092" y="2850662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29905" y="4183458"/>
            <a:ext cx="7728896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5400" spc="160" dirty="0">
                <a:solidFill>
                  <a:srgbClr val="002D5D"/>
                </a:solidFill>
                <a:latin typeface="Open Sans Light 2 Bold"/>
              </a:rPr>
              <a:t>Questions?</a:t>
            </a:r>
            <a:endParaRPr lang="en-US" sz="5400" spc="160" dirty="0">
              <a:solidFill>
                <a:srgbClr val="002D5D"/>
              </a:solidFill>
              <a:latin typeface="Open Sans Light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126C6-3C24-4F13-AB59-DCD9462A3F5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665252f-2c69-48e5-b0d6-d600eead1583"/>
    <ds:schemaRef ds:uri="80156bfa-366b-4c3c-b565-b9add80062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6188C-A868-4E1E-A999-F769A24AD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142</Words>
  <Application>Microsoft Office PowerPoint</Application>
  <PresentationFormat>Custom</PresentationFormat>
  <Paragraphs>26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Open Sans Light 2</vt:lpstr>
      <vt:lpstr>Times New Roman</vt:lpstr>
      <vt:lpstr>Arial</vt:lpstr>
      <vt:lpstr>Open Sans Light 1</vt:lpstr>
      <vt:lpstr>Open Sans Light 2 Bold</vt:lpstr>
      <vt:lpstr>Open Sans Light 1 Bold</vt:lpstr>
      <vt:lpstr>Calibri</vt:lpstr>
      <vt:lpstr>Office Theme</vt:lpstr>
      <vt:lpstr>file:///\\finfiles\fin\Bud_Data\Sales%20and%20Use%20Tax\Financial%20Worksessions\2022\2022%20Sales%20Tax%20by%20NAICS.xlsx!Total%20State!R2C23:R15C55</vt:lpstr>
      <vt:lpstr>file:///\\finfiles\fin\Bud_Data\Sales%20and%20Use%20Tax\Financial%20Worksessions\2022\2022%20Sales%20Tax%20by%20NAICS.xlsx!Clerk%20and%20Recorder%20Use%20Tax!R2C25:R15C57</vt:lpstr>
      <vt:lpstr>file:///\\finfiles\fin\Bud_Data\Sales%20and%20Use%20Tax\Financial%20Worksessions\2022\2022%20Sales%20Tax%20by%20NAICS.xlsx!Building%20Use%20Tax!R2C19:R15C51</vt:lpstr>
      <vt:lpstr>file:///\\finfiles\fin\Bud_Data\Sales%20and%20Use%20Tax\Financial%20Worksessions\2022\2022%20Sales%20Tax%20by%20NAICS.xlsx!Total%20Taxes!R2C23:R15C55</vt:lpstr>
      <vt:lpstr>file:///\\finfiles\fin\Bud_Data\Sales%20and%20Use%20Tax\Financial%20Worksessions\2022\2022%20Sales%20Tax%20by%20NAICS.xlsx!Total%20Taxes!R38C69:R59C83</vt:lpstr>
      <vt:lpstr>file:///\\finfiles\fin\Bud_Data\Sales%20and%20Use%20Tax\Financial%20Worksessions\2022\2022%20Sales%20Tax%20by%20NAICS.xlsx!Total%20Taxes!R2C57:R15C64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Jackie Allred</cp:lastModifiedBy>
  <cp:revision>15</cp:revision>
  <dcterms:created xsi:type="dcterms:W3CDTF">2006-08-16T00:00:00Z</dcterms:created>
  <dcterms:modified xsi:type="dcterms:W3CDTF">2022-05-24T21:33:46Z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