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16" r:id="rId4"/>
    <p:sldMasterId id="2147484234" r:id="rId5"/>
  </p:sldMasterIdLst>
  <p:notesMasterIdLst>
    <p:notesMasterId r:id="rId17"/>
  </p:notesMasterIdLst>
  <p:sldIdLst>
    <p:sldId id="256" r:id="rId6"/>
    <p:sldId id="267" r:id="rId7"/>
    <p:sldId id="263" r:id="rId8"/>
    <p:sldId id="275" r:id="rId9"/>
    <p:sldId id="279" r:id="rId10"/>
    <p:sldId id="281" r:id="rId11"/>
    <p:sldId id="261" r:id="rId12"/>
    <p:sldId id="273" r:id="rId13"/>
    <p:sldId id="274" r:id="rId14"/>
    <p:sldId id="278" r:id="rId15"/>
    <p:sldId id="265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F8E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>
      <p:cViewPr varScale="1">
        <p:scale>
          <a:sx n="105" d="100"/>
          <a:sy n="105" d="100"/>
        </p:scale>
        <p:origin x="6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93776-39E2-49EB-89A6-07F8752DAA64}" type="doc">
      <dgm:prSet loTypeId="urn:microsoft.com/office/officeart/2005/8/layout/orgChart1" loCatId="hierarchy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872718E-125C-4461-8E39-59F020C0AF16}">
      <dgm:prSet phldrT="[Text]"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sz="800" b="1" dirty="0"/>
            <a:t>Executive Director</a:t>
          </a:r>
        </a:p>
      </dgm:t>
    </dgm:pt>
    <dgm:pt modelId="{53FFBA6A-B8F4-4B9F-8A2C-645FF03FD388}" type="parTrans" cxnId="{9AC9058E-5E09-42DC-8E88-371429F5881B}">
      <dgm:prSet/>
      <dgm:spPr/>
      <dgm:t>
        <a:bodyPr/>
        <a:lstStyle/>
        <a:p>
          <a:endParaRPr lang="en-US"/>
        </a:p>
      </dgm:t>
    </dgm:pt>
    <dgm:pt modelId="{27BDD110-A08B-43AA-9E75-E4B7BAC0DDC0}" type="sibTrans" cxnId="{9AC9058E-5E09-42DC-8E88-371429F5881B}">
      <dgm:prSet/>
      <dgm:spPr/>
      <dgm:t>
        <a:bodyPr/>
        <a:lstStyle/>
        <a:p>
          <a:endParaRPr lang="en-US"/>
        </a:p>
      </dgm:t>
    </dgm:pt>
    <dgm:pt modelId="{F2CAE761-5F2C-4CAC-8820-4DDD774FBD40}" type="asst">
      <dgm:prSet phldrT="[Text]"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sz="800" b="1" dirty="0"/>
            <a:t>Executive Assistant</a:t>
          </a:r>
        </a:p>
      </dgm:t>
    </dgm:pt>
    <dgm:pt modelId="{135B35D8-C189-4058-B054-C3E09A15FB7A}" type="parTrans" cxnId="{255F2933-D15F-4A31-AAFC-707AF9C3E527}">
      <dgm:prSet/>
      <dgm:spPr/>
      <dgm:t>
        <a:bodyPr/>
        <a:lstStyle/>
        <a:p>
          <a:endParaRPr lang="en-US"/>
        </a:p>
      </dgm:t>
    </dgm:pt>
    <dgm:pt modelId="{BCD80328-70E0-4218-BA94-3C0E73BAD9FF}" type="sibTrans" cxnId="{255F2933-D15F-4A31-AAFC-707AF9C3E527}">
      <dgm:prSet/>
      <dgm:spPr/>
      <dgm:t>
        <a:bodyPr/>
        <a:lstStyle/>
        <a:p>
          <a:endParaRPr lang="en-US"/>
        </a:p>
      </dgm:t>
    </dgm:pt>
    <dgm:pt modelId="{1C7A18A5-7FB4-44AC-B660-5E7C6E95613F}">
      <dgm:prSet phldrT="[Text]"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 anchor="t"/>
        <a:lstStyle/>
        <a:p>
          <a:endParaRPr lang="en-US" sz="500" dirty="0"/>
        </a:p>
        <a:p>
          <a:r>
            <a:rPr lang="en-US" sz="800" b="1" dirty="0"/>
            <a:t>Engineering</a:t>
          </a:r>
        </a:p>
        <a:p>
          <a:r>
            <a:rPr lang="en-US" sz="500" dirty="0"/>
            <a:t>County Engineer (1)</a:t>
          </a:r>
        </a:p>
        <a:p>
          <a:r>
            <a:rPr lang="en-US" sz="500" dirty="0" err="1"/>
            <a:t>Asst</a:t>
          </a:r>
          <a:r>
            <a:rPr lang="en-US" sz="500" dirty="0"/>
            <a:t> County Engineer (1)</a:t>
          </a:r>
        </a:p>
        <a:p>
          <a:r>
            <a:rPr lang="en-US" sz="500" dirty="0"/>
            <a:t>Executive Assistant (1)</a:t>
          </a:r>
        </a:p>
        <a:p>
          <a:r>
            <a:rPr lang="en-US" sz="500" dirty="0"/>
            <a:t>Transportation Planner (1)</a:t>
          </a:r>
        </a:p>
        <a:p>
          <a:r>
            <a:rPr lang="en-US" sz="500" dirty="0"/>
            <a:t>Manager (4)</a:t>
          </a:r>
        </a:p>
        <a:p>
          <a:r>
            <a:rPr lang="en-US" sz="500" dirty="0"/>
            <a:t>Supervisor (1)</a:t>
          </a:r>
        </a:p>
        <a:p>
          <a:r>
            <a:rPr lang="en-US" sz="500" dirty="0"/>
            <a:t>Engineer I (1)</a:t>
          </a:r>
        </a:p>
        <a:p>
          <a:r>
            <a:rPr lang="en-US" sz="500" dirty="0"/>
            <a:t>Engineer II (3)</a:t>
          </a:r>
        </a:p>
        <a:p>
          <a:r>
            <a:rPr lang="en-US" sz="500" dirty="0"/>
            <a:t>Engineer III (6)</a:t>
          </a:r>
        </a:p>
        <a:p>
          <a:r>
            <a:rPr lang="en-US" sz="500" dirty="0"/>
            <a:t>Tech – Assets (1)</a:t>
          </a:r>
        </a:p>
        <a:p>
          <a:r>
            <a:rPr lang="en-US" sz="500" dirty="0"/>
            <a:t>Tech – CAD (1)</a:t>
          </a:r>
        </a:p>
        <a:p>
          <a:r>
            <a:rPr lang="en-US" sz="500" dirty="0" err="1"/>
            <a:t>Stormwater</a:t>
          </a:r>
          <a:r>
            <a:rPr lang="en-US" sz="500" dirty="0"/>
            <a:t> Quality Coordinator (1)</a:t>
          </a:r>
        </a:p>
        <a:p>
          <a:r>
            <a:rPr lang="en-US" sz="500" dirty="0"/>
            <a:t>Supervisor – Inspections (1)</a:t>
          </a:r>
        </a:p>
        <a:p>
          <a:r>
            <a:rPr lang="en-US" sz="500" dirty="0"/>
            <a:t>Inspector I – 3</a:t>
          </a:r>
        </a:p>
        <a:p>
          <a:r>
            <a:rPr lang="en-US" sz="500" dirty="0"/>
            <a:t>Inspector II - 4</a:t>
          </a:r>
        </a:p>
        <a:p>
          <a:r>
            <a:rPr lang="en-US" sz="500" dirty="0"/>
            <a:t>Inspector III – 3</a:t>
          </a:r>
        </a:p>
        <a:p>
          <a:r>
            <a:rPr lang="en-US" sz="500" dirty="0"/>
            <a:t>Inspector I – </a:t>
          </a:r>
          <a:r>
            <a:rPr lang="en-US" sz="500" dirty="0" err="1"/>
            <a:t>Stormwater</a:t>
          </a:r>
          <a:r>
            <a:rPr lang="en-US" sz="500" dirty="0"/>
            <a:t> (2)</a:t>
          </a:r>
        </a:p>
        <a:p>
          <a:r>
            <a:rPr lang="en-US" sz="500" dirty="0"/>
            <a:t>Inspector II – </a:t>
          </a:r>
          <a:r>
            <a:rPr lang="en-US" sz="500" dirty="0" err="1"/>
            <a:t>Stormwater</a:t>
          </a:r>
          <a:r>
            <a:rPr lang="en-US" sz="500" dirty="0"/>
            <a:t> (1)</a:t>
          </a:r>
        </a:p>
        <a:p>
          <a:r>
            <a:rPr lang="en-US" sz="500" dirty="0"/>
            <a:t>Inspector III – </a:t>
          </a:r>
          <a:r>
            <a:rPr lang="en-US" sz="500" dirty="0" err="1"/>
            <a:t>Stormwater</a:t>
          </a:r>
          <a:r>
            <a:rPr lang="en-US" sz="500" dirty="0"/>
            <a:t> (2)</a:t>
          </a:r>
        </a:p>
        <a:p>
          <a:r>
            <a:rPr lang="en-US" sz="500" dirty="0"/>
            <a:t>Supervisor – Survey (1)</a:t>
          </a:r>
        </a:p>
        <a:p>
          <a:r>
            <a:rPr lang="en-US" sz="500" dirty="0"/>
            <a:t>Surveyor II (2)</a:t>
          </a:r>
        </a:p>
        <a:p>
          <a:r>
            <a:rPr lang="en-US" sz="500" dirty="0"/>
            <a:t>Surveyor III (1)</a:t>
          </a:r>
        </a:p>
        <a:p>
          <a:endParaRPr lang="en-US" sz="500" dirty="0"/>
        </a:p>
        <a:p>
          <a:endParaRPr lang="en-US" sz="500" dirty="0"/>
        </a:p>
      </dgm:t>
    </dgm:pt>
    <dgm:pt modelId="{CB437FE7-5DFF-4D66-9421-7478D4237122}" type="parTrans" cxnId="{B5326C3E-727E-4293-8B6B-3F7E499E74FA}">
      <dgm:prSet/>
      <dgm:spPr/>
      <dgm:t>
        <a:bodyPr/>
        <a:lstStyle/>
        <a:p>
          <a:endParaRPr lang="en-US"/>
        </a:p>
      </dgm:t>
    </dgm:pt>
    <dgm:pt modelId="{64FC97A4-E9BF-449E-A556-3205FF1AE42B}" type="sibTrans" cxnId="{B5326C3E-727E-4293-8B6B-3F7E499E74FA}">
      <dgm:prSet/>
      <dgm:spPr/>
      <dgm:t>
        <a:bodyPr/>
        <a:lstStyle/>
        <a:p>
          <a:endParaRPr lang="en-US"/>
        </a:p>
      </dgm:t>
    </dgm:pt>
    <dgm:pt modelId="{DB69F4BF-827F-40CE-91E8-80A053ADE14D}">
      <dgm:prSet phldrT="[Text]"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 anchor="t"/>
        <a:lstStyle/>
        <a:p>
          <a:endParaRPr lang="en-US" sz="500" dirty="0"/>
        </a:p>
        <a:p>
          <a:r>
            <a:rPr lang="en-US" sz="800" b="1" dirty="0"/>
            <a:t>Highway</a:t>
          </a:r>
        </a:p>
        <a:p>
          <a:r>
            <a:rPr lang="en-US" sz="500" dirty="0"/>
            <a:t>Manager (1)</a:t>
          </a:r>
        </a:p>
        <a:p>
          <a:r>
            <a:rPr lang="en-US" sz="500" dirty="0"/>
            <a:t>Operations Specialist (1)</a:t>
          </a:r>
        </a:p>
        <a:p>
          <a:r>
            <a:rPr lang="en-US" sz="500" dirty="0"/>
            <a:t>Superintendent (3)</a:t>
          </a:r>
        </a:p>
        <a:p>
          <a:r>
            <a:rPr lang="en-US" sz="500" dirty="0"/>
            <a:t>Foreman (8)</a:t>
          </a:r>
        </a:p>
        <a:p>
          <a:r>
            <a:rPr lang="en-US" sz="500" dirty="0"/>
            <a:t>Team Lead (15)</a:t>
          </a:r>
        </a:p>
        <a:p>
          <a:r>
            <a:rPr lang="en-US" sz="500" dirty="0" err="1"/>
            <a:t>Maint</a:t>
          </a:r>
          <a:r>
            <a:rPr lang="en-US" sz="500" dirty="0"/>
            <a:t> Worker I (29)</a:t>
          </a:r>
        </a:p>
        <a:p>
          <a:r>
            <a:rPr lang="en-US" sz="500" dirty="0" err="1"/>
            <a:t>Maint</a:t>
          </a:r>
          <a:r>
            <a:rPr lang="en-US" sz="500" dirty="0"/>
            <a:t> Worker II (15)</a:t>
          </a:r>
        </a:p>
        <a:p>
          <a:r>
            <a:rPr lang="en-US" sz="500" dirty="0" err="1"/>
            <a:t>Maint</a:t>
          </a:r>
          <a:r>
            <a:rPr lang="en-US" sz="500" dirty="0"/>
            <a:t> Worker III (24)</a:t>
          </a:r>
        </a:p>
        <a:p>
          <a:r>
            <a:rPr lang="en-US" sz="500" dirty="0" err="1"/>
            <a:t>Maint</a:t>
          </a:r>
          <a:r>
            <a:rPr lang="en-US" sz="500" dirty="0"/>
            <a:t> Worker II – Blades (7)</a:t>
          </a:r>
        </a:p>
        <a:p>
          <a:r>
            <a:rPr lang="en-US" sz="500" dirty="0" err="1"/>
            <a:t>Maint</a:t>
          </a:r>
          <a:r>
            <a:rPr lang="en-US" sz="500" dirty="0"/>
            <a:t> Worker III – Blades (15)</a:t>
          </a:r>
        </a:p>
        <a:p>
          <a:r>
            <a:rPr lang="en-US" sz="500" dirty="0"/>
            <a:t>Traffic Signal Tech (1)</a:t>
          </a:r>
        </a:p>
        <a:p>
          <a:r>
            <a:rPr lang="en-US" sz="500" dirty="0"/>
            <a:t>Traffic </a:t>
          </a:r>
          <a:r>
            <a:rPr lang="en-US" sz="500" dirty="0" err="1"/>
            <a:t>Maint</a:t>
          </a:r>
          <a:r>
            <a:rPr lang="en-US" sz="500" dirty="0"/>
            <a:t> Worker I (3)</a:t>
          </a:r>
        </a:p>
        <a:p>
          <a:r>
            <a:rPr lang="en-US" sz="500" dirty="0"/>
            <a:t>Traffic </a:t>
          </a:r>
          <a:r>
            <a:rPr lang="en-US" sz="500" dirty="0" err="1"/>
            <a:t>Maint</a:t>
          </a:r>
          <a:r>
            <a:rPr lang="en-US" sz="500" dirty="0"/>
            <a:t> Worker II (1)</a:t>
          </a:r>
        </a:p>
        <a:p>
          <a:r>
            <a:rPr lang="en-US" sz="500" dirty="0"/>
            <a:t>Traffic Sign/Marking Tech (2)</a:t>
          </a:r>
        </a:p>
        <a:p>
          <a:r>
            <a:rPr lang="en-US" sz="500" dirty="0" err="1"/>
            <a:t>Asst</a:t>
          </a:r>
          <a:r>
            <a:rPr lang="en-US" sz="500" dirty="0"/>
            <a:t> Traffic Marking Tech 2)</a:t>
          </a:r>
        </a:p>
        <a:p>
          <a:endParaRPr lang="en-US" sz="500" dirty="0"/>
        </a:p>
        <a:p>
          <a:endParaRPr lang="en-US" sz="500" dirty="0"/>
        </a:p>
        <a:p>
          <a:endParaRPr lang="en-US" sz="500" dirty="0"/>
        </a:p>
      </dgm:t>
    </dgm:pt>
    <dgm:pt modelId="{6F99C14F-E398-467C-B05A-E2C85880EAAF}" type="parTrans" cxnId="{81E559BC-DAC2-455C-BE24-867CE013B82C}">
      <dgm:prSet/>
      <dgm:spPr/>
      <dgm:t>
        <a:bodyPr/>
        <a:lstStyle/>
        <a:p>
          <a:endParaRPr lang="en-US"/>
        </a:p>
      </dgm:t>
    </dgm:pt>
    <dgm:pt modelId="{B79E7307-E4DC-4E00-AB8C-5296AFCA5553}" type="sibTrans" cxnId="{81E559BC-DAC2-455C-BE24-867CE013B82C}">
      <dgm:prSet/>
      <dgm:spPr/>
      <dgm:t>
        <a:bodyPr/>
        <a:lstStyle/>
        <a:p>
          <a:endParaRPr lang="en-US"/>
        </a:p>
      </dgm:t>
    </dgm:pt>
    <dgm:pt modelId="{7C555A34-D487-4F2B-AE1C-190A72A2F944}">
      <dgm:prSet phldrT="[Text]"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 anchor="t"/>
        <a:lstStyle/>
        <a:p>
          <a:endParaRPr lang="en-US" sz="500" dirty="0"/>
        </a:p>
        <a:p>
          <a:r>
            <a:rPr lang="en-US" sz="800" b="1" dirty="0"/>
            <a:t>Fleet</a:t>
          </a:r>
        </a:p>
        <a:p>
          <a:r>
            <a:rPr lang="en-US" sz="500" dirty="0"/>
            <a:t>Manager (1)</a:t>
          </a:r>
        </a:p>
        <a:p>
          <a:r>
            <a:rPr lang="en-US" sz="500" dirty="0"/>
            <a:t>Superintendent (1)</a:t>
          </a:r>
        </a:p>
        <a:p>
          <a:r>
            <a:rPr lang="en-US" sz="500" dirty="0"/>
            <a:t>Foreman (5)</a:t>
          </a:r>
        </a:p>
        <a:p>
          <a:r>
            <a:rPr lang="en-US" sz="500" dirty="0"/>
            <a:t>Operations Specialist (1)</a:t>
          </a:r>
        </a:p>
        <a:p>
          <a:r>
            <a:rPr lang="en-US" sz="500" dirty="0"/>
            <a:t>Technician II (4)</a:t>
          </a:r>
        </a:p>
        <a:p>
          <a:r>
            <a:rPr lang="en-US" sz="500" dirty="0"/>
            <a:t>Technician III (6)</a:t>
          </a:r>
        </a:p>
        <a:p>
          <a:r>
            <a:rPr lang="en-US" sz="500" dirty="0"/>
            <a:t>Technician IV (4)</a:t>
          </a:r>
        </a:p>
        <a:p>
          <a:r>
            <a:rPr lang="en-US" sz="500" dirty="0"/>
            <a:t>Body Maintenance Tech (1)</a:t>
          </a:r>
        </a:p>
        <a:p>
          <a:r>
            <a:rPr lang="en-US" sz="500" dirty="0"/>
            <a:t>Welder (1)</a:t>
          </a:r>
        </a:p>
        <a:p>
          <a:r>
            <a:rPr lang="en-US" sz="500" dirty="0"/>
            <a:t>Install/Fabrication Tech (1)</a:t>
          </a:r>
        </a:p>
        <a:p>
          <a:r>
            <a:rPr lang="en-US" sz="500" dirty="0"/>
            <a:t>Fuel Delivery Specialist (1)</a:t>
          </a:r>
        </a:p>
        <a:p>
          <a:r>
            <a:rPr lang="en-US" sz="500" dirty="0"/>
            <a:t>General </a:t>
          </a:r>
          <a:r>
            <a:rPr lang="en-US" sz="500" dirty="0" err="1"/>
            <a:t>Maint</a:t>
          </a:r>
          <a:r>
            <a:rPr lang="en-US" sz="500" dirty="0"/>
            <a:t> Worker (1)</a:t>
          </a:r>
        </a:p>
        <a:p>
          <a:endParaRPr lang="en-US" sz="500" dirty="0"/>
        </a:p>
      </dgm:t>
    </dgm:pt>
    <dgm:pt modelId="{9D5F0881-608F-4B30-92BE-65061E6D349A}" type="parTrans" cxnId="{1BBE176C-338F-4ADA-9F08-6DEDA9124CB3}">
      <dgm:prSet/>
      <dgm:spPr/>
      <dgm:t>
        <a:bodyPr/>
        <a:lstStyle/>
        <a:p>
          <a:endParaRPr lang="en-US"/>
        </a:p>
      </dgm:t>
    </dgm:pt>
    <dgm:pt modelId="{A2ABB127-5E16-45B7-BDD1-9E504D3C680C}" type="sibTrans" cxnId="{1BBE176C-338F-4ADA-9F08-6DEDA9124CB3}">
      <dgm:prSet/>
      <dgm:spPr/>
      <dgm:t>
        <a:bodyPr/>
        <a:lstStyle/>
        <a:p>
          <a:endParaRPr lang="en-US"/>
        </a:p>
      </dgm:t>
    </dgm:pt>
    <dgm:pt modelId="{221B5AF3-AD8D-484F-98F1-3B1A13D64160}">
      <dgm:prSet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 anchor="t"/>
        <a:lstStyle/>
        <a:p>
          <a:endParaRPr lang="en-US" sz="500" dirty="0"/>
        </a:p>
        <a:p>
          <a:r>
            <a:rPr lang="en-US" sz="800" b="1" dirty="0"/>
            <a:t>Training</a:t>
          </a:r>
        </a:p>
        <a:p>
          <a:r>
            <a:rPr lang="en-US" sz="600" dirty="0"/>
            <a:t>Manager (1)</a:t>
          </a:r>
        </a:p>
        <a:p>
          <a:r>
            <a:rPr lang="en-US" sz="600" dirty="0"/>
            <a:t>Admin Tech (1)</a:t>
          </a:r>
        </a:p>
      </dgm:t>
    </dgm:pt>
    <dgm:pt modelId="{D6C68439-8551-47FA-B617-4C3159318F4D}" type="parTrans" cxnId="{428D9FCF-3859-457E-9BBA-F470372AACFA}">
      <dgm:prSet/>
      <dgm:spPr/>
      <dgm:t>
        <a:bodyPr/>
        <a:lstStyle/>
        <a:p>
          <a:endParaRPr lang="en-US"/>
        </a:p>
      </dgm:t>
    </dgm:pt>
    <dgm:pt modelId="{A5802C6C-409A-4224-A0AD-81DEC44F123C}" type="sibTrans" cxnId="{428D9FCF-3859-457E-9BBA-F470372AACFA}">
      <dgm:prSet/>
      <dgm:spPr/>
      <dgm:t>
        <a:bodyPr/>
        <a:lstStyle/>
        <a:p>
          <a:endParaRPr lang="en-US"/>
        </a:p>
      </dgm:t>
    </dgm:pt>
    <dgm:pt modelId="{60CA571E-66D2-4D7B-96FB-19C97941617E}">
      <dgm:prSet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 anchor="t"/>
        <a:lstStyle/>
        <a:p>
          <a:endParaRPr lang="en-US" sz="500" dirty="0"/>
        </a:p>
        <a:p>
          <a:r>
            <a:rPr lang="en-US" sz="800" b="1" dirty="0"/>
            <a:t>Customer Service</a:t>
          </a:r>
        </a:p>
        <a:p>
          <a:r>
            <a:rPr lang="en-US" sz="600" dirty="0"/>
            <a:t>Manager (1)</a:t>
          </a:r>
        </a:p>
        <a:p>
          <a:r>
            <a:rPr lang="en-US" sz="600" dirty="0"/>
            <a:t>Supervisor (1)</a:t>
          </a:r>
        </a:p>
        <a:p>
          <a:r>
            <a:rPr lang="en-US" sz="600" dirty="0"/>
            <a:t>Work Order Tech (1)</a:t>
          </a:r>
        </a:p>
        <a:p>
          <a:r>
            <a:rPr lang="en-US" sz="600" dirty="0"/>
            <a:t>Admin Tech (1)</a:t>
          </a:r>
        </a:p>
        <a:p>
          <a:r>
            <a:rPr lang="en-US" sz="600" dirty="0"/>
            <a:t>Dispatcher (5)</a:t>
          </a:r>
        </a:p>
      </dgm:t>
    </dgm:pt>
    <dgm:pt modelId="{55E34F44-66DF-49F5-BA90-BB804241537B}" type="parTrans" cxnId="{6A4B19FA-463E-4F98-8A86-478861BA20AB}">
      <dgm:prSet/>
      <dgm:spPr/>
      <dgm:t>
        <a:bodyPr/>
        <a:lstStyle/>
        <a:p>
          <a:endParaRPr lang="en-US"/>
        </a:p>
      </dgm:t>
    </dgm:pt>
    <dgm:pt modelId="{926D8813-194A-485A-A32C-876985C93B66}" type="sibTrans" cxnId="{6A4B19FA-463E-4F98-8A86-478861BA20AB}">
      <dgm:prSet/>
      <dgm:spPr/>
      <dgm:t>
        <a:bodyPr/>
        <a:lstStyle/>
        <a:p>
          <a:endParaRPr lang="en-US"/>
        </a:p>
      </dgm:t>
    </dgm:pt>
    <dgm:pt modelId="{F18834BC-FD33-4AAF-98D3-3FACA987DE6A}">
      <dgm:prSet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 anchor="t"/>
        <a:lstStyle/>
        <a:p>
          <a:endParaRPr lang="en-US" sz="500" dirty="0"/>
        </a:p>
        <a:p>
          <a:r>
            <a:rPr lang="en-US" sz="800" b="1" dirty="0"/>
            <a:t>Resource Management</a:t>
          </a:r>
        </a:p>
        <a:p>
          <a:r>
            <a:rPr lang="en-US" sz="600" dirty="0"/>
            <a:t>Manager (1)</a:t>
          </a:r>
        </a:p>
        <a:p>
          <a:r>
            <a:rPr lang="en-US" sz="600" dirty="0"/>
            <a:t>Supervisor (1)</a:t>
          </a:r>
        </a:p>
        <a:p>
          <a:r>
            <a:rPr lang="en-US" sz="600" dirty="0"/>
            <a:t>Coordinator (1)</a:t>
          </a:r>
        </a:p>
        <a:p>
          <a:r>
            <a:rPr lang="en-US" sz="600" dirty="0"/>
            <a:t>Specialist (2)</a:t>
          </a:r>
        </a:p>
        <a:p>
          <a:r>
            <a:rPr lang="en-US" sz="600" dirty="0"/>
            <a:t>Buyer (1)</a:t>
          </a:r>
        </a:p>
        <a:p>
          <a:r>
            <a:rPr lang="en-US" sz="600" dirty="0"/>
            <a:t>Expediter (1)</a:t>
          </a:r>
        </a:p>
        <a:p>
          <a:r>
            <a:rPr lang="en-US" sz="600" dirty="0"/>
            <a:t>Stock Clerk (3)</a:t>
          </a:r>
        </a:p>
      </dgm:t>
    </dgm:pt>
    <dgm:pt modelId="{6417D870-3BDD-4FE9-A3B1-60A6A9C84C12}" type="parTrans" cxnId="{E525E2B4-3931-414C-AFD1-F1FBBF2BBC52}">
      <dgm:prSet/>
      <dgm:spPr/>
      <dgm:t>
        <a:bodyPr/>
        <a:lstStyle/>
        <a:p>
          <a:endParaRPr lang="en-US"/>
        </a:p>
      </dgm:t>
    </dgm:pt>
    <dgm:pt modelId="{ACDD33E8-25AC-42B8-882A-DBBFA15B49B1}" type="sibTrans" cxnId="{E525E2B4-3931-414C-AFD1-F1FBBF2BBC52}">
      <dgm:prSet/>
      <dgm:spPr/>
      <dgm:t>
        <a:bodyPr/>
        <a:lstStyle/>
        <a:p>
          <a:endParaRPr lang="en-US"/>
        </a:p>
      </dgm:t>
    </dgm:pt>
    <dgm:pt modelId="{92DF81EB-2962-4AAC-BBFE-B2B8E9B1A651}" type="asst">
      <dgm:prSet custT="1"/>
      <dgm:spPr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en-US" sz="800" b="1" dirty="0"/>
            <a:t>Deputy Director</a:t>
          </a:r>
        </a:p>
      </dgm:t>
    </dgm:pt>
    <dgm:pt modelId="{461CBCA5-72AE-430C-AA62-25A579ACBD37}" type="sibTrans" cxnId="{FC50E230-56CC-4D63-AC39-9D30C51126FB}">
      <dgm:prSet/>
      <dgm:spPr/>
      <dgm:t>
        <a:bodyPr/>
        <a:lstStyle/>
        <a:p>
          <a:endParaRPr lang="en-US"/>
        </a:p>
      </dgm:t>
    </dgm:pt>
    <dgm:pt modelId="{3BE18384-E0DC-47B9-B31B-527932297DA3}" type="parTrans" cxnId="{FC50E230-56CC-4D63-AC39-9D30C51126FB}">
      <dgm:prSet/>
      <dgm:spPr/>
      <dgm:t>
        <a:bodyPr/>
        <a:lstStyle/>
        <a:p>
          <a:endParaRPr lang="en-US"/>
        </a:p>
      </dgm:t>
    </dgm:pt>
    <dgm:pt modelId="{48F5F248-AE40-4C4F-9E67-4DD729C47496}" type="pres">
      <dgm:prSet presAssocID="{CCF93776-39E2-49EB-89A6-07F8752DAA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A498E8-3D48-4AC0-9EC2-D6CADA2D4CC4}" type="pres">
      <dgm:prSet presAssocID="{1872718E-125C-4461-8E39-59F020C0AF16}" presName="hierRoot1" presStyleCnt="0">
        <dgm:presLayoutVars>
          <dgm:hierBranch val="init"/>
        </dgm:presLayoutVars>
      </dgm:prSet>
      <dgm:spPr/>
    </dgm:pt>
    <dgm:pt modelId="{EF1A4D24-9164-4738-A20D-A76020430F63}" type="pres">
      <dgm:prSet presAssocID="{1872718E-125C-4461-8E39-59F020C0AF16}" presName="rootComposite1" presStyleCnt="0"/>
      <dgm:spPr/>
    </dgm:pt>
    <dgm:pt modelId="{E53319D6-D3EA-425B-B684-581BDF74237D}" type="pres">
      <dgm:prSet presAssocID="{1872718E-125C-4461-8E39-59F020C0AF16}" presName="rootText1" presStyleLbl="node0" presStyleIdx="0" presStyleCnt="1" custScaleX="111165" custScaleY="89239">
        <dgm:presLayoutVars>
          <dgm:chPref val="3"/>
        </dgm:presLayoutVars>
      </dgm:prSet>
      <dgm:spPr/>
    </dgm:pt>
    <dgm:pt modelId="{0E20AE5B-6807-42EC-8F98-4FA913676F02}" type="pres">
      <dgm:prSet presAssocID="{1872718E-125C-4461-8E39-59F020C0AF16}" presName="rootConnector1" presStyleLbl="node1" presStyleIdx="0" presStyleCnt="0"/>
      <dgm:spPr/>
    </dgm:pt>
    <dgm:pt modelId="{D756D604-E54D-4CA5-887F-2AC70D761EFF}" type="pres">
      <dgm:prSet presAssocID="{1872718E-125C-4461-8E39-59F020C0AF16}" presName="hierChild2" presStyleCnt="0"/>
      <dgm:spPr/>
    </dgm:pt>
    <dgm:pt modelId="{E5876E62-E7A1-4463-9F1B-E7F74F77C615}" type="pres">
      <dgm:prSet presAssocID="{CB437FE7-5DFF-4D66-9421-7478D4237122}" presName="Name37" presStyleLbl="parChTrans1D2" presStyleIdx="0" presStyleCnt="8"/>
      <dgm:spPr/>
    </dgm:pt>
    <dgm:pt modelId="{EC619732-8BB4-4387-AFF8-2417D53B9050}" type="pres">
      <dgm:prSet presAssocID="{1C7A18A5-7FB4-44AC-B660-5E7C6E95613F}" presName="hierRoot2" presStyleCnt="0">
        <dgm:presLayoutVars>
          <dgm:hierBranch val="init"/>
        </dgm:presLayoutVars>
      </dgm:prSet>
      <dgm:spPr/>
    </dgm:pt>
    <dgm:pt modelId="{A11E091A-7C4D-46FE-AD84-89AFF6B3D242}" type="pres">
      <dgm:prSet presAssocID="{1C7A18A5-7FB4-44AC-B660-5E7C6E95613F}" presName="rootComposite" presStyleCnt="0"/>
      <dgm:spPr/>
    </dgm:pt>
    <dgm:pt modelId="{7CA46090-2DB3-43B4-B2D1-F1E78EBC2807}" type="pres">
      <dgm:prSet presAssocID="{1C7A18A5-7FB4-44AC-B660-5E7C6E95613F}" presName="rootText" presStyleLbl="node2" presStyleIdx="0" presStyleCnt="6" custScaleX="151748" custScaleY="543403">
        <dgm:presLayoutVars>
          <dgm:chPref val="3"/>
        </dgm:presLayoutVars>
      </dgm:prSet>
      <dgm:spPr/>
    </dgm:pt>
    <dgm:pt modelId="{06AA0C7A-18AA-4B01-A52B-7CD2D33B64AC}" type="pres">
      <dgm:prSet presAssocID="{1C7A18A5-7FB4-44AC-B660-5E7C6E95613F}" presName="rootConnector" presStyleLbl="node2" presStyleIdx="0" presStyleCnt="6"/>
      <dgm:spPr/>
    </dgm:pt>
    <dgm:pt modelId="{3D095D6D-8ED6-4C11-8006-958BE2139D51}" type="pres">
      <dgm:prSet presAssocID="{1C7A18A5-7FB4-44AC-B660-5E7C6E95613F}" presName="hierChild4" presStyleCnt="0"/>
      <dgm:spPr/>
    </dgm:pt>
    <dgm:pt modelId="{7A65DFF2-4315-4AF0-8A37-84E9ADE79962}" type="pres">
      <dgm:prSet presAssocID="{1C7A18A5-7FB4-44AC-B660-5E7C6E95613F}" presName="hierChild5" presStyleCnt="0"/>
      <dgm:spPr/>
    </dgm:pt>
    <dgm:pt modelId="{EB5EF824-60A7-4FC2-BB3B-56E7282DCF24}" type="pres">
      <dgm:prSet presAssocID="{6F99C14F-E398-467C-B05A-E2C85880EAAF}" presName="Name37" presStyleLbl="parChTrans1D2" presStyleIdx="1" presStyleCnt="8"/>
      <dgm:spPr/>
    </dgm:pt>
    <dgm:pt modelId="{B7037970-0DC4-4C2B-9172-09318A917184}" type="pres">
      <dgm:prSet presAssocID="{DB69F4BF-827F-40CE-91E8-80A053ADE14D}" presName="hierRoot2" presStyleCnt="0">
        <dgm:presLayoutVars>
          <dgm:hierBranch val="init"/>
        </dgm:presLayoutVars>
      </dgm:prSet>
      <dgm:spPr/>
    </dgm:pt>
    <dgm:pt modelId="{5AA8361D-63A6-47C5-9DA4-B4EA5566A68A}" type="pres">
      <dgm:prSet presAssocID="{DB69F4BF-827F-40CE-91E8-80A053ADE14D}" presName="rootComposite" presStyleCnt="0"/>
      <dgm:spPr/>
    </dgm:pt>
    <dgm:pt modelId="{41CA4EBB-2A46-4C0D-AD06-589419E3EFE6}" type="pres">
      <dgm:prSet presAssocID="{DB69F4BF-827F-40CE-91E8-80A053ADE14D}" presName="rootText" presStyleLbl="node2" presStyleIdx="1" presStyleCnt="6" custScaleX="155012" custScaleY="381388">
        <dgm:presLayoutVars>
          <dgm:chPref val="3"/>
        </dgm:presLayoutVars>
      </dgm:prSet>
      <dgm:spPr/>
    </dgm:pt>
    <dgm:pt modelId="{2704DFF6-2942-40C4-92AE-19F4307D8123}" type="pres">
      <dgm:prSet presAssocID="{DB69F4BF-827F-40CE-91E8-80A053ADE14D}" presName="rootConnector" presStyleLbl="node2" presStyleIdx="1" presStyleCnt="6"/>
      <dgm:spPr/>
    </dgm:pt>
    <dgm:pt modelId="{962B4A50-3048-4A9E-948D-E8CA341422A3}" type="pres">
      <dgm:prSet presAssocID="{DB69F4BF-827F-40CE-91E8-80A053ADE14D}" presName="hierChild4" presStyleCnt="0"/>
      <dgm:spPr/>
    </dgm:pt>
    <dgm:pt modelId="{8EFD2ACB-05D2-44FA-9F7C-F45AF3575534}" type="pres">
      <dgm:prSet presAssocID="{DB69F4BF-827F-40CE-91E8-80A053ADE14D}" presName="hierChild5" presStyleCnt="0"/>
      <dgm:spPr/>
    </dgm:pt>
    <dgm:pt modelId="{86742641-0DEE-4353-A506-50E0ACE76FCC}" type="pres">
      <dgm:prSet presAssocID="{9D5F0881-608F-4B30-92BE-65061E6D349A}" presName="Name37" presStyleLbl="parChTrans1D2" presStyleIdx="2" presStyleCnt="8"/>
      <dgm:spPr/>
    </dgm:pt>
    <dgm:pt modelId="{B3B42187-B031-4E5F-84CE-519468146E44}" type="pres">
      <dgm:prSet presAssocID="{7C555A34-D487-4F2B-AE1C-190A72A2F944}" presName="hierRoot2" presStyleCnt="0">
        <dgm:presLayoutVars>
          <dgm:hierBranch val="init"/>
        </dgm:presLayoutVars>
      </dgm:prSet>
      <dgm:spPr/>
    </dgm:pt>
    <dgm:pt modelId="{42E80B05-11FA-4AC3-B9C8-4913CF0D356F}" type="pres">
      <dgm:prSet presAssocID="{7C555A34-D487-4F2B-AE1C-190A72A2F944}" presName="rootComposite" presStyleCnt="0"/>
      <dgm:spPr/>
    </dgm:pt>
    <dgm:pt modelId="{7B454220-8952-41CF-950D-707959ED204A}" type="pres">
      <dgm:prSet presAssocID="{7C555A34-D487-4F2B-AE1C-190A72A2F944}" presName="rootText" presStyleLbl="node2" presStyleIdx="2" presStyleCnt="6" custScaleX="137622" custScaleY="354668">
        <dgm:presLayoutVars>
          <dgm:chPref val="3"/>
        </dgm:presLayoutVars>
      </dgm:prSet>
      <dgm:spPr/>
    </dgm:pt>
    <dgm:pt modelId="{3117C8D8-209B-4259-A6C3-C649F97493E5}" type="pres">
      <dgm:prSet presAssocID="{7C555A34-D487-4F2B-AE1C-190A72A2F944}" presName="rootConnector" presStyleLbl="node2" presStyleIdx="2" presStyleCnt="6"/>
      <dgm:spPr/>
    </dgm:pt>
    <dgm:pt modelId="{4F6C2606-B890-40B6-B0EF-0D797CD762C5}" type="pres">
      <dgm:prSet presAssocID="{7C555A34-D487-4F2B-AE1C-190A72A2F944}" presName="hierChild4" presStyleCnt="0"/>
      <dgm:spPr/>
    </dgm:pt>
    <dgm:pt modelId="{7D689A72-769D-412F-A585-8D22FD44D977}" type="pres">
      <dgm:prSet presAssocID="{7C555A34-D487-4F2B-AE1C-190A72A2F944}" presName="hierChild5" presStyleCnt="0"/>
      <dgm:spPr/>
    </dgm:pt>
    <dgm:pt modelId="{28C1B1FF-E1EF-4479-AB1A-6B7EBB54A96E}" type="pres">
      <dgm:prSet presAssocID="{D6C68439-8551-47FA-B617-4C3159318F4D}" presName="Name37" presStyleLbl="parChTrans1D2" presStyleIdx="3" presStyleCnt="8"/>
      <dgm:spPr/>
    </dgm:pt>
    <dgm:pt modelId="{B86550AE-8328-445D-AF04-49820519032B}" type="pres">
      <dgm:prSet presAssocID="{221B5AF3-AD8D-484F-98F1-3B1A13D64160}" presName="hierRoot2" presStyleCnt="0">
        <dgm:presLayoutVars>
          <dgm:hierBranch val="init"/>
        </dgm:presLayoutVars>
      </dgm:prSet>
      <dgm:spPr/>
    </dgm:pt>
    <dgm:pt modelId="{8B4653BF-1962-47D2-84F8-5A2E6CB018A6}" type="pres">
      <dgm:prSet presAssocID="{221B5AF3-AD8D-484F-98F1-3B1A13D64160}" presName="rootComposite" presStyleCnt="0"/>
      <dgm:spPr/>
    </dgm:pt>
    <dgm:pt modelId="{275B03AD-3F98-4CEF-A229-CA5B60A6CD40}" type="pres">
      <dgm:prSet presAssocID="{221B5AF3-AD8D-484F-98F1-3B1A13D64160}" presName="rootText" presStyleLbl="node2" presStyleIdx="3" presStyleCnt="6" custScaleY="152135">
        <dgm:presLayoutVars>
          <dgm:chPref val="3"/>
        </dgm:presLayoutVars>
      </dgm:prSet>
      <dgm:spPr/>
    </dgm:pt>
    <dgm:pt modelId="{5E43288A-EF2D-42A8-B3CA-BB4605E1224D}" type="pres">
      <dgm:prSet presAssocID="{221B5AF3-AD8D-484F-98F1-3B1A13D64160}" presName="rootConnector" presStyleLbl="node2" presStyleIdx="3" presStyleCnt="6"/>
      <dgm:spPr/>
    </dgm:pt>
    <dgm:pt modelId="{31F3935D-D32A-4CC0-8DBC-3DB8603982A9}" type="pres">
      <dgm:prSet presAssocID="{221B5AF3-AD8D-484F-98F1-3B1A13D64160}" presName="hierChild4" presStyleCnt="0"/>
      <dgm:spPr/>
    </dgm:pt>
    <dgm:pt modelId="{8907BD2A-904C-40E9-B9F8-4880E69D42F0}" type="pres">
      <dgm:prSet presAssocID="{221B5AF3-AD8D-484F-98F1-3B1A13D64160}" presName="hierChild5" presStyleCnt="0"/>
      <dgm:spPr/>
    </dgm:pt>
    <dgm:pt modelId="{D0C9FB08-2F5F-424D-A58D-061AC0E297BC}" type="pres">
      <dgm:prSet presAssocID="{55E34F44-66DF-49F5-BA90-BB804241537B}" presName="Name37" presStyleLbl="parChTrans1D2" presStyleIdx="4" presStyleCnt="8"/>
      <dgm:spPr/>
    </dgm:pt>
    <dgm:pt modelId="{58B20006-B561-4D44-8AE4-036A73413D99}" type="pres">
      <dgm:prSet presAssocID="{60CA571E-66D2-4D7B-96FB-19C97941617E}" presName="hierRoot2" presStyleCnt="0">
        <dgm:presLayoutVars>
          <dgm:hierBranch val="init"/>
        </dgm:presLayoutVars>
      </dgm:prSet>
      <dgm:spPr/>
    </dgm:pt>
    <dgm:pt modelId="{32C80B9B-2B11-439A-A938-507002E35BF2}" type="pres">
      <dgm:prSet presAssocID="{60CA571E-66D2-4D7B-96FB-19C97941617E}" presName="rootComposite" presStyleCnt="0"/>
      <dgm:spPr/>
    </dgm:pt>
    <dgm:pt modelId="{F5EBBBE4-E193-4398-9CDE-5EA9CDE2870F}" type="pres">
      <dgm:prSet presAssocID="{60CA571E-66D2-4D7B-96FB-19C97941617E}" presName="rootText" presStyleLbl="node2" presStyleIdx="4" presStyleCnt="6" custScaleX="109465" custScaleY="224373">
        <dgm:presLayoutVars>
          <dgm:chPref val="3"/>
        </dgm:presLayoutVars>
      </dgm:prSet>
      <dgm:spPr/>
    </dgm:pt>
    <dgm:pt modelId="{9B8730B5-DCC6-40D0-968D-94675F7E630C}" type="pres">
      <dgm:prSet presAssocID="{60CA571E-66D2-4D7B-96FB-19C97941617E}" presName="rootConnector" presStyleLbl="node2" presStyleIdx="4" presStyleCnt="6"/>
      <dgm:spPr/>
    </dgm:pt>
    <dgm:pt modelId="{230494C5-B64D-4B79-ACAC-FE06DE635EF4}" type="pres">
      <dgm:prSet presAssocID="{60CA571E-66D2-4D7B-96FB-19C97941617E}" presName="hierChild4" presStyleCnt="0"/>
      <dgm:spPr/>
    </dgm:pt>
    <dgm:pt modelId="{A947003D-0B84-43C2-9869-414AED588195}" type="pres">
      <dgm:prSet presAssocID="{60CA571E-66D2-4D7B-96FB-19C97941617E}" presName="hierChild5" presStyleCnt="0"/>
      <dgm:spPr/>
    </dgm:pt>
    <dgm:pt modelId="{EC2F0C54-7A85-4A6E-BE42-59D1D9F813BE}" type="pres">
      <dgm:prSet presAssocID="{6417D870-3BDD-4FE9-A3B1-60A6A9C84C12}" presName="Name37" presStyleLbl="parChTrans1D2" presStyleIdx="5" presStyleCnt="8"/>
      <dgm:spPr/>
    </dgm:pt>
    <dgm:pt modelId="{708AAB35-7054-466D-B5FA-68AA30BF38BD}" type="pres">
      <dgm:prSet presAssocID="{F18834BC-FD33-4AAF-98D3-3FACA987DE6A}" presName="hierRoot2" presStyleCnt="0">
        <dgm:presLayoutVars>
          <dgm:hierBranch val="init"/>
        </dgm:presLayoutVars>
      </dgm:prSet>
      <dgm:spPr/>
    </dgm:pt>
    <dgm:pt modelId="{DB4F42A4-6175-4B9D-AE8A-56A9962A1CC9}" type="pres">
      <dgm:prSet presAssocID="{F18834BC-FD33-4AAF-98D3-3FACA987DE6A}" presName="rootComposite" presStyleCnt="0"/>
      <dgm:spPr/>
    </dgm:pt>
    <dgm:pt modelId="{99E90E9E-E204-4CFE-8DB0-6C90574707BF}" type="pres">
      <dgm:prSet presAssocID="{F18834BC-FD33-4AAF-98D3-3FACA987DE6A}" presName="rootText" presStyleLbl="node2" presStyleIdx="5" presStyleCnt="6" custScaleY="264629">
        <dgm:presLayoutVars>
          <dgm:chPref val="3"/>
        </dgm:presLayoutVars>
      </dgm:prSet>
      <dgm:spPr/>
    </dgm:pt>
    <dgm:pt modelId="{3BC1A4A3-A52C-4AC9-B039-377F3E2E52EF}" type="pres">
      <dgm:prSet presAssocID="{F18834BC-FD33-4AAF-98D3-3FACA987DE6A}" presName="rootConnector" presStyleLbl="node2" presStyleIdx="5" presStyleCnt="6"/>
      <dgm:spPr/>
    </dgm:pt>
    <dgm:pt modelId="{196DB863-20AB-4AA3-9442-863E2A10EC4B}" type="pres">
      <dgm:prSet presAssocID="{F18834BC-FD33-4AAF-98D3-3FACA987DE6A}" presName="hierChild4" presStyleCnt="0"/>
      <dgm:spPr/>
    </dgm:pt>
    <dgm:pt modelId="{B6F5C9E4-A38F-4E24-9A52-E23E4EC20BE2}" type="pres">
      <dgm:prSet presAssocID="{F18834BC-FD33-4AAF-98D3-3FACA987DE6A}" presName="hierChild5" presStyleCnt="0"/>
      <dgm:spPr/>
    </dgm:pt>
    <dgm:pt modelId="{569F0D6D-101C-44E4-A9C0-9F655DD6084C}" type="pres">
      <dgm:prSet presAssocID="{1872718E-125C-4461-8E39-59F020C0AF16}" presName="hierChild3" presStyleCnt="0"/>
      <dgm:spPr/>
    </dgm:pt>
    <dgm:pt modelId="{96FE99E3-DC8C-4706-B25B-A7A3EE86EEDE}" type="pres">
      <dgm:prSet presAssocID="{135B35D8-C189-4058-B054-C3E09A15FB7A}" presName="Name111" presStyleLbl="parChTrans1D2" presStyleIdx="6" presStyleCnt="8"/>
      <dgm:spPr/>
    </dgm:pt>
    <dgm:pt modelId="{2D52557B-E837-4CEF-918B-9AE3CE049711}" type="pres">
      <dgm:prSet presAssocID="{F2CAE761-5F2C-4CAC-8820-4DDD774FBD40}" presName="hierRoot3" presStyleCnt="0">
        <dgm:presLayoutVars>
          <dgm:hierBranch val="init"/>
        </dgm:presLayoutVars>
      </dgm:prSet>
      <dgm:spPr/>
    </dgm:pt>
    <dgm:pt modelId="{CD53B218-F8F5-4892-89F4-D80E044E03BC}" type="pres">
      <dgm:prSet presAssocID="{F2CAE761-5F2C-4CAC-8820-4DDD774FBD40}" presName="rootComposite3" presStyleCnt="0"/>
      <dgm:spPr/>
    </dgm:pt>
    <dgm:pt modelId="{54CEEC8B-038E-4124-B745-4571D5F2DAE0}" type="pres">
      <dgm:prSet presAssocID="{F2CAE761-5F2C-4CAC-8820-4DDD774FBD40}" presName="rootText3" presStyleLbl="asst1" presStyleIdx="0" presStyleCnt="2" custScaleX="117102">
        <dgm:presLayoutVars>
          <dgm:chPref val="3"/>
        </dgm:presLayoutVars>
      </dgm:prSet>
      <dgm:spPr/>
    </dgm:pt>
    <dgm:pt modelId="{F78F07FC-0456-4160-9138-D46DF597DA6A}" type="pres">
      <dgm:prSet presAssocID="{F2CAE761-5F2C-4CAC-8820-4DDD774FBD40}" presName="rootConnector3" presStyleLbl="asst1" presStyleIdx="0" presStyleCnt="2"/>
      <dgm:spPr/>
    </dgm:pt>
    <dgm:pt modelId="{485C6A16-CF33-4380-A788-95BD92AE3480}" type="pres">
      <dgm:prSet presAssocID="{F2CAE761-5F2C-4CAC-8820-4DDD774FBD40}" presName="hierChild6" presStyleCnt="0"/>
      <dgm:spPr/>
    </dgm:pt>
    <dgm:pt modelId="{9F21AAE9-8E27-4C34-9FBC-E77827E6833D}" type="pres">
      <dgm:prSet presAssocID="{F2CAE761-5F2C-4CAC-8820-4DDD774FBD40}" presName="hierChild7" presStyleCnt="0"/>
      <dgm:spPr/>
    </dgm:pt>
    <dgm:pt modelId="{209B5E3B-6D3E-4E36-A805-410480B8A068}" type="pres">
      <dgm:prSet presAssocID="{3BE18384-E0DC-47B9-B31B-527932297DA3}" presName="Name111" presStyleLbl="parChTrans1D2" presStyleIdx="7" presStyleCnt="8"/>
      <dgm:spPr/>
    </dgm:pt>
    <dgm:pt modelId="{9411B09C-6B6B-486D-96F2-3D7087ABC485}" type="pres">
      <dgm:prSet presAssocID="{92DF81EB-2962-4AAC-BBFE-B2B8E9B1A651}" presName="hierRoot3" presStyleCnt="0">
        <dgm:presLayoutVars>
          <dgm:hierBranch val="init"/>
        </dgm:presLayoutVars>
      </dgm:prSet>
      <dgm:spPr/>
    </dgm:pt>
    <dgm:pt modelId="{29ECEF73-7820-4833-A6E5-AB3895538232}" type="pres">
      <dgm:prSet presAssocID="{92DF81EB-2962-4AAC-BBFE-B2B8E9B1A651}" presName="rootComposite3" presStyleCnt="0"/>
      <dgm:spPr/>
    </dgm:pt>
    <dgm:pt modelId="{F70FC651-DC6B-440A-B1FC-3B08BB11343E}" type="pres">
      <dgm:prSet presAssocID="{92DF81EB-2962-4AAC-BBFE-B2B8E9B1A651}" presName="rootText3" presStyleLbl="asst1" presStyleIdx="1" presStyleCnt="2" custScaleX="122567">
        <dgm:presLayoutVars>
          <dgm:chPref val="3"/>
        </dgm:presLayoutVars>
      </dgm:prSet>
      <dgm:spPr/>
    </dgm:pt>
    <dgm:pt modelId="{F125DD50-934F-4AAE-B7AE-FCBDD902EF91}" type="pres">
      <dgm:prSet presAssocID="{92DF81EB-2962-4AAC-BBFE-B2B8E9B1A651}" presName="rootConnector3" presStyleLbl="asst1" presStyleIdx="1" presStyleCnt="2"/>
      <dgm:spPr/>
    </dgm:pt>
    <dgm:pt modelId="{BB166B2B-6642-4D73-84EA-6CC36320E2D4}" type="pres">
      <dgm:prSet presAssocID="{92DF81EB-2962-4AAC-BBFE-B2B8E9B1A651}" presName="hierChild6" presStyleCnt="0"/>
      <dgm:spPr/>
    </dgm:pt>
    <dgm:pt modelId="{5C61A4D6-964E-4E65-926A-1175104DF880}" type="pres">
      <dgm:prSet presAssocID="{92DF81EB-2962-4AAC-BBFE-B2B8E9B1A651}" presName="hierChild7" presStyleCnt="0"/>
      <dgm:spPr/>
    </dgm:pt>
  </dgm:ptLst>
  <dgm:cxnLst>
    <dgm:cxn modelId="{17C67605-FB7F-4769-81ED-EED06E9073A2}" type="presOf" srcId="{60CA571E-66D2-4D7B-96FB-19C97941617E}" destId="{9B8730B5-DCC6-40D0-968D-94675F7E630C}" srcOrd="1" destOrd="0" presId="urn:microsoft.com/office/officeart/2005/8/layout/orgChart1"/>
    <dgm:cxn modelId="{B3EFB21A-F531-47A4-83AF-4AD2496D6629}" type="presOf" srcId="{6F99C14F-E398-467C-B05A-E2C85880EAAF}" destId="{EB5EF824-60A7-4FC2-BB3B-56E7282DCF24}" srcOrd="0" destOrd="0" presId="urn:microsoft.com/office/officeart/2005/8/layout/orgChart1"/>
    <dgm:cxn modelId="{FC50E230-56CC-4D63-AC39-9D30C51126FB}" srcId="{1872718E-125C-4461-8E39-59F020C0AF16}" destId="{92DF81EB-2962-4AAC-BBFE-B2B8E9B1A651}" srcOrd="7" destOrd="0" parTransId="{3BE18384-E0DC-47B9-B31B-527932297DA3}" sibTransId="{461CBCA5-72AE-430C-AA62-25A579ACBD37}"/>
    <dgm:cxn modelId="{255F2933-D15F-4A31-AAFC-707AF9C3E527}" srcId="{1872718E-125C-4461-8E39-59F020C0AF16}" destId="{F2CAE761-5F2C-4CAC-8820-4DDD774FBD40}" srcOrd="0" destOrd="0" parTransId="{135B35D8-C189-4058-B054-C3E09A15FB7A}" sibTransId="{BCD80328-70E0-4218-BA94-3C0E73BAD9FF}"/>
    <dgm:cxn modelId="{5BB8A139-4ADB-4D4B-A5E4-469F16554837}" type="presOf" srcId="{92DF81EB-2962-4AAC-BBFE-B2B8E9B1A651}" destId="{F125DD50-934F-4AAE-B7AE-FCBDD902EF91}" srcOrd="1" destOrd="0" presId="urn:microsoft.com/office/officeart/2005/8/layout/orgChart1"/>
    <dgm:cxn modelId="{B5326C3E-727E-4293-8B6B-3F7E499E74FA}" srcId="{1872718E-125C-4461-8E39-59F020C0AF16}" destId="{1C7A18A5-7FB4-44AC-B660-5E7C6E95613F}" srcOrd="1" destOrd="0" parTransId="{CB437FE7-5DFF-4D66-9421-7478D4237122}" sibTransId="{64FC97A4-E9BF-449E-A556-3205FF1AE42B}"/>
    <dgm:cxn modelId="{4C94C53E-CEB8-4183-A440-BD57B618844F}" type="presOf" srcId="{1C7A18A5-7FB4-44AC-B660-5E7C6E95613F}" destId="{7CA46090-2DB3-43B4-B2D1-F1E78EBC2807}" srcOrd="0" destOrd="0" presId="urn:microsoft.com/office/officeart/2005/8/layout/orgChart1"/>
    <dgm:cxn modelId="{3868AA45-5F95-468E-9A35-AB7BE4C5129C}" type="presOf" srcId="{1C7A18A5-7FB4-44AC-B660-5E7C6E95613F}" destId="{06AA0C7A-18AA-4B01-A52B-7CD2D33B64AC}" srcOrd="1" destOrd="0" presId="urn:microsoft.com/office/officeart/2005/8/layout/orgChart1"/>
    <dgm:cxn modelId="{79C54067-A9AA-42F5-8733-3650E6E712A1}" type="presOf" srcId="{3BE18384-E0DC-47B9-B31B-527932297DA3}" destId="{209B5E3B-6D3E-4E36-A805-410480B8A068}" srcOrd="0" destOrd="0" presId="urn:microsoft.com/office/officeart/2005/8/layout/orgChart1"/>
    <dgm:cxn modelId="{790B8B47-5CA9-4E97-8095-9126B914CDBF}" type="presOf" srcId="{7C555A34-D487-4F2B-AE1C-190A72A2F944}" destId="{7B454220-8952-41CF-950D-707959ED204A}" srcOrd="0" destOrd="0" presId="urn:microsoft.com/office/officeart/2005/8/layout/orgChart1"/>
    <dgm:cxn modelId="{764E686B-C92E-40D7-B33B-BC5008005D51}" type="presOf" srcId="{F18834BC-FD33-4AAF-98D3-3FACA987DE6A}" destId="{3BC1A4A3-A52C-4AC9-B039-377F3E2E52EF}" srcOrd="1" destOrd="0" presId="urn:microsoft.com/office/officeart/2005/8/layout/orgChart1"/>
    <dgm:cxn modelId="{1BBE176C-338F-4ADA-9F08-6DEDA9124CB3}" srcId="{1872718E-125C-4461-8E39-59F020C0AF16}" destId="{7C555A34-D487-4F2B-AE1C-190A72A2F944}" srcOrd="3" destOrd="0" parTransId="{9D5F0881-608F-4B30-92BE-65061E6D349A}" sibTransId="{A2ABB127-5E16-45B7-BDD1-9E504D3C680C}"/>
    <dgm:cxn modelId="{04C69D6D-A043-4AD2-AFEE-D4FC7E956F66}" type="presOf" srcId="{CB437FE7-5DFF-4D66-9421-7478D4237122}" destId="{E5876E62-E7A1-4463-9F1B-E7F74F77C615}" srcOrd="0" destOrd="0" presId="urn:microsoft.com/office/officeart/2005/8/layout/orgChart1"/>
    <dgm:cxn modelId="{38249182-0525-4011-AB49-179D022C0BBC}" type="presOf" srcId="{92DF81EB-2962-4AAC-BBFE-B2B8E9B1A651}" destId="{F70FC651-DC6B-440A-B1FC-3B08BB11343E}" srcOrd="0" destOrd="0" presId="urn:microsoft.com/office/officeart/2005/8/layout/orgChart1"/>
    <dgm:cxn modelId="{9AC9058E-5E09-42DC-8E88-371429F5881B}" srcId="{CCF93776-39E2-49EB-89A6-07F8752DAA64}" destId="{1872718E-125C-4461-8E39-59F020C0AF16}" srcOrd="0" destOrd="0" parTransId="{53FFBA6A-B8F4-4B9F-8A2C-645FF03FD388}" sibTransId="{27BDD110-A08B-43AA-9E75-E4B7BAC0DDC0}"/>
    <dgm:cxn modelId="{7702F292-E791-4261-A4A5-3ACB6C747DB1}" type="presOf" srcId="{CCF93776-39E2-49EB-89A6-07F8752DAA64}" destId="{48F5F248-AE40-4C4F-9E67-4DD729C47496}" srcOrd="0" destOrd="0" presId="urn:microsoft.com/office/officeart/2005/8/layout/orgChart1"/>
    <dgm:cxn modelId="{2212E599-10B0-46E1-8D08-B741CDAC63CA}" type="presOf" srcId="{DB69F4BF-827F-40CE-91E8-80A053ADE14D}" destId="{41CA4EBB-2A46-4C0D-AD06-589419E3EFE6}" srcOrd="0" destOrd="0" presId="urn:microsoft.com/office/officeart/2005/8/layout/orgChart1"/>
    <dgm:cxn modelId="{F45ACF9A-1C30-40AB-B68C-B7B78AD56CD0}" type="presOf" srcId="{DB69F4BF-827F-40CE-91E8-80A053ADE14D}" destId="{2704DFF6-2942-40C4-92AE-19F4307D8123}" srcOrd="1" destOrd="0" presId="urn:microsoft.com/office/officeart/2005/8/layout/orgChart1"/>
    <dgm:cxn modelId="{4A64C89C-0C4F-44C6-9FAA-8D6DD6D8BCD8}" type="presOf" srcId="{F2CAE761-5F2C-4CAC-8820-4DDD774FBD40}" destId="{F78F07FC-0456-4160-9138-D46DF597DA6A}" srcOrd="1" destOrd="0" presId="urn:microsoft.com/office/officeart/2005/8/layout/orgChart1"/>
    <dgm:cxn modelId="{FDFD64A2-5B63-4DB3-851D-205EBC96520A}" type="presOf" srcId="{55E34F44-66DF-49F5-BA90-BB804241537B}" destId="{D0C9FB08-2F5F-424D-A58D-061AC0E297BC}" srcOrd="0" destOrd="0" presId="urn:microsoft.com/office/officeart/2005/8/layout/orgChart1"/>
    <dgm:cxn modelId="{9116CAA3-C3EB-47D3-82DC-526F4172D8B4}" type="presOf" srcId="{6417D870-3BDD-4FE9-A3B1-60A6A9C84C12}" destId="{EC2F0C54-7A85-4A6E-BE42-59D1D9F813BE}" srcOrd="0" destOrd="0" presId="urn:microsoft.com/office/officeart/2005/8/layout/orgChart1"/>
    <dgm:cxn modelId="{E6AD24A6-2668-4FC7-8C17-6DC74EA25DE8}" type="presOf" srcId="{F18834BC-FD33-4AAF-98D3-3FACA987DE6A}" destId="{99E90E9E-E204-4CFE-8DB0-6C90574707BF}" srcOrd="0" destOrd="0" presId="urn:microsoft.com/office/officeart/2005/8/layout/orgChart1"/>
    <dgm:cxn modelId="{4446B7A8-5016-49EC-B550-85EF35516EA7}" type="presOf" srcId="{7C555A34-D487-4F2B-AE1C-190A72A2F944}" destId="{3117C8D8-209B-4259-A6C3-C649F97493E5}" srcOrd="1" destOrd="0" presId="urn:microsoft.com/office/officeart/2005/8/layout/orgChart1"/>
    <dgm:cxn modelId="{3007EEA8-5333-4563-BA27-B37301906E59}" type="presOf" srcId="{221B5AF3-AD8D-484F-98F1-3B1A13D64160}" destId="{5E43288A-EF2D-42A8-B3CA-BB4605E1224D}" srcOrd="1" destOrd="0" presId="urn:microsoft.com/office/officeart/2005/8/layout/orgChart1"/>
    <dgm:cxn modelId="{C5380BB4-76DD-43D6-84EB-542836EF60E3}" type="presOf" srcId="{D6C68439-8551-47FA-B617-4C3159318F4D}" destId="{28C1B1FF-E1EF-4479-AB1A-6B7EBB54A96E}" srcOrd="0" destOrd="0" presId="urn:microsoft.com/office/officeart/2005/8/layout/orgChart1"/>
    <dgm:cxn modelId="{E525E2B4-3931-414C-AFD1-F1FBBF2BBC52}" srcId="{1872718E-125C-4461-8E39-59F020C0AF16}" destId="{F18834BC-FD33-4AAF-98D3-3FACA987DE6A}" srcOrd="6" destOrd="0" parTransId="{6417D870-3BDD-4FE9-A3B1-60A6A9C84C12}" sibTransId="{ACDD33E8-25AC-42B8-882A-DBBFA15B49B1}"/>
    <dgm:cxn modelId="{81E559BC-DAC2-455C-BE24-867CE013B82C}" srcId="{1872718E-125C-4461-8E39-59F020C0AF16}" destId="{DB69F4BF-827F-40CE-91E8-80A053ADE14D}" srcOrd="2" destOrd="0" parTransId="{6F99C14F-E398-467C-B05A-E2C85880EAAF}" sibTransId="{B79E7307-E4DC-4E00-AB8C-5296AFCA5553}"/>
    <dgm:cxn modelId="{19FC72C0-168E-4B08-8C7A-2F5CE2BA5046}" type="presOf" srcId="{1872718E-125C-4461-8E39-59F020C0AF16}" destId="{0E20AE5B-6807-42EC-8F98-4FA913676F02}" srcOrd="1" destOrd="0" presId="urn:microsoft.com/office/officeart/2005/8/layout/orgChart1"/>
    <dgm:cxn modelId="{428D9FCF-3859-457E-9BBA-F470372AACFA}" srcId="{1872718E-125C-4461-8E39-59F020C0AF16}" destId="{221B5AF3-AD8D-484F-98F1-3B1A13D64160}" srcOrd="4" destOrd="0" parTransId="{D6C68439-8551-47FA-B617-4C3159318F4D}" sibTransId="{A5802C6C-409A-4224-A0AD-81DEC44F123C}"/>
    <dgm:cxn modelId="{690A07D0-B380-4730-8CCE-18E84381DB4F}" type="presOf" srcId="{135B35D8-C189-4058-B054-C3E09A15FB7A}" destId="{96FE99E3-DC8C-4706-B25B-A7A3EE86EEDE}" srcOrd="0" destOrd="0" presId="urn:microsoft.com/office/officeart/2005/8/layout/orgChart1"/>
    <dgm:cxn modelId="{382E2CD2-ED46-4171-A556-FD3B491ED5C6}" type="presOf" srcId="{221B5AF3-AD8D-484F-98F1-3B1A13D64160}" destId="{275B03AD-3F98-4CEF-A229-CA5B60A6CD40}" srcOrd="0" destOrd="0" presId="urn:microsoft.com/office/officeart/2005/8/layout/orgChart1"/>
    <dgm:cxn modelId="{C25912E4-8551-4CA5-A550-BF95D5936CE7}" type="presOf" srcId="{1872718E-125C-4461-8E39-59F020C0AF16}" destId="{E53319D6-D3EA-425B-B684-581BDF74237D}" srcOrd="0" destOrd="0" presId="urn:microsoft.com/office/officeart/2005/8/layout/orgChart1"/>
    <dgm:cxn modelId="{731F31EA-B9E6-420D-9168-D11880535A9B}" type="presOf" srcId="{9D5F0881-608F-4B30-92BE-65061E6D349A}" destId="{86742641-0DEE-4353-A506-50E0ACE76FCC}" srcOrd="0" destOrd="0" presId="urn:microsoft.com/office/officeart/2005/8/layout/orgChart1"/>
    <dgm:cxn modelId="{733415F1-E399-4953-B68C-105EBF5A07E6}" type="presOf" srcId="{60CA571E-66D2-4D7B-96FB-19C97941617E}" destId="{F5EBBBE4-E193-4398-9CDE-5EA9CDE2870F}" srcOrd="0" destOrd="0" presId="urn:microsoft.com/office/officeart/2005/8/layout/orgChart1"/>
    <dgm:cxn modelId="{FDD0D9F6-FB8A-47FB-8CBF-48CB57D12C5F}" type="presOf" srcId="{F2CAE761-5F2C-4CAC-8820-4DDD774FBD40}" destId="{54CEEC8B-038E-4124-B745-4571D5F2DAE0}" srcOrd="0" destOrd="0" presId="urn:microsoft.com/office/officeart/2005/8/layout/orgChart1"/>
    <dgm:cxn modelId="{6A4B19FA-463E-4F98-8A86-478861BA20AB}" srcId="{1872718E-125C-4461-8E39-59F020C0AF16}" destId="{60CA571E-66D2-4D7B-96FB-19C97941617E}" srcOrd="5" destOrd="0" parTransId="{55E34F44-66DF-49F5-BA90-BB804241537B}" sibTransId="{926D8813-194A-485A-A32C-876985C93B66}"/>
    <dgm:cxn modelId="{4A9F18E0-C911-47ED-8BD8-2094FB58427A}" type="presParOf" srcId="{48F5F248-AE40-4C4F-9E67-4DD729C47496}" destId="{9DA498E8-3D48-4AC0-9EC2-D6CADA2D4CC4}" srcOrd="0" destOrd="0" presId="urn:microsoft.com/office/officeart/2005/8/layout/orgChart1"/>
    <dgm:cxn modelId="{74557121-43AC-472F-8989-AF27D5C7F0DF}" type="presParOf" srcId="{9DA498E8-3D48-4AC0-9EC2-D6CADA2D4CC4}" destId="{EF1A4D24-9164-4738-A20D-A76020430F63}" srcOrd="0" destOrd="0" presId="urn:microsoft.com/office/officeart/2005/8/layout/orgChart1"/>
    <dgm:cxn modelId="{1659A593-0CF8-4D05-9377-1DE1D760EE38}" type="presParOf" srcId="{EF1A4D24-9164-4738-A20D-A76020430F63}" destId="{E53319D6-D3EA-425B-B684-581BDF74237D}" srcOrd="0" destOrd="0" presId="urn:microsoft.com/office/officeart/2005/8/layout/orgChart1"/>
    <dgm:cxn modelId="{D4154F5B-0E5F-4084-859F-F2D1A7BEB2A3}" type="presParOf" srcId="{EF1A4D24-9164-4738-A20D-A76020430F63}" destId="{0E20AE5B-6807-42EC-8F98-4FA913676F02}" srcOrd="1" destOrd="0" presId="urn:microsoft.com/office/officeart/2005/8/layout/orgChart1"/>
    <dgm:cxn modelId="{1141B02D-D034-4E0A-AB97-FD9DC02EF31B}" type="presParOf" srcId="{9DA498E8-3D48-4AC0-9EC2-D6CADA2D4CC4}" destId="{D756D604-E54D-4CA5-887F-2AC70D761EFF}" srcOrd="1" destOrd="0" presId="urn:microsoft.com/office/officeart/2005/8/layout/orgChart1"/>
    <dgm:cxn modelId="{CDCBCEBA-5192-40AF-8281-99DD2A1B01FD}" type="presParOf" srcId="{D756D604-E54D-4CA5-887F-2AC70D761EFF}" destId="{E5876E62-E7A1-4463-9F1B-E7F74F77C615}" srcOrd="0" destOrd="0" presId="urn:microsoft.com/office/officeart/2005/8/layout/orgChart1"/>
    <dgm:cxn modelId="{DCD880AD-B76A-413D-A86F-6083C78650A9}" type="presParOf" srcId="{D756D604-E54D-4CA5-887F-2AC70D761EFF}" destId="{EC619732-8BB4-4387-AFF8-2417D53B9050}" srcOrd="1" destOrd="0" presId="urn:microsoft.com/office/officeart/2005/8/layout/orgChart1"/>
    <dgm:cxn modelId="{4173427C-E566-45B3-8FDC-C6BD08A2A953}" type="presParOf" srcId="{EC619732-8BB4-4387-AFF8-2417D53B9050}" destId="{A11E091A-7C4D-46FE-AD84-89AFF6B3D242}" srcOrd="0" destOrd="0" presId="urn:microsoft.com/office/officeart/2005/8/layout/orgChart1"/>
    <dgm:cxn modelId="{20B06DFA-BBCE-4B54-8851-FCCF62F0A87E}" type="presParOf" srcId="{A11E091A-7C4D-46FE-AD84-89AFF6B3D242}" destId="{7CA46090-2DB3-43B4-B2D1-F1E78EBC2807}" srcOrd="0" destOrd="0" presId="urn:microsoft.com/office/officeart/2005/8/layout/orgChart1"/>
    <dgm:cxn modelId="{6967C138-78E2-477A-A702-36C7817009D5}" type="presParOf" srcId="{A11E091A-7C4D-46FE-AD84-89AFF6B3D242}" destId="{06AA0C7A-18AA-4B01-A52B-7CD2D33B64AC}" srcOrd="1" destOrd="0" presId="urn:microsoft.com/office/officeart/2005/8/layout/orgChart1"/>
    <dgm:cxn modelId="{E7D3B58D-9AB2-4E23-BEA4-5371220A87F6}" type="presParOf" srcId="{EC619732-8BB4-4387-AFF8-2417D53B9050}" destId="{3D095D6D-8ED6-4C11-8006-958BE2139D51}" srcOrd="1" destOrd="0" presId="urn:microsoft.com/office/officeart/2005/8/layout/orgChart1"/>
    <dgm:cxn modelId="{8D4B4B4A-9825-4F79-BAB4-6B20D6951ADF}" type="presParOf" srcId="{EC619732-8BB4-4387-AFF8-2417D53B9050}" destId="{7A65DFF2-4315-4AF0-8A37-84E9ADE79962}" srcOrd="2" destOrd="0" presId="urn:microsoft.com/office/officeart/2005/8/layout/orgChart1"/>
    <dgm:cxn modelId="{244F2CED-8B9C-4F1C-A56D-AD8B3A0EF030}" type="presParOf" srcId="{D756D604-E54D-4CA5-887F-2AC70D761EFF}" destId="{EB5EF824-60A7-4FC2-BB3B-56E7282DCF24}" srcOrd="2" destOrd="0" presId="urn:microsoft.com/office/officeart/2005/8/layout/orgChart1"/>
    <dgm:cxn modelId="{D92E8724-4A85-4CAD-931B-B66BD508172B}" type="presParOf" srcId="{D756D604-E54D-4CA5-887F-2AC70D761EFF}" destId="{B7037970-0DC4-4C2B-9172-09318A917184}" srcOrd="3" destOrd="0" presId="urn:microsoft.com/office/officeart/2005/8/layout/orgChart1"/>
    <dgm:cxn modelId="{4ACA8F8B-CAC0-466F-AE73-D51486694EE6}" type="presParOf" srcId="{B7037970-0DC4-4C2B-9172-09318A917184}" destId="{5AA8361D-63A6-47C5-9DA4-B4EA5566A68A}" srcOrd="0" destOrd="0" presId="urn:microsoft.com/office/officeart/2005/8/layout/orgChart1"/>
    <dgm:cxn modelId="{5E499BAC-1AFC-4749-84ED-69E6E812C4DA}" type="presParOf" srcId="{5AA8361D-63A6-47C5-9DA4-B4EA5566A68A}" destId="{41CA4EBB-2A46-4C0D-AD06-589419E3EFE6}" srcOrd="0" destOrd="0" presId="urn:microsoft.com/office/officeart/2005/8/layout/orgChart1"/>
    <dgm:cxn modelId="{5968AE12-912C-4B8B-864E-2FCE94264AFA}" type="presParOf" srcId="{5AA8361D-63A6-47C5-9DA4-B4EA5566A68A}" destId="{2704DFF6-2942-40C4-92AE-19F4307D8123}" srcOrd="1" destOrd="0" presId="urn:microsoft.com/office/officeart/2005/8/layout/orgChart1"/>
    <dgm:cxn modelId="{8E21EC7B-5F19-488F-9518-BC0A99ADA703}" type="presParOf" srcId="{B7037970-0DC4-4C2B-9172-09318A917184}" destId="{962B4A50-3048-4A9E-948D-E8CA341422A3}" srcOrd="1" destOrd="0" presId="urn:microsoft.com/office/officeart/2005/8/layout/orgChart1"/>
    <dgm:cxn modelId="{53D559EF-CC29-452B-B6B5-4EF71F797948}" type="presParOf" srcId="{B7037970-0DC4-4C2B-9172-09318A917184}" destId="{8EFD2ACB-05D2-44FA-9F7C-F45AF3575534}" srcOrd="2" destOrd="0" presId="urn:microsoft.com/office/officeart/2005/8/layout/orgChart1"/>
    <dgm:cxn modelId="{E2C1003A-6BBB-4096-8E1F-B3EF6F5DDBBF}" type="presParOf" srcId="{D756D604-E54D-4CA5-887F-2AC70D761EFF}" destId="{86742641-0DEE-4353-A506-50E0ACE76FCC}" srcOrd="4" destOrd="0" presId="urn:microsoft.com/office/officeart/2005/8/layout/orgChart1"/>
    <dgm:cxn modelId="{48CE6943-8ADF-4B6C-8074-FAB6323D793F}" type="presParOf" srcId="{D756D604-E54D-4CA5-887F-2AC70D761EFF}" destId="{B3B42187-B031-4E5F-84CE-519468146E44}" srcOrd="5" destOrd="0" presId="urn:microsoft.com/office/officeart/2005/8/layout/orgChart1"/>
    <dgm:cxn modelId="{FD39FFDF-1939-4D24-9D8A-6174914C960D}" type="presParOf" srcId="{B3B42187-B031-4E5F-84CE-519468146E44}" destId="{42E80B05-11FA-4AC3-B9C8-4913CF0D356F}" srcOrd="0" destOrd="0" presId="urn:microsoft.com/office/officeart/2005/8/layout/orgChart1"/>
    <dgm:cxn modelId="{C9676AC7-CD0F-4B17-8AAF-D385F03D6028}" type="presParOf" srcId="{42E80B05-11FA-4AC3-B9C8-4913CF0D356F}" destId="{7B454220-8952-41CF-950D-707959ED204A}" srcOrd="0" destOrd="0" presId="urn:microsoft.com/office/officeart/2005/8/layout/orgChart1"/>
    <dgm:cxn modelId="{AD4A45A3-ACA3-4677-8FD1-1DDB30243578}" type="presParOf" srcId="{42E80B05-11FA-4AC3-B9C8-4913CF0D356F}" destId="{3117C8D8-209B-4259-A6C3-C649F97493E5}" srcOrd="1" destOrd="0" presId="urn:microsoft.com/office/officeart/2005/8/layout/orgChart1"/>
    <dgm:cxn modelId="{CBB8F445-DEBF-49DF-8E39-8365F3A2F617}" type="presParOf" srcId="{B3B42187-B031-4E5F-84CE-519468146E44}" destId="{4F6C2606-B890-40B6-B0EF-0D797CD762C5}" srcOrd="1" destOrd="0" presId="urn:microsoft.com/office/officeart/2005/8/layout/orgChart1"/>
    <dgm:cxn modelId="{9FA44E12-8330-4889-AF4A-DB29B684BFFC}" type="presParOf" srcId="{B3B42187-B031-4E5F-84CE-519468146E44}" destId="{7D689A72-769D-412F-A585-8D22FD44D977}" srcOrd="2" destOrd="0" presId="urn:microsoft.com/office/officeart/2005/8/layout/orgChart1"/>
    <dgm:cxn modelId="{1AD47ACC-C42B-4075-8823-2463152C8E3F}" type="presParOf" srcId="{D756D604-E54D-4CA5-887F-2AC70D761EFF}" destId="{28C1B1FF-E1EF-4479-AB1A-6B7EBB54A96E}" srcOrd="6" destOrd="0" presId="urn:microsoft.com/office/officeart/2005/8/layout/orgChart1"/>
    <dgm:cxn modelId="{ED5D7405-3E6C-446C-8228-FE2D6EFE7FBA}" type="presParOf" srcId="{D756D604-E54D-4CA5-887F-2AC70D761EFF}" destId="{B86550AE-8328-445D-AF04-49820519032B}" srcOrd="7" destOrd="0" presId="urn:microsoft.com/office/officeart/2005/8/layout/orgChart1"/>
    <dgm:cxn modelId="{8B18A006-42CE-49DE-A27D-AA7B56046394}" type="presParOf" srcId="{B86550AE-8328-445D-AF04-49820519032B}" destId="{8B4653BF-1962-47D2-84F8-5A2E6CB018A6}" srcOrd="0" destOrd="0" presId="urn:microsoft.com/office/officeart/2005/8/layout/orgChart1"/>
    <dgm:cxn modelId="{F17E9FE1-29C0-4B45-B5B9-AAF993FEE6F6}" type="presParOf" srcId="{8B4653BF-1962-47D2-84F8-5A2E6CB018A6}" destId="{275B03AD-3F98-4CEF-A229-CA5B60A6CD40}" srcOrd="0" destOrd="0" presId="urn:microsoft.com/office/officeart/2005/8/layout/orgChart1"/>
    <dgm:cxn modelId="{4EEF5A67-771A-4365-A05D-6FD7F8289F1B}" type="presParOf" srcId="{8B4653BF-1962-47D2-84F8-5A2E6CB018A6}" destId="{5E43288A-EF2D-42A8-B3CA-BB4605E1224D}" srcOrd="1" destOrd="0" presId="urn:microsoft.com/office/officeart/2005/8/layout/orgChart1"/>
    <dgm:cxn modelId="{68980C4A-D221-407D-8FB7-809AB95209B4}" type="presParOf" srcId="{B86550AE-8328-445D-AF04-49820519032B}" destId="{31F3935D-D32A-4CC0-8DBC-3DB8603982A9}" srcOrd="1" destOrd="0" presId="urn:microsoft.com/office/officeart/2005/8/layout/orgChart1"/>
    <dgm:cxn modelId="{069FC4AE-71E7-441D-97F1-3CE29ACBBEBF}" type="presParOf" srcId="{B86550AE-8328-445D-AF04-49820519032B}" destId="{8907BD2A-904C-40E9-B9F8-4880E69D42F0}" srcOrd="2" destOrd="0" presId="urn:microsoft.com/office/officeart/2005/8/layout/orgChart1"/>
    <dgm:cxn modelId="{AE51361D-97F6-4457-B170-F27FDAAE8911}" type="presParOf" srcId="{D756D604-E54D-4CA5-887F-2AC70D761EFF}" destId="{D0C9FB08-2F5F-424D-A58D-061AC0E297BC}" srcOrd="8" destOrd="0" presId="urn:microsoft.com/office/officeart/2005/8/layout/orgChart1"/>
    <dgm:cxn modelId="{A1186CB2-3A73-438B-8A94-EA03EE824866}" type="presParOf" srcId="{D756D604-E54D-4CA5-887F-2AC70D761EFF}" destId="{58B20006-B561-4D44-8AE4-036A73413D99}" srcOrd="9" destOrd="0" presId="urn:microsoft.com/office/officeart/2005/8/layout/orgChart1"/>
    <dgm:cxn modelId="{A2E5A2A4-DB1F-45BB-A3DB-B7823B74690D}" type="presParOf" srcId="{58B20006-B561-4D44-8AE4-036A73413D99}" destId="{32C80B9B-2B11-439A-A938-507002E35BF2}" srcOrd="0" destOrd="0" presId="urn:microsoft.com/office/officeart/2005/8/layout/orgChart1"/>
    <dgm:cxn modelId="{9DACA8B2-D878-491C-94CF-E7C61A55666E}" type="presParOf" srcId="{32C80B9B-2B11-439A-A938-507002E35BF2}" destId="{F5EBBBE4-E193-4398-9CDE-5EA9CDE2870F}" srcOrd="0" destOrd="0" presId="urn:microsoft.com/office/officeart/2005/8/layout/orgChart1"/>
    <dgm:cxn modelId="{2B691D57-352C-4AAA-8884-03C46FAF6B81}" type="presParOf" srcId="{32C80B9B-2B11-439A-A938-507002E35BF2}" destId="{9B8730B5-DCC6-40D0-968D-94675F7E630C}" srcOrd="1" destOrd="0" presId="urn:microsoft.com/office/officeart/2005/8/layout/orgChart1"/>
    <dgm:cxn modelId="{82E5C3C0-547F-49BE-B68D-E708EE3BE386}" type="presParOf" srcId="{58B20006-B561-4D44-8AE4-036A73413D99}" destId="{230494C5-B64D-4B79-ACAC-FE06DE635EF4}" srcOrd="1" destOrd="0" presId="urn:microsoft.com/office/officeart/2005/8/layout/orgChart1"/>
    <dgm:cxn modelId="{656D70B7-747E-4BB4-BD69-3DF29F2CECE0}" type="presParOf" srcId="{58B20006-B561-4D44-8AE4-036A73413D99}" destId="{A947003D-0B84-43C2-9869-414AED588195}" srcOrd="2" destOrd="0" presId="urn:microsoft.com/office/officeart/2005/8/layout/orgChart1"/>
    <dgm:cxn modelId="{01C4AE4C-EEE3-47F2-83C8-BB002DF5E304}" type="presParOf" srcId="{D756D604-E54D-4CA5-887F-2AC70D761EFF}" destId="{EC2F0C54-7A85-4A6E-BE42-59D1D9F813BE}" srcOrd="10" destOrd="0" presId="urn:microsoft.com/office/officeart/2005/8/layout/orgChart1"/>
    <dgm:cxn modelId="{AFAD4CFC-5FAB-4F0F-82E8-72F577509A32}" type="presParOf" srcId="{D756D604-E54D-4CA5-887F-2AC70D761EFF}" destId="{708AAB35-7054-466D-B5FA-68AA30BF38BD}" srcOrd="11" destOrd="0" presId="urn:microsoft.com/office/officeart/2005/8/layout/orgChart1"/>
    <dgm:cxn modelId="{93772675-7D28-4C04-83A3-0DD9709A6B2B}" type="presParOf" srcId="{708AAB35-7054-466D-B5FA-68AA30BF38BD}" destId="{DB4F42A4-6175-4B9D-AE8A-56A9962A1CC9}" srcOrd="0" destOrd="0" presId="urn:microsoft.com/office/officeart/2005/8/layout/orgChart1"/>
    <dgm:cxn modelId="{CFCAF797-F8A3-4885-93B6-0290528639BC}" type="presParOf" srcId="{DB4F42A4-6175-4B9D-AE8A-56A9962A1CC9}" destId="{99E90E9E-E204-4CFE-8DB0-6C90574707BF}" srcOrd="0" destOrd="0" presId="urn:microsoft.com/office/officeart/2005/8/layout/orgChart1"/>
    <dgm:cxn modelId="{3CE08DAA-4660-45F8-AAEC-22FC898ECF17}" type="presParOf" srcId="{DB4F42A4-6175-4B9D-AE8A-56A9962A1CC9}" destId="{3BC1A4A3-A52C-4AC9-B039-377F3E2E52EF}" srcOrd="1" destOrd="0" presId="urn:microsoft.com/office/officeart/2005/8/layout/orgChart1"/>
    <dgm:cxn modelId="{17DB4AC1-D36C-4B14-AD4C-D413E7A30DEA}" type="presParOf" srcId="{708AAB35-7054-466D-B5FA-68AA30BF38BD}" destId="{196DB863-20AB-4AA3-9442-863E2A10EC4B}" srcOrd="1" destOrd="0" presId="urn:microsoft.com/office/officeart/2005/8/layout/orgChart1"/>
    <dgm:cxn modelId="{5149A841-2A1C-4DA2-B01D-1E6156A9BC9F}" type="presParOf" srcId="{708AAB35-7054-466D-B5FA-68AA30BF38BD}" destId="{B6F5C9E4-A38F-4E24-9A52-E23E4EC20BE2}" srcOrd="2" destOrd="0" presId="urn:microsoft.com/office/officeart/2005/8/layout/orgChart1"/>
    <dgm:cxn modelId="{D8A3A448-51D4-4864-A1E9-4B4C1804E885}" type="presParOf" srcId="{9DA498E8-3D48-4AC0-9EC2-D6CADA2D4CC4}" destId="{569F0D6D-101C-44E4-A9C0-9F655DD6084C}" srcOrd="2" destOrd="0" presId="urn:microsoft.com/office/officeart/2005/8/layout/orgChart1"/>
    <dgm:cxn modelId="{ED1650C1-858B-42AC-BE20-628735EF0E7D}" type="presParOf" srcId="{569F0D6D-101C-44E4-A9C0-9F655DD6084C}" destId="{96FE99E3-DC8C-4706-B25B-A7A3EE86EEDE}" srcOrd="0" destOrd="0" presId="urn:microsoft.com/office/officeart/2005/8/layout/orgChart1"/>
    <dgm:cxn modelId="{73D779CF-D046-4169-B68D-5C32A270CE1E}" type="presParOf" srcId="{569F0D6D-101C-44E4-A9C0-9F655DD6084C}" destId="{2D52557B-E837-4CEF-918B-9AE3CE049711}" srcOrd="1" destOrd="0" presId="urn:microsoft.com/office/officeart/2005/8/layout/orgChart1"/>
    <dgm:cxn modelId="{DC474E95-83EC-4726-ADC0-BC13DCCA3E31}" type="presParOf" srcId="{2D52557B-E837-4CEF-918B-9AE3CE049711}" destId="{CD53B218-F8F5-4892-89F4-D80E044E03BC}" srcOrd="0" destOrd="0" presId="urn:microsoft.com/office/officeart/2005/8/layout/orgChart1"/>
    <dgm:cxn modelId="{331A16DF-844D-42FA-AFC2-00C5D68579DE}" type="presParOf" srcId="{CD53B218-F8F5-4892-89F4-D80E044E03BC}" destId="{54CEEC8B-038E-4124-B745-4571D5F2DAE0}" srcOrd="0" destOrd="0" presId="urn:microsoft.com/office/officeart/2005/8/layout/orgChart1"/>
    <dgm:cxn modelId="{C23B7EAE-6EF4-4D85-8B6D-14DE593927AA}" type="presParOf" srcId="{CD53B218-F8F5-4892-89F4-D80E044E03BC}" destId="{F78F07FC-0456-4160-9138-D46DF597DA6A}" srcOrd="1" destOrd="0" presId="urn:microsoft.com/office/officeart/2005/8/layout/orgChart1"/>
    <dgm:cxn modelId="{3051748E-97B9-49A9-AFF6-6E2C5628D323}" type="presParOf" srcId="{2D52557B-E837-4CEF-918B-9AE3CE049711}" destId="{485C6A16-CF33-4380-A788-95BD92AE3480}" srcOrd="1" destOrd="0" presId="urn:microsoft.com/office/officeart/2005/8/layout/orgChart1"/>
    <dgm:cxn modelId="{BADE715F-EAF7-475B-B8E0-9E9E3CDF4F35}" type="presParOf" srcId="{2D52557B-E837-4CEF-918B-9AE3CE049711}" destId="{9F21AAE9-8E27-4C34-9FBC-E77827E6833D}" srcOrd="2" destOrd="0" presId="urn:microsoft.com/office/officeart/2005/8/layout/orgChart1"/>
    <dgm:cxn modelId="{612A5193-F0EA-40EE-BF9D-D28B521D8B36}" type="presParOf" srcId="{569F0D6D-101C-44E4-A9C0-9F655DD6084C}" destId="{209B5E3B-6D3E-4E36-A805-410480B8A068}" srcOrd="2" destOrd="0" presId="urn:microsoft.com/office/officeart/2005/8/layout/orgChart1"/>
    <dgm:cxn modelId="{210A1787-CAE4-499B-94FB-D215215B3326}" type="presParOf" srcId="{569F0D6D-101C-44E4-A9C0-9F655DD6084C}" destId="{9411B09C-6B6B-486D-96F2-3D7087ABC485}" srcOrd="3" destOrd="0" presId="urn:microsoft.com/office/officeart/2005/8/layout/orgChart1"/>
    <dgm:cxn modelId="{AAF5F99E-474C-44CA-8082-6ACC4AFD0DF7}" type="presParOf" srcId="{9411B09C-6B6B-486D-96F2-3D7087ABC485}" destId="{29ECEF73-7820-4833-A6E5-AB3895538232}" srcOrd="0" destOrd="0" presId="urn:microsoft.com/office/officeart/2005/8/layout/orgChart1"/>
    <dgm:cxn modelId="{DCE261FC-54AE-4547-8EF2-5DDC4DBE638F}" type="presParOf" srcId="{29ECEF73-7820-4833-A6E5-AB3895538232}" destId="{F70FC651-DC6B-440A-B1FC-3B08BB11343E}" srcOrd="0" destOrd="0" presId="urn:microsoft.com/office/officeart/2005/8/layout/orgChart1"/>
    <dgm:cxn modelId="{0CAD2587-B7FF-490C-A46F-607B62D9450A}" type="presParOf" srcId="{29ECEF73-7820-4833-A6E5-AB3895538232}" destId="{F125DD50-934F-4AAE-B7AE-FCBDD902EF91}" srcOrd="1" destOrd="0" presId="urn:microsoft.com/office/officeart/2005/8/layout/orgChart1"/>
    <dgm:cxn modelId="{1BBF5517-633C-49AC-8393-2918A445E389}" type="presParOf" srcId="{9411B09C-6B6B-486D-96F2-3D7087ABC485}" destId="{BB166B2B-6642-4D73-84EA-6CC36320E2D4}" srcOrd="1" destOrd="0" presId="urn:microsoft.com/office/officeart/2005/8/layout/orgChart1"/>
    <dgm:cxn modelId="{295CAB36-144F-49C7-AC73-EADF57F73ABD}" type="presParOf" srcId="{9411B09C-6B6B-486D-96F2-3D7087ABC485}" destId="{5C61A4D6-964E-4E65-926A-1175104DF88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B5E3B-6D3E-4E36-A805-410480B8A068}">
      <dsp:nvSpPr>
        <dsp:cNvPr id="0" name=""/>
        <dsp:cNvSpPr/>
      </dsp:nvSpPr>
      <dsp:spPr>
        <a:xfrm>
          <a:off x="3974874" y="1342774"/>
          <a:ext cx="97182" cy="425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751"/>
              </a:lnTo>
              <a:lnTo>
                <a:pt x="97182" y="425751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E99E3-DC8C-4706-B25B-A7A3EE86EEDE}">
      <dsp:nvSpPr>
        <dsp:cNvPr id="0" name=""/>
        <dsp:cNvSpPr/>
      </dsp:nvSpPr>
      <dsp:spPr>
        <a:xfrm>
          <a:off x="3877692" y="1342774"/>
          <a:ext cx="97182" cy="425751"/>
        </a:xfrm>
        <a:custGeom>
          <a:avLst/>
          <a:gdLst/>
          <a:ahLst/>
          <a:cxnLst/>
          <a:rect l="0" t="0" r="0" b="0"/>
          <a:pathLst>
            <a:path>
              <a:moveTo>
                <a:pt x="97182" y="0"/>
              </a:moveTo>
              <a:lnTo>
                <a:pt x="97182" y="425751"/>
              </a:lnTo>
              <a:lnTo>
                <a:pt x="0" y="425751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F0C54-7A85-4A6E-BE42-59D1D9F813BE}">
      <dsp:nvSpPr>
        <dsp:cNvPr id="0" name=""/>
        <dsp:cNvSpPr/>
      </dsp:nvSpPr>
      <dsp:spPr>
        <a:xfrm>
          <a:off x="3974874" y="1342774"/>
          <a:ext cx="3511739" cy="851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20"/>
              </a:lnTo>
              <a:lnTo>
                <a:pt x="3511739" y="754320"/>
              </a:lnTo>
              <a:lnTo>
                <a:pt x="3511739" y="85150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C9FB08-2F5F-424D-A58D-061AC0E297BC}">
      <dsp:nvSpPr>
        <dsp:cNvPr id="0" name=""/>
        <dsp:cNvSpPr/>
      </dsp:nvSpPr>
      <dsp:spPr>
        <a:xfrm>
          <a:off x="3974874" y="1342774"/>
          <a:ext cx="2348026" cy="851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20"/>
              </a:lnTo>
              <a:lnTo>
                <a:pt x="2348026" y="754320"/>
              </a:lnTo>
              <a:lnTo>
                <a:pt x="2348026" y="85150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1B1FF-E1EF-4479-AB1A-6B7EBB54A96E}">
      <dsp:nvSpPr>
        <dsp:cNvPr id="0" name=""/>
        <dsp:cNvSpPr/>
      </dsp:nvSpPr>
      <dsp:spPr>
        <a:xfrm>
          <a:off x="3974874" y="1342774"/>
          <a:ext cx="1184314" cy="851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320"/>
              </a:lnTo>
              <a:lnTo>
                <a:pt x="1184314" y="754320"/>
              </a:lnTo>
              <a:lnTo>
                <a:pt x="1184314" y="85150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42641-0DEE-4353-A506-50E0ACE76FCC}">
      <dsp:nvSpPr>
        <dsp:cNvPr id="0" name=""/>
        <dsp:cNvSpPr/>
      </dsp:nvSpPr>
      <dsp:spPr>
        <a:xfrm>
          <a:off x="3865174" y="1342774"/>
          <a:ext cx="109700" cy="851502"/>
        </a:xfrm>
        <a:custGeom>
          <a:avLst/>
          <a:gdLst/>
          <a:ahLst/>
          <a:cxnLst/>
          <a:rect l="0" t="0" r="0" b="0"/>
          <a:pathLst>
            <a:path>
              <a:moveTo>
                <a:pt x="109700" y="0"/>
              </a:moveTo>
              <a:lnTo>
                <a:pt x="109700" y="754320"/>
              </a:lnTo>
              <a:lnTo>
                <a:pt x="0" y="754320"/>
              </a:lnTo>
              <a:lnTo>
                <a:pt x="0" y="85150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EF824-60A7-4FC2-BB3B-56E7282DCF24}">
      <dsp:nvSpPr>
        <dsp:cNvPr id="0" name=""/>
        <dsp:cNvSpPr/>
      </dsp:nvSpPr>
      <dsp:spPr>
        <a:xfrm>
          <a:off x="2316578" y="1342774"/>
          <a:ext cx="1658296" cy="851502"/>
        </a:xfrm>
        <a:custGeom>
          <a:avLst/>
          <a:gdLst/>
          <a:ahLst/>
          <a:cxnLst/>
          <a:rect l="0" t="0" r="0" b="0"/>
          <a:pathLst>
            <a:path>
              <a:moveTo>
                <a:pt x="1658296" y="0"/>
              </a:moveTo>
              <a:lnTo>
                <a:pt x="1658296" y="754320"/>
              </a:lnTo>
              <a:lnTo>
                <a:pt x="0" y="754320"/>
              </a:lnTo>
              <a:lnTo>
                <a:pt x="0" y="85150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876E62-E7A1-4463-9F1B-E7F74F77C615}">
      <dsp:nvSpPr>
        <dsp:cNvPr id="0" name=""/>
        <dsp:cNvSpPr/>
      </dsp:nvSpPr>
      <dsp:spPr>
        <a:xfrm>
          <a:off x="702611" y="1342774"/>
          <a:ext cx="3272263" cy="851502"/>
        </a:xfrm>
        <a:custGeom>
          <a:avLst/>
          <a:gdLst/>
          <a:ahLst/>
          <a:cxnLst/>
          <a:rect l="0" t="0" r="0" b="0"/>
          <a:pathLst>
            <a:path>
              <a:moveTo>
                <a:pt x="3272263" y="0"/>
              </a:moveTo>
              <a:lnTo>
                <a:pt x="3272263" y="754320"/>
              </a:lnTo>
              <a:lnTo>
                <a:pt x="0" y="754320"/>
              </a:lnTo>
              <a:lnTo>
                <a:pt x="0" y="851502"/>
              </a:lnTo>
            </a:path>
          </a:pathLst>
        </a:custGeom>
        <a:noFill/>
        <a:ln w="15875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319D6-D3EA-425B-B684-581BDF74237D}">
      <dsp:nvSpPr>
        <dsp:cNvPr id="0" name=""/>
        <dsp:cNvSpPr/>
      </dsp:nvSpPr>
      <dsp:spPr>
        <a:xfrm>
          <a:off x="3460432" y="929800"/>
          <a:ext cx="1028883" cy="412974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Executive Director</a:t>
          </a:r>
        </a:p>
      </dsp:txBody>
      <dsp:txXfrm>
        <a:off x="3460432" y="929800"/>
        <a:ext cx="1028883" cy="412974"/>
      </dsp:txXfrm>
    </dsp:sp>
    <dsp:sp modelId="{7CA46090-2DB3-43B4-B2D1-F1E78EBC2807}">
      <dsp:nvSpPr>
        <dsp:cNvPr id="0" name=""/>
        <dsp:cNvSpPr/>
      </dsp:nvSpPr>
      <dsp:spPr>
        <a:xfrm>
          <a:off x="362" y="2194276"/>
          <a:ext cx="1404497" cy="2514722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Engineering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County Engineer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Asst</a:t>
          </a:r>
          <a:r>
            <a:rPr lang="en-US" sz="500" kern="1200" dirty="0"/>
            <a:t> County Engineer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Executive Assistant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Transportation Planner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Manager (4)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Supervisor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Engineer I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Engineer II (3)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Engineer III (6)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 – Assets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 – CAD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Stormwater</a:t>
          </a:r>
          <a:r>
            <a:rPr lang="en-US" sz="500" kern="1200" dirty="0"/>
            <a:t> Quality Coordinator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Supervisor – Inspections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Inspector I –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Inspector II - 4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Inspector III –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Inspector I – </a:t>
          </a:r>
          <a:r>
            <a:rPr lang="en-US" sz="500" kern="1200" dirty="0" err="1"/>
            <a:t>Stormwater</a:t>
          </a:r>
          <a:r>
            <a:rPr lang="en-US" sz="500" kern="1200" dirty="0"/>
            <a:t> (2)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Inspector II – </a:t>
          </a:r>
          <a:r>
            <a:rPr lang="en-US" sz="500" kern="1200" dirty="0" err="1"/>
            <a:t>Stormwater</a:t>
          </a:r>
          <a:r>
            <a:rPr lang="en-US" sz="500" kern="1200" dirty="0"/>
            <a:t>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Inspector III – </a:t>
          </a:r>
          <a:r>
            <a:rPr lang="en-US" sz="500" kern="1200" dirty="0" err="1"/>
            <a:t>Stormwater</a:t>
          </a:r>
          <a:r>
            <a:rPr lang="en-US" sz="500" kern="1200" dirty="0"/>
            <a:t> (2)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Supervisor – Survey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Surveyor II (2)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Surveyor III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62" y="2194276"/>
        <a:ext cx="1404497" cy="2514722"/>
      </dsp:txXfrm>
    </dsp:sp>
    <dsp:sp modelId="{41CA4EBB-2A46-4C0D-AD06-589419E3EFE6}">
      <dsp:nvSpPr>
        <dsp:cNvPr id="0" name=""/>
        <dsp:cNvSpPr/>
      </dsp:nvSpPr>
      <dsp:spPr>
        <a:xfrm>
          <a:off x="1599224" y="2194276"/>
          <a:ext cx="1434707" cy="1764960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Highway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Operations Specialist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Superintendent (3)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Foreman (8)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Team Lead (15)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Maint</a:t>
          </a:r>
          <a:r>
            <a:rPr lang="en-US" sz="500" kern="1200" dirty="0"/>
            <a:t> Worker I (29)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Maint</a:t>
          </a:r>
          <a:r>
            <a:rPr lang="en-US" sz="500" kern="1200" dirty="0"/>
            <a:t> Worker II (15)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Maint</a:t>
          </a:r>
          <a:r>
            <a:rPr lang="en-US" sz="500" kern="1200" dirty="0"/>
            <a:t> Worker III (24)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Maint</a:t>
          </a:r>
          <a:r>
            <a:rPr lang="en-US" sz="500" kern="1200" dirty="0"/>
            <a:t> Worker II – Blades (7)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Maint</a:t>
          </a:r>
          <a:r>
            <a:rPr lang="en-US" sz="500" kern="1200" dirty="0"/>
            <a:t> Worker III – Blades (15)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Traffic Signal Tech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Traffic </a:t>
          </a:r>
          <a:r>
            <a:rPr lang="en-US" sz="500" kern="1200" dirty="0" err="1"/>
            <a:t>Maint</a:t>
          </a:r>
          <a:r>
            <a:rPr lang="en-US" sz="500" kern="1200" dirty="0"/>
            <a:t> Worker I (3)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Traffic </a:t>
          </a:r>
          <a:r>
            <a:rPr lang="en-US" sz="500" kern="1200" dirty="0" err="1"/>
            <a:t>Maint</a:t>
          </a:r>
          <a:r>
            <a:rPr lang="en-US" sz="500" kern="1200" dirty="0"/>
            <a:t> Worker II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Traffic Sign/Marking Tech (2)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 err="1"/>
            <a:t>Asst</a:t>
          </a:r>
          <a:r>
            <a:rPr lang="en-US" sz="500" kern="1200" dirty="0"/>
            <a:t> Traffic Marking Tech 2)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1599224" y="2194276"/>
        <a:ext cx="1434707" cy="1764960"/>
      </dsp:txXfrm>
    </dsp:sp>
    <dsp:sp modelId="{7B454220-8952-41CF-950D-707959ED204A}">
      <dsp:nvSpPr>
        <dsp:cNvPr id="0" name=""/>
        <dsp:cNvSpPr/>
      </dsp:nvSpPr>
      <dsp:spPr>
        <a:xfrm>
          <a:off x="3228296" y="2194276"/>
          <a:ext cx="1273754" cy="164130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Fleet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Manager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Superintendent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Foreman (5)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Operations Specialist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Technician II (4)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Technician III (6)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Technician IV (4)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Body Maintenance Tech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Welder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Install/Fabrication Tech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Fuel Delivery Specialist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General </a:t>
          </a:r>
          <a:r>
            <a:rPr lang="en-US" sz="500" kern="1200" dirty="0" err="1"/>
            <a:t>Maint</a:t>
          </a:r>
          <a:r>
            <a:rPr lang="en-US" sz="500" kern="1200" dirty="0"/>
            <a:t> Worker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228296" y="2194276"/>
        <a:ext cx="1273754" cy="1641307"/>
      </dsp:txXfrm>
    </dsp:sp>
    <dsp:sp modelId="{275B03AD-3F98-4CEF-A229-CA5B60A6CD40}">
      <dsp:nvSpPr>
        <dsp:cNvPr id="0" name=""/>
        <dsp:cNvSpPr/>
      </dsp:nvSpPr>
      <dsp:spPr>
        <a:xfrm>
          <a:off x="4696416" y="2194276"/>
          <a:ext cx="925546" cy="704039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Training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Manager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Admin Tech (1)</a:t>
          </a:r>
        </a:p>
      </dsp:txBody>
      <dsp:txXfrm>
        <a:off x="4696416" y="2194276"/>
        <a:ext cx="925546" cy="704039"/>
      </dsp:txXfrm>
    </dsp:sp>
    <dsp:sp modelId="{F5EBBBE4-E193-4398-9CDE-5EA9CDE2870F}">
      <dsp:nvSpPr>
        <dsp:cNvPr id="0" name=""/>
        <dsp:cNvSpPr/>
      </dsp:nvSpPr>
      <dsp:spPr>
        <a:xfrm>
          <a:off x="5816327" y="2194276"/>
          <a:ext cx="1013148" cy="103833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Customer Service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Manager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Supervisor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Work Order Tech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Admin Tech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Dispatcher (5)</a:t>
          </a:r>
        </a:p>
      </dsp:txBody>
      <dsp:txXfrm>
        <a:off x="5816327" y="2194276"/>
        <a:ext cx="1013148" cy="1038337"/>
      </dsp:txXfrm>
    </dsp:sp>
    <dsp:sp modelId="{99E90E9E-E204-4CFE-8DB0-6C90574707BF}">
      <dsp:nvSpPr>
        <dsp:cNvPr id="0" name=""/>
        <dsp:cNvSpPr/>
      </dsp:nvSpPr>
      <dsp:spPr>
        <a:xfrm>
          <a:off x="7023840" y="2194276"/>
          <a:ext cx="925546" cy="1224631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t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Resource Management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Manager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Supervisor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Coordinator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Specialist (2)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Buyer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Expediter (1)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Stock Clerk (3)</a:t>
          </a:r>
        </a:p>
      </dsp:txBody>
      <dsp:txXfrm>
        <a:off x="7023840" y="2194276"/>
        <a:ext cx="925546" cy="1224631"/>
      </dsp:txXfrm>
    </dsp:sp>
    <dsp:sp modelId="{54CEEC8B-038E-4124-B745-4571D5F2DAE0}">
      <dsp:nvSpPr>
        <dsp:cNvPr id="0" name=""/>
        <dsp:cNvSpPr/>
      </dsp:nvSpPr>
      <dsp:spPr>
        <a:xfrm>
          <a:off x="2793859" y="1537139"/>
          <a:ext cx="1083832" cy="46277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Executive Assistant</a:t>
          </a:r>
        </a:p>
      </dsp:txBody>
      <dsp:txXfrm>
        <a:off x="2793859" y="1537139"/>
        <a:ext cx="1083832" cy="462773"/>
      </dsp:txXfrm>
    </dsp:sp>
    <dsp:sp modelId="{F70FC651-DC6B-440A-B1FC-3B08BB11343E}">
      <dsp:nvSpPr>
        <dsp:cNvPr id="0" name=""/>
        <dsp:cNvSpPr/>
      </dsp:nvSpPr>
      <dsp:spPr>
        <a:xfrm>
          <a:off x="4072056" y="1537139"/>
          <a:ext cx="1134414" cy="46277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1" kern="1200" dirty="0"/>
            <a:t>Deputy Director</a:t>
          </a:r>
        </a:p>
      </dsp:txBody>
      <dsp:txXfrm>
        <a:off x="4072056" y="1537139"/>
        <a:ext cx="1134414" cy="462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0858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2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2021 planned work (some has been completed):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48.3 CL miles crack sealing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32.79 CL miles chip sealing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21.46 CL miles pavement overlay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101.05 CL miles reclamation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903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495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38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381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81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03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455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921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D78FC6-CE17-4259-A63C-DDFC12E048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93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10/19/2021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4871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3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17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6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02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80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158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46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4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56C048B-B3EF-434B-855B-80331A33FADE}" type="datetime1">
              <a:rPr lang="en-US" smtClean="0"/>
              <a:t>10/19/2021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70597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23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B267EC-FDF1-4699-B1D6-56FF0875F7A0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8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594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72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151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04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81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5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095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2AEC9-5069-44D6-B972-76E102A33CFE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864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DE83-62CD-49B0-9304-7112A39A2441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468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61BE7-8619-4757-B433-3C4787FD52CF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56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77C8-B450-4D71-BB89-71CB659957DE}" type="datetime1">
              <a:rPr lang="en-US" smtClean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841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BAD-5B84-459F-A921-957F4B31C864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41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9BC55-03C1-44D7-95FC-0BFFE86CEFF8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789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F0EEA-5BD2-4639-BC22-1D2A72C015C0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48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3C1E-CA7A-4EA5-BC5A-E5B66C5F91CC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83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B15BB-4D6C-456F-B0D6-89E8242F8D1F}" type="datetime1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DCD7-32F1-4D16-A559-A5DC88104414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4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14F1D-0C6D-44C4-A055-CBD06968272E}" type="datetime1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C5D7-BBAA-47FA-8583-0741C0F6CCCD}" type="datetime1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6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353CB-9600-42CF-9E38-5955248467BC}" type="datetime1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3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C7D58-DA09-4034-A84F-8EB6AB85D25C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4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8FAE6-262E-46F1-B9B6-B597A6F1349A}" type="datetime1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0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0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  <p:sldLayoutId id="2147484227" r:id="rId11"/>
    <p:sldLayoutId id="2147484228" r:id="rId12"/>
    <p:sldLayoutId id="2147484229" r:id="rId13"/>
    <p:sldLayoutId id="2147484230" r:id="rId14"/>
    <p:sldLayoutId id="2147484231" r:id="rId15"/>
    <p:sldLayoutId id="2147484232" r:id="rId16"/>
    <p:sldLayoutId id="2147484233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FB74E54-051A-4D47-A93E-73769CE8536A}" type="datetime1">
              <a:rPr lang="en-US" smtClean="0"/>
              <a:t>10/19/2021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95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6" r:id="rId2"/>
    <p:sldLayoutId id="2147484237" r:id="rId3"/>
    <p:sldLayoutId id="2147484238" r:id="rId4"/>
    <p:sldLayoutId id="2147484239" r:id="rId5"/>
    <p:sldLayoutId id="2147484240" r:id="rId6"/>
    <p:sldLayoutId id="2147484241" r:id="rId7"/>
    <p:sldLayoutId id="2147484242" r:id="rId8"/>
    <p:sldLayoutId id="2147484243" r:id="rId9"/>
    <p:sldLayoutId id="2147484244" r:id="rId10"/>
    <p:sldLayoutId id="2147484245" r:id="rId11"/>
    <p:sldLayoutId id="2147484246" r:id="rId12"/>
    <p:sldLayoutId id="2147484247" r:id="rId13"/>
    <p:sldLayoutId id="2147484248" r:id="rId14"/>
    <p:sldLayoutId id="2147484249" r:id="rId15"/>
    <p:sldLayoutId id="2147484250" r:id="rId16"/>
    <p:sldLayoutId id="2147484251" r:id="rId17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81000" y="911321"/>
            <a:ext cx="8382001" cy="3488266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Budget Presentation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Kevin Mastin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October 21,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4258F2-2F66-4AD3-B191-AA63B0137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369" y="533400"/>
            <a:ext cx="1305918" cy="13308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619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Budget and Critical 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63291" y="6274605"/>
            <a:ext cx="5314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CFBFAC-E5D6-432D-AF1B-0B95724BE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B2B851E-2931-4F00-83B4-386BAE969E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07981"/>
              </p:ext>
            </p:extLst>
          </p:nvPr>
        </p:nvGraphicFramePr>
        <p:xfrm>
          <a:off x="1828800" y="3017898"/>
          <a:ext cx="6248400" cy="2825816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697827038"/>
                    </a:ext>
                  </a:extLst>
                </a:gridCol>
              </a:tblGrid>
              <a:tr h="2251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&amp; 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82608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One-Time Road Funds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121274"/>
                  </a:ext>
                </a:extLst>
              </a:tr>
              <a:tr h="258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On-Going Road Funds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7842488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321518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Engineering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662490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Akers Pond Design - One-time allocation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5709500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Asset Management Personnel (3 </a:t>
                      </a:r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FTEs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756480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Beaver Creek Drainage Basin Planning Study (DBPS) - One-time   allocation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09188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Engineering Division Personnel (4 FTEs &amp; Outsourced Inspections)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05962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Stormwater Maintenance Crew (4 FTEs in 2022)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417846"/>
                  </a:ext>
                </a:extLst>
              </a:tr>
              <a:tr h="2251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Templeton Gap Drainage Basin Planning Study (DBPS) - One-time allocation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391139"/>
                  </a:ext>
                </a:extLst>
              </a:tr>
              <a:tr h="2589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Traffic Count Plan - One-time allocation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67744"/>
                  </a:ext>
                </a:extLst>
              </a:tr>
            </a:tbl>
          </a:graphicData>
        </a:graphic>
      </p:graphicFrame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id="{94D7E571-BB97-4494-A5E5-BD6CD7D13C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354618"/>
              </p:ext>
            </p:extLst>
          </p:nvPr>
        </p:nvGraphicFramePr>
        <p:xfrm>
          <a:off x="1012613" y="1143000"/>
          <a:ext cx="7704137" cy="1754463"/>
        </p:xfrm>
        <a:graphic>
          <a:graphicData uri="http://schemas.openxmlformats.org/drawingml/2006/table">
            <a:tbl>
              <a:tblPr/>
              <a:tblGrid>
                <a:gridCol w="1339850">
                  <a:extLst>
                    <a:ext uri="{9D8B030D-6E8A-4147-A177-3AD203B41FA5}">
                      <a16:colId xmlns:a16="http://schemas.microsoft.com/office/drawing/2014/main" val="1720392415"/>
                    </a:ext>
                  </a:extLst>
                </a:gridCol>
                <a:gridCol w="1002477">
                  <a:extLst>
                    <a:ext uri="{9D8B030D-6E8A-4147-A177-3AD203B41FA5}">
                      <a16:colId xmlns:a16="http://schemas.microsoft.com/office/drawing/2014/main" val="1561884671"/>
                    </a:ext>
                  </a:extLst>
                </a:gridCol>
                <a:gridCol w="1004887">
                  <a:extLst>
                    <a:ext uri="{9D8B030D-6E8A-4147-A177-3AD203B41FA5}">
                      <a16:colId xmlns:a16="http://schemas.microsoft.com/office/drawing/2014/main" val="1325930759"/>
                    </a:ext>
                  </a:extLst>
                </a:gridCol>
                <a:gridCol w="1091641">
                  <a:extLst>
                    <a:ext uri="{9D8B030D-6E8A-4147-A177-3AD203B41FA5}">
                      <a16:colId xmlns:a16="http://schemas.microsoft.com/office/drawing/2014/main" val="3085983249"/>
                    </a:ext>
                  </a:extLst>
                </a:gridCol>
                <a:gridCol w="947053">
                  <a:extLst>
                    <a:ext uri="{9D8B030D-6E8A-4147-A177-3AD203B41FA5}">
                      <a16:colId xmlns:a16="http://schemas.microsoft.com/office/drawing/2014/main" val="2493630910"/>
                    </a:ext>
                  </a:extLst>
                </a:gridCol>
                <a:gridCol w="860299">
                  <a:extLst>
                    <a:ext uri="{9D8B030D-6E8A-4147-A177-3AD203B41FA5}">
                      <a16:colId xmlns:a16="http://schemas.microsoft.com/office/drawing/2014/main" val="1217481623"/>
                    </a:ext>
                  </a:extLst>
                </a:gridCol>
                <a:gridCol w="773546">
                  <a:extLst>
                    <a:ext uri="{9D8B030D-6E8A-4147-A177-3AD203B41FA5}">
                      <a16:colId xmlns:a16="http://schemas.microsoft.com/office/drawing/2014/main" val="4161967996"/>
                    </a:ext>
                  </a:extLst>
                </a:gridCol>
                <a:gridCol w="684384">
                  <a:extLst>
                    <a:ext uri="{9D8B030D-6E8A-4147-A177-3AD203B41FA5}">
                      <a16:colId xmlns:a16="http://schemas.microsoft.com/office/drawing/2014/main" val="587865093"/>
                    </a:ext>
                  </a:extLst>
                </a:gridCol>
              </a:tblGrid>
              <a:tr h="55029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Budget - OAB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On-going changes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Budget -OAB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On-going changes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2022  Base 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2022  Request/Critical Needs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2022  PBB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6619169"/>
                  </a:ext>
                </a:extLst>
              </a:tr>
              <a:tr h="29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Road &amp; Bridge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24,884,623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674,227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25,558,850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25,558,850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36,558,850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6361"/>
                  </a:ext>
                </a:extLst>
              </a:tr>
              <a:tr h="166537">
                <a:tc>
                  <a:txBody>
                    <a:bodyPr/>
                    <a:lstStyle/>
                    <a:p>
                      <a:pPr algn="l" fontAlgn="b"/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727978"/>
                  </a:ext>
                </a:extLst>
              </a:tr>
              <a:tr h="296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Engineering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2,385,918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363,720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2,749,638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(140,000)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3,609,638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2,394,371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6,004,009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26487"/>
                  </a:ext>
                </a:extLst>
              </a:tr>
              <a:tr h="16219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388344"/>
                  </a:ext>
                </a:extLst>
              </a:tr>
              <a:tr h="275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Fleet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7,387,648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1,330,263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8,717,911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(1,100,000)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7,617,911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7,617,911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38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2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5562599"/>
          </a:xfrm>
        </p:spPr>
        <p:txBody>
          <a:bodyPr>
            <a:normAutofit/>
          </a:bodyPr>
          <a:lstStyle/>
          <a:p>
            <a:r>
              <a:rPr lang="en-JM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AC7267-BD3D-40D6-B972-DD07F1021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3D6D8D-6B93-470E-BD06-E12BDFB65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" y="6007742"/>
            <a:ext cx="786439" cy="786439"/>
          </a:xfrm>
          <a:prstGeom prst="rect">
            <a:avLst/>
          </a:prstGeom>
        </p:spPr>
      </p:pic>
      <p:sp>
        <p:nvSpPr>
          <p:cNvPr id="23" name="Rectangle 1">
            <a:extLst>
              <a:ext uri="{FF2B5EF4-FFF2-40B4-BE49-F238E27FC236}">
                <a16:creationId xmlns:a16="http://schemas.microsoft.com/office/drawing/2014/main" id="{D17CAF13-FEA1-470B-B941-F6B855462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76200"/>
            <a:ext cx="3429000" cy="838200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88452712"/>
              </p:ext>
            </p:extLst>
          </p:nvPr>
        </p:nvGraphicFramePr>
        <p:xfrm>
          <a:off x="885295" y="359244"/>
          <a:ext cx="7949749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</a:t>
            </a:r>
            <a:r>
              <a:rPr kumimoji="0" lang="en-US" sz="1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Public Works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65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Mandates/State Statutes Required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2" y="1586318"/>
            <a:ext cx="7704667" cy="4704416"/>
          </a:xfrm>
        </p:spPr>
        <p:txBody>
          <a:bodyPr anchor="t">
            <a:normAutofit fontScale="700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 Water Act (1972)-El Paso County Municipal Separate Storm Sewer System (MS4) Permit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 with Disabilities Act (ADA) and CFR35.105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811, SB 18-167, Underground Utility Locates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State Statutes included in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22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24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29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30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32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34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35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37 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38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42</a:t>
            </a:r>
          </a:p>
          <a:p>
            <a:pPr marL="740664" lvl="1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43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1" kern="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B8E594-A7E4-489B-A377-DCE5B0186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16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7159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Plan Goals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2057400"/>
            <a:ext cx="7704667" cy="3942416"/>
          </a:xfrm>
        </p:spPr>
        <p:txBody>
          <a:bodyPr anchor="t">
            <a:normAutofit fontScale="92500"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1: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and promote a financially sustainable County government that is transparent and effective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C:  Define and allocate ongoing funding streams designated for capital investment and operational needs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3: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and improve the County transportation system, facilities, infrastructure and technology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 A:  Provide a safe, sustainable, integrated and efficient multi-modal transportation infrastructure system to enhance the region’s economy and quality of life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87A20-83F9-479A-BDCA-08096E4AD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74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2"/>
            <a:ext cx="7704667" cy="851428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Indicators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87A20-83F9-479A-BDCA-08096E4AD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2F6F1174-620E-49D8-8836-A66A89A47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250170"/>
              </p:ext>
            </p:extLst>
          </p:nvPr>
        </p:nvGraphicFramePr>
        <p:xfrm>
          <a:off x="1295400" y="1447800"/>
          <a:ext cx="6858001" cy="4394928"/>
        </p:xfrm>
        <a:graphic>
          <a:graphicData uri="http://schemas.openxmlformats.org/drawingml/2006/table">
            <a:tbl>
              <a:tblPr/>
              <a:tblGrid>
                <a:gridCol w="4561018">
                  <a:extLst>
                    <a:ext uri="{9D8B030D-6E8A-4147-A177-3AD203B41FA5}">
                      <a16:colId xmlns:a16="http://schemas.microsoft.com/office/drawing/2014/main" val="3953558472"/>
                    </a:ext>
                  </a:extLst>
                </a:gridCol>
                <a:gridCol w="1092008">
                  <a:extLst>
                    <a:ext uri="{9D8B030D-6E8A-4147-A177-3AD203B41FA5}">
                      <a16:colId xmlns:a16="http://schemas.microsoft.com/office/drawing/2014/main" val="604220676"/>
                    </a:ext>
                  </a:extLst>
                </a:gridCol>
                <a:gridCol w="1204975">
                  <a:extLst>
                    <a:ext uri="{9D8B030D-6E8A-4147-A177-3AD203B41FA5}">
                      <a16:colId xmlns:a16="http://schemas.microsoft.com/office/drawing/2014/main" val="506940469"/>
                    </a:ext>
                  </a:extLst>
                </a:gridCol>
              </a:tblGrid>
              <a:tr h="39099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Metric (YTD through September)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Target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560990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Lane Miles Graveled per Annual Plan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55455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Lane Miles Overlayed per Annual Plan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416746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Lane Miles Chip Sealed Per Annual Plan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058898"/>
                  </a:ext>
                </a:extLst>
              </a:tr>
              <a:tr h="7447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customer service requests for road and bridge service within 90 days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55622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Lane Miles of Dust Abatement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283427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Lane Miles of Striping Completed per Annual Plan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584773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Signs Upgraded per Annual Plan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169963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Readiness rate for critical fleet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267709"/>
                  </a:ext>
                </a:extLst>
              </a:tr>
              <a:tr h="372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fleet age (years)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</a:t>
                      </a:r>
                    </a:p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07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79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37159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Capital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290735"/>
            <a:ext cx="5314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987A20-83F9-479A-BDCA-08096E4AD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A3F84D3F-7992-443D-89CC-B3CBDECF29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620001" cy="3733801"/>
        </p:xfrm>
        <a:graphic>
          <a:graphicData uri="http://schemas.openxmlformats.org/drawingml/2006/table">
            <a:tbl>
              <a:tblPr/>
              <a:tblGrid>
                <a:gridCol w="1847273">
                  <a:extLst>
                    <a:ext uri="{9D8B030D-6E8A-4147-A177-3AD203B41FA5}">
                      <a16:colId xmlns:a16="http://schemas.microsoft.com/office/drawing/2014/main" val="427999397"/>
                    </a:ext>
                  </a:extLst>
                </a:gridCol>
                <a:gridCol w="923636">
                  <a:extLst>
                    <a:ext uri="{9D8B030D-6E8A-4147-A177-3AD203B41FA5}">
                      <a16:colId xmlns:a16="http://schemas.microsoft.com/office/drawing/2014/main" val="1995091713"/>
                    </a:ext>
                  </a:extLst>
                </a:gridCol>
                <a:gridCol w="739429">
                  <a:extLst>
                    <a:ext uri="{9D8B030D-6E8A-4147-A177-3AD203B41FA5}">
                      <a16:colId xmlns:a16="http://schemas.microsoft.com/office/drawing/2014/main" val="3595302761"/>
                    </a:ext>
                  </a:extLst>
                </a:gridCol>
                <a:gridCol w="684944">
                  <a:extLst>
                    <a:ext uri="{9D8B030D-6E8A-4147-A177-3AD203B41FA5}">
                      <a16:colId xmlns:a16="http://schemas.microsoft.com/office/drawing/2014/main" val="950518717"/>
                    </a:ext>
                  </a:extLst>
                </a:gridCol>
                <a:gridCol w="684944">
                  <a:extLst>
                    <a:ext uri="{9D8B030D-6E8A-4147-A177-3AD203B41FA5}">
                      <a16:colId xmlns:a16="http://schemas.microsoft.com/office/drawing/2014/main" val="3747689714"/>
                    </a:ext>
                  </a:extLst>
                </a:gridCol>
                <a:gridCol w="584623">
                  <a:extLst>
                    <a:ext uri="{9D8B030D-6E8A-4147-A177-3AD203B41FA5}">
                      <a16:colId xmlns:a16="http://schemas.microsoft.com/office/drawing/2014/main" val="1053466331"/>
                    </a:ext>
                  </a:extLst>
                </a:gridCol>
                <a:gridCol w="785264">
                  <a:extLst>
                    <a:ext uri="{9D8B030D-6E8A-4147-A177-3AD203B41FA5}">
                      <a16:colId xmlns:a16="http://schemas.microsoft.com/office/drawing/2014/main" val="2489645013"/>
                    </a:ext>
                  </a:extLst>
                </a:gridCol>
                <a:gridCol w="684944">
                  <a:extLst>
                    <a:ext uri="{9D8B030D-6E8A-4147-A177-3AD203B41FA5}">
                      <a16:colId xmlns:a16="http://schemas.microsoft.com/office/drawing/2014/main" val="3449236403"/>
                    </a:ext>
                  </a:extLst>
                </a:gridCol>
                <a:gridCol w="684944">
                  <a:extLst>
                    <a:ext uri="{9D8B030D-6E8A-4147-A177-3AD203B41FA5}">
                      <a16:colId xmlns:a16="http://schemas.microsoft.com/office/drawing/2014/main" val="3162996413"/>
                    </a:ext>
                  </a:extLst>
                </a:gridCol>
              </a:tblGrid>
              <a:tr h="41102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Project Title</a:t>
                      </a:r>
                    </a:p>
                  </a:txBody>
                  <a:tcPr marL="5134" marR="5134" marT="5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ECD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Funding Source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Cost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EPC Committed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EPC Obligated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 EPC Shortfall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286875"/>
                  </a:ext>
                </a:extLst>
              </a:tr>
              <a:tr h="2409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Calhan Bridge Replacement</a:t>
                      </a:r>
                    </a:p>
                  </a:txBody>
                  <a:tcPr marL="5134" marR="5134" marT="5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2022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$3.6M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$90k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$90k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$3.5M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673242"/>
                  </a:ext>
                </a:extLst>
              </a:tr>
              <a:tr h="24094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MTCP Update</a:t>
                      </a:r>
                    </a:p>
                  </a:txBody>
                  <a:tcPr marL="5134" marR="5134" marT="5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23-Dec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$1.5M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$1.5M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717567"/>
                  </a:ext>
                </a:extLst>
              </a:tr>
              <a:tr h="180640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Charter Oak RR</a:t>
                      </a:r>
                    </a:p>
                  </a:txBody>
                  <a:tcPr marL="5134" marR="5134" marT="51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22-Dec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CDOT / EPC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$14M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$1.9M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$1.9M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311690"/>
                  </a:ext>
                </a:extLst>
              </a:tr>
              <a:tr h="180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$1.9M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163011"/>
                  </a:ext>
                </a:extLst>
              </a:tr>
              <a:tr h="25089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Ellicott Bridge Replacement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2023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$4.5M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$370k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$370k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$4.1M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699907"/>
                  </a:ext>
                </a:extLst>
              </a:tr>
              <a:tr h="31960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Rex/Meridian Intersection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2023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$6.8M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$490k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$490k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$6.3M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21363"/>
                  </a:ext>
                </a:extLst>
              </a:tr>
              <a:tr h="31867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Fountain Mesa/ Caballero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2022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$3.2M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$3.2M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$3.2M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185068"/>
                  </a:ext>
                </a:extLst>
              </a:tr>
              <a:tr h="219685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Struthers/Northgate Drainage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 2023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CDOT / EPC</a:t>
                      </a:r>
                    </a:p>
                  </a:txBody>
                  <a:tcPr marL="5134" marR="5134" marT="51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$3.2M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$400k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$400k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$1.8M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579040"/>
                  </a:ext>
                </a:extLst>
              </a:tr>
              <a:tr h="180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$2.2M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53184"/>
                  </a:ext>
                </a:extLst>
              </a:tr>
              <a:tr h="41616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 Creek Drainage Improvements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2022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$500k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$500k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849031"/>
                  </a:ext>
                </a:extLst>
              </a:tr>
              <a:tr h="3983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Baptist/Rollercoaster/ Hodgen Intersection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RFP for Design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 2024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$3k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$980k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31017"/>
                  </a:ext>
                </a:extLst>
              </a:tr>
              <a:tr h="37559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Janitell Bridge Repairs</a:t>
                      </a:r>
                    </a:p>
                  </a:txBody>
                  <a:tcPr marL="5134" marR="5134" marT="513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Alternatives Analysis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 2023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EPC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$2.5M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$100k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$100k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$2.4M </a:t>
                      </a:r>
                    </a:p>
                  </a:txBody>
                  <a:tcPr marL="5134" marR="5134" marT="513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99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80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Budgetary Highlights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463040"/>
            <a:ext cx="7628467" cy="4876800"/>
          </a:xfrm>
        </p:spPr>
        <p:txBody>
          <a:bodyPr anchor="t"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Challenges/Constraints: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vs. Capacity vs. Funding/Staffing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Unfunded requirements:  811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prices are increasing / availability is decreasing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/>
              <a:pPr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CC74A-EDCF-4EAF-89E8-B80CC7AF2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8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Budgetary Highlights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354827"/>
            <a:ext cx="7628467" cy="4876800"/>
          </a:xfrm>
        </p:spPr>
        <p:txBody>
          <a:bodyPr anchor="t"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Finding alternatives/efficiencies to meet demands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attribute collection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with Disabilities Act compliance assessment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Pavement Quality Index (PQI) data collection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 &amp; fleet management software programs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transportation corridors plan update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PPRTA capital program extension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CC74A-EDCF-4EAF-89E8-B80CC7AF2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92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>
            <a:normAutofit/>
          </a:bodyPr>
          <a:lstStyle/>
          <a:p>
            <a:r>
              <a:rPr lang="en-JM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Budgetary Highlights 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982133" y="1295400"/>
            <a:ext cx="7628467" cy="4876800"/>
          </a:xfrm>
        </p:spPr>
        <p:txBody>
          <a:bodyPr anchor="t"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Wins: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 lighting conversion - $40k savings per year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conversion - $40k savings per year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 Community Rating System (CRS) recertification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Colorado Springs annexation IGA</a:t>
            </a:r>
          </a:p>
          <a:p>
            <a:pPr lvl="1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HB21-1095 Legislative Changes to Colorado 811 statute related to county Gravel Road Maintenance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Changed hiring qualifications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Public 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B5ADC2-7248-4799-8E52-477E151C3EE9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CC74A-EDCF-4EAF-89E8-B80CC7AF2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8" y="5833535"/>
            <a:ext cx="897275" cy="9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901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1_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5" ma:contentTypeDescription="Create a new document." ma:contentTypeScope="" ma:versionID="07ed8f0f4806d4c1c1ce97fe98252d66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e59269d3c5db8ffd41697c95cc025586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  <xsd:element ref="ns2:ReqOrganizationname" minOccurs="0"/>
                <xsd:element ref="ns2:MediaLengthInSeconds" minOccurs="0"/>
                <xsd:element ref="ns2:Invoicenumber" minOccurs="0"/>
                <xsd:element ref="ns2:PaidinFull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  <xsd:enumeration value="University/ed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Other"/>
                    <xsd:enumeration value="Assessor"/>
                    <xsd:enumeration value="Public Works"/>
                    <xsd:enumeration value="Facilities"/>
                    <xsd:enumeration value="Legal"/>
                    <xsd:enumeration value="IT"/>
                    <xsd:enumeration value="Admin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qOrganizationname" ma:index="25" nillable="true" ma:displayName="Organization" ma:description="This is the name of the organization that is requestor affiliated" ma:format="Dropdown" ma:internalName="ReqOrganizationname">
      <xsd:simpleType>
        <xsd:restriction base="dms:Text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Invoicenumber" ma:index="27" nillable="true" ma:displayName="Invoice number" ma:decimals="0" ma:description="This is the invoice number assigned to any CORA requiring financial reimbursement from the requestor. Year-number order" ma:format="Dropdown" ma:internalName="Invoicenumber" ma:percentage="FALSE">
      <xsd:simpleType>
        <xsd:restriction base="dms:Number"/>
      </xsd:simpleType>
    </xsd:element>
    <xsd:element name="PaidinFull_x003f_" ma:index="28" nillable="true" ma:displayName="Paid in Full?" ma:description="The status on the payment required by the requestor, if applicable.&#10;&#10;(If blank, no charge for request)" ma:format="Dropdown" ma:internalName="PaidinFull_x003f_">
      <xsd:simpleType>
        <xsd:restriction base="dms:Choice">
          <xsd:enumeration value="Yes"/>
          <xsd:enumeration value="No"/>
          <xsd:enumeration value="No Respons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DateReceived xmlns="80156bfa-366b-4c3c-b565-b9add8006275" xsi:nil="true"/>
    <CORAType xmlns="80156bfa-366b-4c3c-b565-b9add8006275" xsi:nil="true"/>
    <Requestor xmlns="80156bfa-366b-4c3c-b565-b9add8006275" xsi:nil="true"/>
    <ReqOrganizationname xmlns="80156bfa-366b-4c3c-b565-b9add8006275" xsi:nil="true"/>
    <Invoicenumber xmlns="80156bfa-366b-4c3c-b565-b9add8006275" xsi:nil="true"/>
    <PaidinFull_x003f_ xmlns="80156bfa-366b-4c3c-b565-b9add8006275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6A8C8-3C0C-456E-A68C-A2746825295D}"/>
</file>

<file path=customXml/itemProps2.xml><?xml version="1.0" encoding="utf-8"?>
<ds:datastoreItem xmlns:ds="http://schemas.openxmlformats.org/officeDocument/2006/customXml" ds:itemID="{CA587BAF-894D-483E-A4F5-763AC91C26D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89c9881-cdf5-479a-9085-9825f767ab06"/>
    <ds:schemaRef ds:uri="http://purl.org/dc/elements/1.1/"/>
    <ds:schemaRef ds:uri="http://schemas.microsoft.com/office/2006/metadata/properties"/>
    <ds:schemaRef ds:uri="f3a94b3a-c02d-4e9c-bcf0-cb5f09c3a2b5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AF865A-2394-4271-AE56-7A862E1DF3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1180</Words>
  <Application>Microsoft Office PowerPoint</Application>
  <PresentationFormat>On-screen Show (4:3)</PresentationFormat>
  <Paragraphs>346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Parallax</vt:lpstr>
      <vt:lpstr>1_Parallax</vt:lpstr>
      <vt:lpstr>2022 Budget Presentation Department of Public Works </vt:lpstr>
      <vt:lpstr>Organization</vt:lpstr>
      <vt:lpstr>Mandates/State Statutes Required</vt:lpstr>
      <vt:lpstr>Strategic Plan Goals</vt:lpstr>
      <vt:lpstr>Operating Indicators</vt:lpstr>
      <vt:lpstr>Capital Projects</vt:lpstr>
      <vt:lpstr>Budgetary Highlights </vt:lpstr>
      <vt:lpstr>Budgetary Highlights </vt:lpstr>
      <vt:lpstr>Budgetary Highlights </vt:lpstr>
      <vt:lpstr>Base Budget and Critical Needs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2021-10-19T21:04:22Z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