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16" r:id="rId2"/>
  </p:sldMasterIdLst>
  <p:notesMasterIdLst>
    <p:notesMasterId r:id="rId15"/>
  </p:notesMasterIdLst>
  <p:sldIdLst>
    <p:sldId id="256" r:id="rId3"/>
    <p:sldId id="280" r:id="rId4"/>
    <p:sldId id="262" r:id="rId5"/>
    <p:sldId id="268" r:id="rId6"/>
    <p:sldId id="269" r:id="rId7"/>
    <p:sldId id="279" r:id="rId8"/>
    <p:sldId id="270" r:id="rId9"/>
    <p:sldId id="271" r:id="rId10"/>
    <p:sldId id="272" r:id="rId11"/>
    <p:sldId id="261" r:id="rId12"/>
    <p:sldId id="264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077112-2E0F-43FF-AC01-5206B9BB7DF6}" v="2" dt="2021-10-08T21:06:19.485"/>
  </p1510:revLst>
</p1510:revInfo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60635" autoAdjust="0"/>
  </p:normalViewPr>
  <p:slideViewPr>
    <p:cSldViewPr>
      <p:cViewPr varScale="1">
        <p:scale>
          <a:sx n="69" d="100"/>
          <a:sy n="69" d="100"/>
        </p:scale>
        <p:origin x="27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20EB9-C13B-47A5-9FED-039C715D0EB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302144-71D2-4D3C-91EC-10A25060A313}">
      <dgm:prSet phldrT="[Text]"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Executive Director</a:t>
          </a:r>
        </a:p>
      </dgm:t>
    </dgm:pt>
    <dgm:pt modelId="{2ABD65FD-1590-4681-8AC5-EC21783757F6}" type="parTrans" cxnId="{7A092A71-7F16-47C7-9C17-48E44942770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5338BD-EB05-4868-9CC6-3AE7775829E0}" type="sibTrans" cxnId="{7A092A71-7F16-47C7-9C17-48E44942770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919E9C-4C4D-44A1-83C1-3DC9162517D8}">
      <dgm:prSet phldrT="[Text]"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Human Resources Manager</a:t>
          </a:r>
        </a:p>
      </dgm:t>
    </dgm:pt>
    <dgm:pt modelId="{F5AE2A80-6AD8-45B0-9B9F-A80B95963F81}" type="parTrans" cxnId="{7D42E83F-E625-45F7-9A6F-7770085664DF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504995-62DB-46FB-B0E2-0AC55B255D69}" type="sibTrans" cxnId="{7D42E83F-E625-45F7-9A6F-7770085664DF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727561-74CC-40C6-B399-EDF34B3F831E}">
      <dgm:prSet phldrT="[Text]"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Risk Management &amp; Workers’ Compensation Manager</a:t>
          </a:r>
        </a:p>
      </dgm:t>
    </dgm:pt>
    <dgm:pt modelId="{3077C8F7-B5CD-42D0-A5D1-AC7EDAF773D8}" type="parTrans" cxnId="{1120093E-3457-4F1F-9C77-CD4512F58608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0402F-1715-448A-8019-E46696CAA908}" type="sibTrans" cxnId="{1120093E-3457-4F1F-9C77-CD4512F58608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653ADA-CD74-4993-9A31-6EC7812C8648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Risk Management Coordinator</a:t>
          </a:r>
        </a:p>
      </dgm:t>
    </dgm:pt>
    <dgm:pt modelId="{B6529FBE-B550-4B35-8999-2BE3873B1731}" type="parTrans" cxnId="{0E1AFF62-B5D7-4E25-954E-8DF8CC86AC51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756EE7-7013-4BC7-B902-F0A89FF7C485}" type="sibTrans" cxnId="{0E1AFF62-B5D7-4E25-954E-8DF8CC86AC51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43AC83-38F5-49FB-989C-4D417FF280FC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Safety Specialist</a:t>
          </a:r>
        </a:p>
      </dgm:t>
    </dgm:pt>
    <dgm:pt modelId="{19615B27-39C2-4028-A8A7-FD2C2613CF33}" type="parTrans" cxnId="{AF5C012D-42C2-4FE6-9781-B61DF36B912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9BB4E8-E396-4DBC-8AB0-BB163D039656}" type="sibTrans" cxnId="{AF5C012D-42C2-4FE6-9781-B61DF36B912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D4103E-564F-4CEC-812A-55B54F597652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Claims Adjustor</a:t>
          </a:r>
        </a:p>
      </dgm:t>
    </dgm:pt>
    <dgm:pt modelId="{349758DF-08D8-43B2-BC43-EB2E5155B594}" type="parTrans" cxnId="{5F5D5CD5-81F4-4530-84CB-A33CD167C99B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2E9241-C487-4624-9388-06EACF8BBCE0}" type="sibTrans" cxnId="{5F5D5CD5-81F4-4530-84CB-A33CD167C99B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3BAAE-C7A0-4803-8288-86FBBFBBF292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HRM Administrative Coordinator</a:t>
          </a:r>
        </a:p>
      </dgm:t>
    </dgm:pt>
    <dgm:pt modelId="{0DD5ABE7-FA3B-4307-81CF-A69DDE6CD798}" type="parTrans" cxnId="{28D53CF3-2834-41F1-AD23-09B3105A9C22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F5A8D8-0A8D-4992-83E1-2619E4698347}" type="sibTrans" cxnId="{28D53CF3-2834-41F1-AD23-09B3105A9C22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37C047-45B7-4A2E-AE79-0797158DADC7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Training &amp; OD Specialist</a:t>
          </a:r>
        </a:p>
      </dgm:t>
    </dgm:pt>
    <dgm:pt modelId="{8010C1CF-A6EF-4319-B8D4-00A4342C92DC}" type="parTrans" cxnId="{653D1C74-0238-46F7-9039-222DB922276F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007D2-4F97-4389-95ED-00CAAA7AD4B4}" type="sibTrans" cxnId="{653D1C74-0238-46F7-9039-222DB922276F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B4708-C64E-45B0-BC8B-D8EC3F027066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Compensation Manager</a:t>
          </a:r>
        </a:p>
      </dgm:t>
    </dgm:pt>
    <dgm:pt modelId="{5062EB1D-AD1A-46F1-BD18-64B2C9C095D3}" type="parTrans" cxnId="{40C1B9DD-2E9C-4736-A7B8-721895394545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D3A2EA-49A6-4333-A319-35146AE8469B}" type="sibTrans" cxnId="{40C1B9DD-2E9C-4736-A7B8-721895394545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F3550-6223-4FF1-80EE-C652243BA227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HR Business Partner (SHR)</a:t>
          </a:r>
        </a:p>
      </dgm:t>
    </dgm:pt>
    <dgm:pt modelId="{EDE38F8E-2ED8-4BF6-A99C-AD05DDE83223}" type="parTrans" cxnId="{E937AB75-EE1E-4B0E-8D74-4EA2244FC171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EE31D-4FA0-42DA-B663-005C3304CFEF}" type="sibTrans" cxnId="{E937AB75-EE1E-4B0E-8D74-4EA2244FC171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BDA78-7D2D-4549-A347-45F31384FF47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Comp &amp; HRIS Specialist</a:t>
          </a:r>
        </a:p>
      </dgm:t>
    </dgm:pt>
    <dgm:pt modelId="{ECBA6DE9-2DE1-4035-8B18-28E40122CD51}" type="parTrans" cxnId="{671C06E7-33C5-48E6-82A9-4825755C1D86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DD2DE-4A48-4E03-904B-20EC08EF3ECE}" type="sibTrans" cxnId="{671C06E7-33C5-48E6-82A9-4825755C1D86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4FB94-51EC-406F-9D94-94FFA8A33ED9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HRM Data Specialist</a:t>
          </a:r>
        </a:p>
      </dgm:t>
    </dgm:pt>
    <dgm:pt modelId="{5753175F-2CE1-414A-802C-C851462D0FA0}" type="parTrans" cxnId="{9B6BBEBF-6906-458C-A734-5D79C5F33F2C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9C888-2203-4A5A-8A36-A495865A2246}" type="sibTrans" cxnId="{9B6BBEBF-6906-458C-A734-5D79C5F33F2C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68D938-00FC-4A88-A76F-48375BA0D055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Employee Relations Specialist</a:t>
          </a:r>
        </a:p>
      </dgm:t>
    </dgm:pt>
    <dgm:pt modelId="{8A192CA1-DFD3-46E6-8236-0EA6AA96C556}" type="parTrans" cxnId="{0E2DE2E2-26F0-4831-81F7-0575B5C1136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DFD3B7-7842-462F-8B3A-9019C51BB458}" type="sibTrans" cxnId="{0E2DE2E2-26F0-4831-81F7-0575B5C1136E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2C4A2-4FA8-4DE1-A204-B600E6F39A96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Workers’ Compensation Specialist</a:t>
          </a:r>
        </a:p>
      </dgm:t>
    </dgm:pt>
    <dgm:pt modelId="{FDCFBF88-6AE5-411C-A029-32BE04859FD6}" type="parTrans" cxnId="{D7F27185-CDD5-4300-843D-6C50EBF420C5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449EF-57A5-42F9-8FB3-43281EAFC6D8}" type="sibTrans" cxnId="{D7F27185-CDD5-4300-843D-6C50EBF420C5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B0AFEF-2857-4A39-B8D7-079FD9112FF3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(2) HR Business Partners</a:t>
          </a:r>
        </a:p>
      </dgm:t>
    </dgm:pt>
    <dgm:pt modelId="{AFA2276E-B434-45FC-B99D-C6EF7A4C8D8B}" type="parTrans" cxnId="{E9B2A6DA-3DBB-44DF-902C-CF1D16DB7D60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39CDD-4345-449A-9813-0282685FB959}" type="sibTrans" cxnId="{E9B2A6DA-3DBB-44DF-902C-CF1D16DB7D60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F73D81-1A96-4208-B6A6-58AECADEB100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(2) HR Coordinator/Team Lead</a:t>
          </a:r>
        </a:p>
      </dgm:t>
    </dgm:pt>
    <dgm:pt modelId="{EA5EDBCB-47EF-4E7D-BEA5-5DD07733E5F9}" type="parTrans" cxnId="{F073523A-B77F-449C-86DD-75A4A4D43F34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C021AA-4DBB-4A9A-B3E3-879858868D8D}" type="sibTrans" cxnId="{F073523A-B77F-449C-86DD-75A4A4D43F34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EC8327-D6CC-478B-B40E-3DD206D746E7}">
      <dgm:prSet custT="1"/>
      <dgm:spPr/>
      <dgm:t>
        <a:bodyPr/>
        <a:lstStyle/>
        <a:p>
          <a:r>
            <a:rPr lang="en-US" sz="1000" dirty="0">
              <a:latin typeface="Times New Roman" panose="02020603050405020304" pitchFamily="18" charset="0"/>
              <a:cs typeface="Times New Roman" panose="02020603050405020304" pitchFamily="18" charset="0"/>
            </a:rPr>
            <a:t>HR Coordinator</a:t>
          </a:r>
        </a:p>
      </dgm:t>
    </dgm:pt>
    <dgm:pt modelId="{3B226BF0-39C0-4C76-8B4F-F9E0009E3AC8}" type="parTrans" cxnId="{CAE2606E-1DEB-431F-8042-4235154F3782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B30DD-F03E-4988-A468-371F7B3D50F7}" type="sibTrans" cxnId="{CAE2606E-1DEB-431F-8042-4235154F3782}">
      <dgm:prSet/>
      <dgm:spPr/>
      <dgm:t>
        <a:bodyPr/>
        <a:lstStyle/>
        <a:p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ACA9E-05A8-4DE4-9813-01B7611F77D2}">
      <dgm:prSet custT="1"/>
      <dgm:spPr>
        <a:gradFill rotWithShape="0">
          <a:gsLst>
            <a:gs pos="0">
              <a:srgbClr val="549E39">
                <a:hueOff val="0"/>
                <a:satOff val="0"/>
                <a:lumOff val="0"/>
                <a:alphaOff val="0"/>
                <a:tint val="96000"/>
                <a:lumMod val="102000"/>
              </a:srgbClr>
            </a:gs>
            <a:gs pos="100000">
              <a:srgbClr val="549E39">
                <a:hueOff val="0"/>
                <a:satOff val="0"/>
                <a:lumOff val="0"/>
                <a:alphaOff val="0"/>
                <a:shade val="88000"/>
                <a:lumMod val="94000"/>
              </a:srgb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6350" tIns="6350" rIns="6350" bIns="6350" numCol="1" spcCol="1270" anchor="ctr" anchorCtr="0"/>
        <a:lstStyle/>
        <a:p>
          <a:r>
            <a:rPr lang="en-US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(6) HR Coordinators</a:t>
          </a:r>
        </a:p>
      </dgm:t>
    </dgm:pt>
    <dgm:pt modelId="{671B216C-584A-4BAF-ADC2-B5B9FFE9E741}" type="parTrans" cxnId="{7A9DFAC7-EF73-4B7E-B013-B3229D5EB59D}">
      <dgm:prSet/>
      <dgm:spPr/>
      <dgm:t>
        <a:bodyPr/>
        <a:lstStyle/>
        <a:p>
          <a:endParaRPr lang="en-US"/>
        </a:p>
      </dgm:t>
    </dgm:pt>
    <dgm:pt modelId="{393059D0-A224-4EDA-9E21-9D8807D50A2C}" type="sibTrans" cxnId="{7A9DFAC7-EF73-4B7E-B013-B3229D5EB59D}">
      <dgm:prSet/>
      <dgm:spPr/>
      <dgm:t>
        <a:bodyPr/>
        <a:lstStyle/>
        <a:p>
          <a:endParaRPr lang="en-US"/>
        </a:p>
      </dgm:t>
    </dgm:pt>
    <dgm:pt modelId="{1E15C3C4-31EB-4A61-8929-51367B5E9D3F}">
      <dgm:prSet custT="1"/>
      <dgm:spPr/>
      <dgm:t>
        <a:bodyPr/>
        <a:lstStyle/>
        <a:p>
          <a:r>
            <a:rPr lang="en-US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HR Specialist</a:t>
          </a:r>
        </a:p>
      </dgm:t>
    </dgm:pt>
    <dgm:pt modelId="{821CC542-5590-4FBA-979A-71B3B455B88E}" type="parTrans" cxnId="{007986F3-4FAF-411E-B7B1-03948DD3F811}">
      <dgm:prSet/>
      <dgm:spPr/>
      <dgm:t>
        <a:bodyPr/>
        <a:lstStyle/>
        <a:p>
          <a:endParaRPr lang="en-US"/>
        </a:p>
      </dgm:t>
    </dgm:pt>
    <dgm:pt modelId="{52FBDD17-361A-46B4-AF11-AEC975CB02D1}" type="sibTrans" cxnId="{007986F3-4FAF-411E-B7B1-03948DD3F811}">
      <dgm:prSet/>
      <dgm:spPr/>
      <dgm:t>
        <a:bodyPr/>
        <a:lstStyle/>
        <a:p>
          <a:endParaRPr lang="en-US"/>
        </a:p>
      </dgm:t>
    </dgm:pt>
    <dgm:pt modelId="{85568A77-7A0F-4F83-90BC-D577FD5DB772}">
      <dgm:prSet custT="1"/>
      <dgm:spPr>
        <a:gradFill rotWithShape="0">
          <a:gsLst>
            <a:gs pos="0">
              <a:srgbClr val="549E39">
                <a:hueOff val="0"/>
                <a:satOff val="0"/>
                <a:lumOff val="0"/>
                <a:alphaOff val="0"/>
                <a:tint val="96000"/>
                <a:lumMod val="102000"/>
              </a:srgbClr>
            </a:gs>
            <a:gs pos="100000">
              <a:srgbClr val="549E39">
                <a:hueOff val="0"/>
                <a:satOff val="0"/>
                <a:lumOff val="0"/>
                <a:alphaOff val="0"/>
                <a:shade val="88000"/>
                <a:lumMod val="94000"/>
              </a:srgb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6350" tIns="6350" rIns="6350" bIns="6350" numCol="1" spcCol="1270" anchor="ctr" anchorCtr="0"/>
        <a:lstStyle/>
        <a:p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HR Technician</a:t>
          </a:r>
        </a:p>
      </dgm:t>
    </dgm:pt>
    <dgm:pt modelId="{D9BFBA5C-0D18-48BB-BF27-F9E7E79E65B3}" type="parTrans" cxnId="{4E35173C-BCFB-4D16-BB29-DA92E7718F15}">
      <dgm:prSet/>
      <dgm:spPr/>
      <dgm:t>
        <a:bodyPr/>
        <a:lstStyle/>
        <a:p>
          <a:endParaRPr lang="en-US"/>
        </a:p>
      </dgm:t>
    </dgm:pt>
    <dgm:pt modelId="{C84A9CFC-95A2-40D3-BAD4-6B20D22A8EC5}" type="sibTrans" cxnId="{4E35173C-BCFB-4D16-BB29-DA92E7718F15}">
      <dgm:prSet/>
      <dgm:spPr/>
      <dgm:t>
        <a:bodyPr/>
        <a:lstStyle/>
        <a:p>
          <a:endParaRPr lang="en-US"/>
        </a:p>
      </dgm:t>
    </dgm:pt>
    <dgm:pt modelId="{E23FE935-1EBB-400B-92F5-661E0668271B}" type="pres">
      <dgm:prSet presAssocID="{84A20EB9-C13B-47A5-9FED-039C715D0E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4F3B82-1847-41DF-9CB4-91BBC1B82776}" type="pres">
      <dgm:prSet presAssocID="{EE302144-71D2-4D3C-91EC-10A25060A313}" presName="hierRoot1" presStyleCnt="0">
        <dgm:presLayoutVars>
          <dgm:hierBranch val="init"/>
        </dgm:presLayoutVars>
      </dgm:prSet>
      <dgm:spPr/>
    </dgm:pt>
    <dgm:pt modelId="{83125ED5-2BC2-47F6-AA5F-1E7F6960262B}" type="pres">
      <dgm:prSet presAssocID="{EE302144-71D2-4D3C-91EC-10A25060A313}" presName="rootComposite1" presStyleCnt="0"/>
      <dgm:spPr/>
    </dgm:pt>
    <dgm:pt modelId="{93B05FFB-A7FF-481B-AC9C-8B06E6CEFE40}" type="pres">
      <dgm:prSet presAssocID="{EE302144-71D2-4D3C-91EC-10A25060A313}" presName="rootText1" presStyleLbl="node0" presStyleIdx="0" presStyleCnt="1" custScaleX="321255" custScaleY="183574" custLinFactX="-82117" custLinFactY="-129541" custLinFactNeighborX="-100000" custLinFactNeighborY="-200000">
        <dgm:presLayoutVars>
          <dgm:chPref val="3"/>
        </dgm:presLayoutVars>
      </dgm:prSet>
      <dgm:spPr/>
    </dgm:pt>
    <dgm:pt modelId="{5034B335-DEC9-421F-86D0-7F75B34F894F}" type="pres">
      <dgm:prSet presAssocID="{EE302144-71D2-4D3C-91EC-10A25060A313}" presName="rootConnector1" presStyleLbl="node1" presStyleIdx="0" presStyleCnt="0"/>
      <dgm:spPr/>
    </dgm:pt>
    <dgm:pt modelId="{4E74E2FB-0EDC-4083-A381-A96A8D5F6695}" type="pres">
      <dgm:prSet presAssocID="{EE302144-71D2-4D3C-91EC-10A25060A313}" presName="hierChild2" presStyleCnt="0"/>
      <dgm:spPr/>
    </dgm:pt>
    <dgm:pt modelId="{9BB49316-BACD-4C63-941D-DF0F7A696F54}" type="pres">
      <dgm:prSet presAssocID="{F5AE2A80-6AD8-45B0-9B9F-A80B95963F81}" presName="Name37" presStyleLbl="parChTrans1D2" presStyleIdx="0" presStyleCnt="4"/>
      <dgm:spPr/>
    </dgm:pt>
    <dgm:pt modelId="{444FDCBA-D734-4402-9EBF-5FF6FE49D237}" type="pres">
      <dgm:prSet presAssocID="{35919E9C-4C4D-44A1-83C1-3DC9162517D8}" presName="hierRoot2" presStyleCnt="0">
        <dgm:presLayoutVars>
          <dgm:hierBranch/>
        </dgm:presLayoutVars>
      </dgm:prSet>
      <dgm:spPr/>
    </dgm:pt>
    <dgm:pt modelId="{4F66D62B-B52A-44B4-9D54-57B0538C5BF9}" type="pres">
      <dgm:prSet presAssocID="{35919E9C-4C4D-44A1-83C1-3DC9162517D8}" presName="rootComposite" presStyleCnt="0"/>
      <dgm:spPr/>
    </dgm:pt>
    <dgm:pt modelId="{D49753C1-EBCF-4872-ADC1-2BFB4DE9AECD}" type="pres">
      <dgm:prSet presAssocID="{35919E9C-4C4D-44A1-83C1-3DC9162517D8}" presName="rootText" presStyleLbl="node2" presStyleIdx="0" presStyleCnt="4" custScaleX="298343" custScaleY="198896" custLinFactX="-83580" custLinFactY="-100000" custLinFactNeighborX="-100000" custLinFactNeighborY="-171425">
        <dgm:presLayoutVars>
          <dgm:chPref val="3"/>
        </dgm:presLayoutVars>
      </dgm:prSet>
      <dgm:spPr/>
    </dgm:pt>
    <dgm:pt modelId="{95C85122-32EC-430B-B1E8-4CEF7121FEC6}" type="pres">
      <dgm:prSet presAssocID="{35919E9C-4C4D-44A1-83C1-3DC9162517D8}" presName="rootConnector" presStyleLbl="node2" presStyleIdx="0" presStyleCnt="4"/>
      <dgm:spPr/>
    </dgm:pt>
    <dgm:pt modelId="{9709CB88-18C8-410C-9AA5-E620C03E09FD}" type="pres">
      <dgm:prSet presAssocID="{35919E9C-4C4D-44A1-83C1-3DC9162517D8}" presName="hierChild4" presStyleCnt="0"/>
      <dgm:spPr/>
    </dgm:pt>
    <dgm:pt modelId="{153E77FA-BC92-4C9C-A1A5-5454743F76A0}" type="pres">
      <dgm:prSet presAssocID="{5062EB1D-AD1A-46F1-BD18-64B2C9C095D3}" presName="Name35" presStyleLbl="parChTrans1D3" presStyleIdx="0" presStyleCnt="10"/>
      <dgm:spPr/>
    </dgm:pt>
    <dgm:pt modelId="{471C873F-8F76-4ED0-92D1-2E08DA96816A}" type="pres">
      <dgm:prSet presAssocID="{4DFB4708-C64E-45B0-BC8B-D8EC3F027066}" presName="hierRoot2" presStyleCnt="0">
        <dgm:presLayoutVars>
          <dgm:hierBranch val="init"/>
        </dgm:presLayoutVars>
      </dgm:prSet>
      <dgm:spPr/>
    </dgm:pt>
    <dgm:pt modelId="{B7D58DFC-2E66-4BC3-9624-21AC3FE835CA}" type="pres">
      <dgm:prSet presAssocID="{4DFB4708-C64E-45B0-BC8B-D8EC3F027066}" presName="rootComposite" presStyleCnt="0"/>
      <dgm:spPr/>
    </dgm:pt>
    <dgm:pt modelId="{28460861-7E7D-4EEC-858F-E5E32B39FCC4}" type="pres">
      <dgm:prSet presAssocID="{4DFB4708-C64E-45B0-BC8B-D8EC3F027066}" presName="rootText" presStyleLbl="node3" presStyleIdx="0" presStyleCnt="10" custScaleX="260647" custScaleY="208518" custLinFactX="31830" custLinFactNeighborX="100000" custLinFactNeighborY="25255">
        <dgm:presLayoutVars>
          <dgm:chPref val="3"/>
        </dgm:presLayoutVars>
      </dgm:prSet>
      <dgm:spPr/>
    </dgm:pt>
    <dgm:pt modelId="{B79F6FA6-C086-4D65-B244-C6951EF91357}" type="pres">
      <dgm:prSet presAssocID="{4DFB4708-C64E-45B0-BC8B-D8EC3F027066}" presName="rootConnector" presStyleLbl="node3" presStyleIdx="0" presStyleCnt="10"/>
      <dgm:spPr/>
    </dgm:pt>
    <dgm:pt modelId="{956B490A-C1D5-4E5E-BCFA-7146228D6AD6}" type="pres">
      <dgm:prSet presAssocID="{4DFB4708-C64E-45B0-BC8B-D8EC3F027066}" presName="hierChild4" presStyleCnt="0"/>
      <dgm:spPr/>
    </dgm:pt>
    <dgm:pt modelId="{FFF3D73C-4E86-4159-903D-EFAF529BC4A2}" type="pres">
      <dgm:prSet presAssocID="{ECBA6DE9-2DE1-4035-8B18-28E40122CD51}" presName="Name37" presStyleLbl="parChTrans1D4" presStyleIdx="0" presStyleCnt="5"/>
      <dgm:spPr/>
    </dgm:pt>
    <dgm:pt modelId="{23E40E65-4D5A-4C2F-A3B9-E426840B08C9}" type="pres">
      <dgm:prSet presAssocID="{B10BDA78-7D2D-4549-A347-45F31384FF47}" presName="hierRoot2" presStyleCnt="0">
        <dgm:presLayoutVars>
          <dgm:hierBranch val="init"/>
        </dgm:presLayoutVars>
      </dgm:prSet>
      <dgm:spPr/>
    </dgm:pt>
    <dgm:pt modelId="{F9325951-A41B-49AD-A4AC-D6A2BCA49446}" type="pres">
      <dgm:prSet presAssocID="{B10BDA78-7D2D-4549-A347-45F31384FF47}" presName="rootComposite" presStyleCnt="0"/>
      <dgm:spPr/>
    </dgm:pt>
    <dgm:pt modelId="{D8B1621B-8990-44F1-92AF-F1EA40B6E9FF}" type="pres">
      <dgm:prSet presAssocID="{B10BDA78-7D2D-4549-A347-45F31384FF47}" presName="rootText" presStyleLbl="node4" presStyleIdx="0" presStyleCnt="5" custScaleX="205466" custScaleY="164373" custLinFactX="13015" custLinFactNeighborX="100000" custLinFactNeighborY="59640">
        <dgm:presLayoutVars>
          <dgm:chPref val="3"/>
        </dgm:presLayoutVars>
      </dgm:prSet>
      <dgm:spPr/>
    </dgm:pt>
    <dgm:pt modelId="{0CFA66C2-3ADC-4E63-8ED5-EA278B7F96EE}" type="pres">
      <dgm:prSet presAssocID="{B10BDA78-7D2D-4549-A347-45F31384FF47}" presName="rootConnector" presStyleLbl="node4" presStyleIdx="0" presStyleCnt="5"/>
      <dgm:spPr/>
    </dgm:pt>
    <dgm:pt modelId="{EB6EF759-7B82-4BE1-80E9-31088BE864DB}" type="pres">
      <dgm:prSet presAssocID="{B10BDA78-7D2D-4549-A347-45F31384FF47}" presName="hierChild4" presStyleCnt="0"/>
      <dgm:spPr/>
    </dgm:pt>
    <dgm:pt modelId="{E6E2500E-7155-49DE-9546-3A24ADFA4B01}" type="pres">
      <dgm:prSet presAssocID="{B10BDA78-7D2D-4549-A347-45F31384FF47}" presName="hierChild5" presStyleCnt="0"/>
      <dgm:spPr/>
    </dgm:pt>
    <dgm:pt modelId="{B38A6E5C-8E14-4163-B612-F0C52E599A9C}" type="pres">
      <dgm:prSet presAssocID="{5753175F-2CE1-414A-802C-C851462D0FA0}" presName="Name37" presStyleLbl="parChTrans1D4" presStyleIdx="1" presStyleCnt="5"/>
      <dgm:spPr/>
    </dgm:pt>
    <dgm:pt modelId="{7618363F-0273-49F1-84A0-6E6E35745592}" type="pres">
      <dgm:prSet presAssocID="{C264FB94-51EC-406F-9D94-94FFA8A33ED9}" presName="hierRoot2" presStyleCnt="0">
        <dgm:presLayoutVars>
          <dgm:hierBranch val="init"/>
        </dgm:presLayoutVars>
      </dgm:prSet>
      <dgm:spPr/>
    </dgm:pt>
    <dgm:pt modelId="{9222128D-1CD8-42DD-B832-F10D8180426D}" type="pres">
      <dgm:prSet presAssocID="{C264FB94-51EC-406F-9D94-94FFA8A33ED9}" presName="rootComposite" presStyleCnt="0"/>
      <dgm:spPr/>
    </dgm:pt>
    <dgm:pt modelId="{3C206609-73D0-47FD-B38A-6329D5E87D83}" type="pres">
      <dgm:prSet presAssocID="{C264FB94-51EC-406F-9D94-94FFA8A33ED9}" presName="rootText" presStyleLbl="node4" presStyleIdx="1" presStyleCnt="5" custScaleX="206183" custScaleY="164946" custLinFactX="13015" custLinFactNeighborX="100000" custLinFactNeighborY="59490">
        <dgm:presLayoutVars>
          <dgm:chPref val="3"/>
        </dgm:presLayoutVars>
      </dgm:prSet>
      <dgm:spPr/>
    </dgm:pt>
    <dgm:pt modelId="{0662DE71-73C3-48EC-BCEC-B3E939BE0D6D}" type="pres">
      <dgm:prSet presAssocID="{C264FB94-51EC-406F-9D94-94FFA8A33ED9}" presName="rootConnector" presStyleLbl="node4" presStyleIdx="1" presStyleCnt="5"/>
      <dgm:spPr/>
    </dgm:pt>
    <dgm:pt modelId="{D1AC72CE-4C21-4060-B3DA-213AB4E7B3FC}" type="pres">
      <dgm:prSet presAssocID="{C264FB94-51EC-406F-9D94-94FFA8A33ED9}" presName="hierChild4" presStyleCnt="0"/>
      <dgm:spPr/>
    </dgm:pt>
    <dgm:pt modelId="{0C7DA286-B85D-4440-8621-AA1200061152}" type="pres">
      <dgm:prSet presAssocID="{C264FB94-51EC-406F-9D94-94FFA8A33ED9}" presName="hierChild5" presStyleCnt="0"/>
      <dgm:spPr/>
    </dgm:pt>
    <dgm:pt modelId="{51DE2ABC-0402-4EE1-9F80-318FEB8B8B73}" type="pres">
      <dgm:prSet presAssocID="{4DFB4708-C64E-45B0-BC8B-D8EC3F027066}" presName="hierChild5" presStyleCnt="0"/>
      <dgm:spPr/>
    </dgm:pt>
    <dgm:pt modelId="{95B05A37-4504-44A8-9871-8059B63209F0}" type="pres">
      <dgm:prSet presAssocID="{EDE38F8E-2ED8-4BF6-A99C-AD05DDE83223}" presName="Name35" presStyleLbl="parChTrans1D3" presStyleIdx="1" presStyleCnt="10"/>
      <dgm:spPr/>
    </dgm:pt>
    <dgm:pt modelId="{ACDC8F18-2819-4443-92FB-65A4A52CBB48}" type="pres">
      <dgm:prSet presAssocID="{814F3550-6223-4FF1-80EE-C652243BA227}" presName="hierRoot2" presStyleCnt="0">
        <dgm:presLayoutVars>
          <dgm:hierBranch val="init"/>
        </dgm:presLayoutVars>
      </dgm:prSet>
      <dgm:spPr/>
    </dgm:pt>
    <dgm:pt modelId="{E116F4F9-E1E3-4C6B-A66A-B4A6F074E9D0}" type="pres">
      <dgm:prSet presAssocID="{814F3550-6223-4FF1-80EE-C652243BA227}" presName="rootComposite" presStyleCnt="0"/>
      <dgm:spPr/>
    </dgm:pt>
    <dgm:pt modelId="{85BC2ECE-EC9F-43BD-A810-3619E0EDE634}" type="pres">
      <dgm:prSet presAssocID="{814F3550-6223-4FF1-80EE-C652243BA227}" presName="rootText" presStyleLbl="node3" presStyleIdx="1" presStyleCnt="10" custScaleX="249177" custScaleY="199341" custLinFactX="400000" custLinFactNeighborX="406443" custLinFactNeighborY="33182">
        <dgm:presLayoutVars>
          <dgm:chPref val="3"/>
        </dgm:presLayoutVars>
      </dgm:prSet>
      <dgm:spPr/>
    </dgm:pt>
    <dgm:pt modelId="{DD02A68D-3E33-479F-A57E-233CF13001E0}" type="pres">
      <dgm:prSet presAssocID="{814F3550-6223-4FF1-80EE-C652243BA227}" presName="rootConnector" presStyleLbl="node3" presStyleIdx="1" presStyleCnt="10"/>
      <dgm:spPr/>
    </dgm:pt>
    <dgm:pt modelId="{4165E135-8394-4828-8AFB-AC37FFEEEEDE}" type="pres">
      <dgm:prSet presAssocID="{814F3550-6223-4FF1-80EE-C652243BA227}" presName="hierChild4" presStyleCnt="0"/>
      <dgm:spPr/>
    </dgm:pt>
    <dgm:pt modelId="{842AED26-F3FB-4E58-BB7A-63C1E5F2881B}" type="pres">
      <dgm:prSet presAssocID="{3B226BF0-39C0-4C76-8B4F-F9E0009E3AC8}" presName="Name37" presStyleLbl="parChTrans1D4" presStyleIdx="2" presStyleCnt="5"/>
      <dgm:spPr/>
    </dgm:pt>
    <dgm:pt modelId="{242CA900-36D0-4B2A-9194-763D88EF4E43}" type="pres">
      <dgm:prSet presAssocID="{32EC8327-D6CC-478B-B40E-3DD206D746E7}" presName="hierRoot2" presStyleCnt="0">
        <dgm:presLayoutVars>
          <dgm:hierBranch val="init"/>
        </dgm:presLayoutVars>
      </dgm:prSet>
      <dgm:spPr/>
    </dgm:pt>
    <dgm:pt modelId="{97DDA0BD-FE89-44DA-92BC-A61D1D571AAB}" type="pres">
      <dgm:prSet presAssocID="{32EC8327-D6CC-478B-B40E-3DD206D746E7}" presName="rootComposite" presStyleCnt="0"/>
      <dgm:spPr/>
    </dgm:pt>
    <dgm:pt modelId="{C39D7600-926A-46B7-9820-BCB3E337DB52}" type="pres">
      <dgm:prSet presAssocID="{32EC8327-D6CC-478B-B40E-3DD206D746E7}" presName="rootText" presStyleLbl="node4" presStyleIdx="2" presStyleCnt="5" custScaleX="206183" custScaleY="164947" custLinFactX="400000" custLinFactNeighborX="405237" custLinFactNeighborY="73754">
        <dgm:presLayoutVars>
          <dgm:chPref val="3"/>
        </dgm:presLayoutVars>
      </dgm:prSet>
      <dgm:spPr/>
    </dgm:pt>
    <dgm:pt modelId="{47628316-B009-4069-A4AB-12FB8FE42CDE}" type="pres">
      <dgm:prSet presAssocID="{32EC8327-D6CC-478B-B40E-3DD206D746E7}" presName="rootConnector" presStyleLbl="node4" presStyleIdx="2" presStyleCnt="5"/>
      <dgm:spPr/>
    </dgm:pt>
    <dgm:pt modelId="{57ACD564-A7F1-4AD5-B7FB-58ECCA15341A}" type="pres">
      <dgm:prSet presAssocID="{32EC8327-D6CC-478B-B40E-3DD206D746E7}" presName="hierChild4" presStyleCnt="0"/>
      <dgm:spPr/>
    </dgm:pt>
    <dgm:pt modelId="{2E194AFC-E4DC-4DA4-891D-D9B47594A9BD}" type="pres">
      <dgm:prSet presAssocID="{32EC8327-D6CC-478B-B40E-3DD206D746E7}" presName="hierChild5" presStyleCnt="0"/>
      <dgm:spPr/>
    </dgm:pt>
    <dgm:pt modelId="{772E5355-EF9C-4773-A5C9-303D64D72EDE}" type="pres">
      <dgm:prSet presAssocID="{D9BFBA5C-0D18-48BB-BF27-F9E7E79E65B3}" presName="Name37" presStyleLbl="parChTrans1D4" presStyleIdx="3" presStyleCnt="5"/>
      <dgm:spPr/>
    </dgm:pt>
    <dgm:pt modelId="{23377753-F55E-47CF-AA50-94E2F36DB62B}" type="pres">
      <dgm:prSet presAssocID="{85568A77-7A0F-4F83-90BC-D577FD5DB772}" presName="hierRoot2" presStyleCnt="0">
        <dgm:presLayoutVars>
          <dgm:hierBranch val="init"/>
        </dgm:presLayoutVars>
      </dgm:prSet>
      <dgm:spPr/>
    </dgm:pt>
    <dgm:pt modelId="{89194A3C-DEAE-4C30-9AF0-B6A2946C30D3}" type="pres">
      <dgm:prSet presAssocID="{85568A77-7A0F-4F83-90BC-D577FD5DB772}" presName="rootComposite" presStyleCnt="0"/>
      <dgm:spPr/>
    </dgm:pt>
    <dgm:pt modelId="{88B57A76-4269-4564-B93E-4D0CCBAE2470}" type="pres">
      <dgm:prSet presAssocID="{85568A77-7A0F-4F83-90BC-D577FD5DB772}" presName="rootText" presStyleLbl="node4" presStyleIdx="3" presStyleCnt="5" custScaleX="207147" custScaleY="165717" custLinFactX="400000" custLinFactNeighborX="412381" custLinFactNeighborY="83941">
        <dgm:presLayoutVars>
          <dgm:chPref val="3"/>
        </dgm:presLayoutVars>
      </dgm:prSet>
      <dgm:spPr>
        <a:xfrm>
          <a:off x="1447800" y="2743201"/>
          <a:ext cx="733562" cy="366781"/>
        </a:xfrm>
        <a:prstGeom prst="rect">
          <a:avLst/>
        </a:prstGeom>
      </dgm:spPr>
    </dgm:pt>
    <dgm:pt modelId="{797AABE8-AAB9-470A-8058-87BDBC5D9475}" type="pres">
      <dgm:prSet presAssocID="{85568A77-7A0F-4F83-90BC-D577FD5DB772}" presName="rootConnector" presStyleLbl="node4" presStyleIdx="3" presStyleCnt="5"/>
      <dgm:spPr/>
    </dgm:pt>
    <dgm:pt modelId="{B304BB47-EDBC-48C7-B088-D2C3961DBAB9}" type="pres">
      <dgm:prSet presAssocID="{85568A77-7A0F-4F83-90BC-D577FD5DB772}" presName="hierChild4" presStyleCnt="0"/>
      <dgm:spPr/>
    </dgm:pt>
    <dgm:pt modelId="{E3D2B465-59CB-4757-BF8C-2D7D9D6DC61A}" type="pres">
      <dgm:prSet presAssocID="{85568A77-7A0F-4F83-90BC-D577FD5DB772}" presName="hierChild5" presStyleCnt="0"/>
      <dgm:spPr/>
    </dgm:pt>
    <dgm:pt modelId="{2BB33A2B-FB7D-4394-B6C7-E39DD1768AD3}" type="pres">
      <dgm:prSet presAssocID="{814F3550-6223-4FF1-80EE-C652243BA227}" presName="hierChild5" presStyleCnt="0"/>
      <dgm:spPr/>
    </dgm:pt>
    <dgm:pt modelId="{15BFC9B4-A848-4ED8-8556-EB7B697550BE}" type="pres">
      <dgm:prSet presAssocID="{AFA2276E-B434-45FC-B99D-C6EF7A4C8D8B}" presName="Name35" presStyleLbl="parChTrans1D3" presStyleIdx="2" presStyleCnt="10"/>
      <dgm:spPr/>
    </dgm:pt>
    <dgm:pt modelId="{E13631D1-968E-4710-B995-B0D843239D96}" type="pres">
      <dgm:prSet presAssocID="{6AB0AFEF-2857-4A39-B8D7-079FD9112FF3}" presName="hierRoot2" presStyleCnt="0">
        <dgm:presLayoutVars>
          <dgm:hierBranch val="init"/>
        </dgm:presLayoutVars>
      </dgm:prSet>
      <dgm:spPr/>
    </dgm:pt>
    <dgm:pt modelId="{009AF0B8-C8DB-4B3D-8845-2539A93DCC7B}" type="pres">
      <dgm:prSet presAssocID="{6AB0AFEF-2857-4A39-B8D7-079FD9112FF3}" presName="rootComposite" presStyleCnt="0"/>
      <dgm:spPr/>
    </dgm:pt>
    <dgm:pt modelId="{993D9137-65A2-4324-B36C-9BE0F7549909}" type="pres">
      <dgm:prSet presAssocID="{6AB0AFEF-2857-4A39-B8D7-079FD9112FF3}" presName="rootText" presStyleLbl="node3" presStyleIdx="2" presStyleCnt="10" custScaleX="254191" custScaleY="203353" custLinFactX="100000" custLinFactNeighborX="105552" custLinFactNeighborY="39365">
        <dgm:presLayoutVars>
          <dgm:chPref val="3"/>
        </dgm:presLayoutVars>
      </dgm:prSet>
      <dgm:spPr/>
    </dgm:pt>
    <dgm:pt modelId="{98484E44-DEF2-41F4-BA26-49CB3D1A0A25}" type="pres">
      <dgm:prSet presAssocID="{6AB0AFEF-2857-4A39-B8D7-079FD9112FF3}" presName="rootConnector" presStyleLbl="node3" presStyleIdx="2" presStyleCnt="10"/>
      <dgm:spPr/>
    </dgm:pt>
    <dgm:pt modelId="{460A19C1-BE33-4865-B769-9783855C2A29}" type="pres">
      <dgm:prSet presAssocID="{6AB0AFEF-2857-4A39-B8D7-079FD9112FF3}" presName="hierChild4" presStyleCnt="0"/>
      <dgm:spPr/>
    </dgm:pt>
    <dgm:pt modelId="{386A1615-2767-40DE-9B0B-FE8D6D701F14}" type="pres">
      <dgm:prSet presAssocID="{821CC542-5590-4FBA-979A-71B3B455B88E}" presName="Name37" presStyleLbl="parChTrans1D4" presStyleIdx="4" presStyleCnt="5"/>
      <dgm:spPr/>
    </dgm:pt>
    <dgm:pt modelId="{92C22DE7-D510-4C4D-B707-E8E2FD98A0BF}" type="pres">
      <dgm:prSet presAssocID="{1E15C3C4-31EB-4A61-8929-51367B5E9D3F}" presName="hierRoot2" presStyleCnt="0">
        <dgm:presLayoutVars>
          <dgm:hierBranch val="init"/>
        </dgm:presLayoutVars>
      </dgm:prSet>
      <dgm:spPr/>
    </dgm:pt>
    <dgm:pt modelId="{BD7713C8-3185-45C0-A0B5-B84F3E087DE5}" type="pres">
      <dgm:prSet presAssocID="{1E15C3C4-31EB-4A61-8929-51367B5E9D3F}" presName="rootComposite" presStyleCnt="0"/>
      <dgm:spPr/>
    </dgm:pt>
    <dgm:pt modelId="{132FA561-1AE5-40D9-97DC-7EA40D0294F8}" type="pres">
      <dgm:prSet presAssocID="{1E15C3C4-31EB-4A61-8929-51367B5E9D3F}" presName="rootText" presStyleLbl="node4" presStyleIdx="4" presStyleCnt="5" custScaleX="206183" custScaleY="164946" custLinFactX="90012" custLinFactNeighborX="100000" custLinFactNeighborY="69742">
        <dgm:presLayoutVars>
          <dgm:chPref val="3"/>
        </dgm:presLayoutVars>
      </dgm:prSet>
      <dgm:spPr/>
    </dgm:pt>
    <dgm:pt modelId="{0B6BB139-FF93-4911-AEBB-442B84695B41}" type="pres">
      <dgm:prSet presAssocID="{1E15C3C4-31EB-4A61-8929-51367B5E9D3F}" presName="rootConnector" presStyleLbl="node4" presStyleIdx="4" presStyleCnt="5"/>
      <dgm:spPr/>
    </dgm:pt>
    <dgm:pt modelId="{38E85842-A887-4254-A5E6-9A07EC161841}" type="pres">
      <dgm:prSet presAssocID="{1E15C3C4-31EB-4A61-8929-51367B5E9D3F}" presName="hierChild4" presStyleCnt="0"/>
      <dgm:spPr/>
    </dgm:pt>
    <dgm:pt modelId="{C2837E4B-6AAA-47E1-BEDF-BD98D71DEA3F}" type="pres">
      <dgm:prSet presAssocID="{1E15C3C4-31EB-4A61-8929-51367B5E9D3F}" presName="hierChild5" presStyleCnt="0"/>
      <dgm:spPr/>
    </dgm:pt>
    <dgm:pt modelId="{6D559D50-4CC9-4736-A3B8-C081523F97F3}" type="pres">
      <dgm:prSet presAssocID="{6AB0AFEF-2857-4A39-B8D7-079FD9112FF3}" presName="hierChild5" presStyleCnt="0"/>
      <dgm:spPr/>
    </dgm:pt>
    <dgm:pt modelId="{4E2E39A2-900C-4491-A2FF-B49DEA08E649}" type="pres">
      <dgm:prSet presAssocID="{EA5EDBCB-47EF-4E7D-BEA5-5DD07733E5F9}" presName="Name35" presStyleLbl="parChTrans1D3" presStyleIdx="3" presStyleCnt="10"/>
      <dgm:spPr/>
    </dgm:pt>
    <dgm:pt modelId="{D3B40B04-C0C5-40C6-B492-9E64EB4AD8D7}" type="pres">
      <dgm:prSet presAssocID="{66F73D81-1A96-4208-B6A6-58AECADEB100}" presName="hierRoot2" presStyleCnt="0">
        <dgm:presLayoutVars>
          <dgm:hierBranch val="init"/>
        </dgm:presLayoutVars>
      </dgm:prSet>
      <dgm:spPr/>
    </dgm:pt>
    <dgm:pt modelId="{DA060311-2094-477A-AD46-A2E9483671E1}" type="pres">
      <dgm:prSet presAssocID="{66F73D81-1A96-4208-B6A6-58AECADEB100}" presName="rootComposite" presStyleCnt="0"/>
      <dgm:spPr/>
    </dgm:pt>
    <dgm:pt modelId="{0369E642-AC62-4F42-A8A3-8D316A92531B}" type="pres">
      <dgm:prSet presAssocID="{66F73D81-1A96-4208-B6A6-58AECADEB100}" presName="rootText" presStyleLbl="node3" presStyleIdx="3" presStyleCnt="10" custScaleX="235730" custScaleY="199763" custLinFactX="-140188" custLinFactY="100000" custLinFactNeighborX="-200000" custLinFactNeighborY="123899">
        <dgm:presLayoutVars>
          <dgm:chPref val="3"/>
        </dgm:presLayoutVars>
      </dgm:prSet>
      <dgm:spPr/>
    </dgm:pt>
    <dgm:pt modelId="{FC3B29E5-FFCE-4246-9F82-51BA6DAE3F9D}" type="pres">
      <dgm:prSet presAssocID="{66F73D81-1A96-4208-B6A6-58AECADEB100}" presName="rootConnector" presStyleLbl="node3" presStyleIdx="3" presStyleCnt="10"/>
      <dgm:spPr/>
    </dgm:pt>
    <dgm:pt modelId="{51E9D9F5-2345-4B07-8561-8229A6443882}" type="pres">
      <dgm:prSet presAssocID="{66F73D81-1A96-4208-B6A6-58AECADEB100}" presName="hierChild4" presStyleCnt="0"/>
      <dgm:spPr/>
    </dgm:pt>
    <dgm:pt modelId="{D9D4A474-CFB9-4C9F-BB7E-8737BB88FDE5}" type="pres">
      <dgm:prSet presAssocID="{66F73D81-1A96-4208-B6A6-58AECADEB100}" presName="hierChild5" presStyleCnt="0"/>
      <dgm:spPr/>
    </dgm:pt>
    <dgm:pt modelId="{E4F4FF1D-2067-4446-9BAC-4C1F8B45D075}" type="pres">
      <dgm:prSet presAssocID="{671B216C-584A-4BAF-ADC2-B5B9FFE9E741}" presName="Name35" presStyleLbl="parChTrans1D3" presStyleIdx="4" presStyleCnt="10"/>
      <dgm:spPr/>
    </dgm:pt>
    <dgm:pt modelId="{B2CF299A-7B34-4C1D-9491-767786C8C837}" type="pres">
      <dgm:prSet presAssocID="{CF8ACA9E-05A8-4DE4-9813-01B7611F77D2}" presName="hierRoot2" presStyleCnt="0">
        <dgm:presLayoutVars>
          <dgm:hierBranch val="init"/>
        </dgm:presLayoutVars>
      </dgm:prSet>
      <dgm:spPr/>
    </dgm:pt>
    <dgm:pt modelId="{F841E396-F731-435C-B2C8-21C80411E719}" type="pres">
      <dgm:prSet presAssocID="{CF8ACA9E-05A8-4DE4-9813-01B7611F77D2}" presName="rootComposite" presStyleCnt="0"/>
      <dgm:spPr/>
    </dgm:pt>
    <dgm:pt modelId="{98F3AB23-BA3A-42D3-BFDB-37F12F387D45}" type="pres">
      <dgm:prSet presAssocID="{CF8ACA9E-05A8-4DE4-9813-01B7611F77D2}" presName="rootText" presStyleLbl="node3" presStyleIdx="4" presStyleCnt="10" custScaleX="216241" custScaleY="172993" custLinFactX="-278824" custLinFactY="200000" custLinFactNeighborX="-300000" custLinFactNeighborY="296040">
        <dgm:presLayoutVars>
          <dgm:chPref val="3"/>
        </dgm:presLayoutVars>
      </dgm:prSet>
      <dgm:spPr>
        <a:xfrm>
          <a:off x="3927237" y="1988339"/>
          <a:ext cx="770949" cy="385474"/>
        </a:xfrm>
        <a:prstGeom prst="rect">
          <a:avLst/>
        </a:prstGeom>
      </dgm:spPr>
    </dgm:pt>
    <dgm:pt modelId="{2EF41343-3365-4316-BD7C-82B83F288A5B}" type="pres">
      <dgm:prSet presAssocID="{CF8ACA9E-05A8-4DE4-9813-01B7611F77D2}" presName="rootConnector" presStyleLbl="node3" presStyleIdx="4" presStyleCnt="10"/>
      <dgm:spPr/>
    </dgm:pt>
    <dgm:pt modelId="{79E360AD-8D55-4762-96A6-A2BA9FCBF14F}" type="pres">
      <dgm:prSet presAssocID="{CF8ACA9E-05A8-4DE4-9813-01B7611F77D2}" presName="hierChild4" presStyleCnt="0"/>
      <dgm:spPr/>
    </dgm:pt>
    <dgm:pt modelId="{6B70C2D3-0668-49E4-AD98-7AD8EC5F0E49}" type="pres">
      <dgm:prSet presAssocID="{CF8ACA9E-05A8-4DE4-9813-01B7611F77D2}" presName="hierChild5" presStyleCnt="0"/>
      <dgm:spPr/>
    </dgm:pt>
    <dgm:pt modelId="{1C85AC25-639E-4E98-B758-A3D87F0F9FB9}" type="pres">
      <dgm:prSet presAssocID="{35919E9C-4C4D-44A1-83C1-3DC9162517D8}" presName="hierChild5" presStyleCnt="0"/>
      <dgm:spPr/>
    </dgm:pt>
    <dgm:pt modelId="{54FFDF4D-88D2-430D-9831-F8619E8CACA9}" type="pres">
      <dgm:prSet presAssocID="{3077C8F7-B5CD-42D0-A5D1-AC7EDAF773D8}" presName="Name37" presStyleLbl="parChTrans1D2" presStyleIdx="1" presStyleCnt="4"/>
      <dgm:spPr/>
    </dgm:pt>
    <dgm:pt modelId="{13C2BBEE-657B-4BE9-995D-345BFD98DAFB}" type="pres">
      <dgm:prSet presAssocID="{06727561-74CC-40C6-B399-EDF34B3F831E}" presName="hierRoot2" presStyleCnt="0">
        <dgm:presLayoutVars>
          <dgm:hierBranch val="r"/>
        </dgm:presLayoutVars>
      </dgm:prSet>
      <dgm:spPr/>
    </dgm:pt>
    <dgm:pt modelId="{AACBB2C4-2785-43C1-9EF7-C2C6900DA990}" type="pres">
      <dgm:prSet presAssocID="{06727561-74CC-40C6-B399-EDF34B3F831E}" presName="rootComposite" presStyleCnt="0"/>
      <dgm:spPr/>
    </dgm:pt>
    <dgm:pt modelId="{8CF9DEE5-D2F9-447F-83AA-E4824DF5127B}" type="pres">
      <dgm:prSet presAssocID="{06727561-74CC-40C6-B399-EDF34B3F831E}" presName="rootText" presStyleLbl="node2" presStyleIdx="1" presStyleCnt="4" custScaleX="296097" custScaleY="197398" custLinFactX="200000" custLinFactY="-100000" custLinFactNeighborX="209362" custLinFactNeighborY="-169927">
        <dgm:presLayoutVars>
          <dgm:chPref val="3"/>
        </dgm:presLayoutVars>
      </dgm:prSet>
      <dgm:spPr/>
    </dgm:pt>
    <dgm:pt modelId="{0A41BC55-E6CB-4198-B47B-9B7B73D21D02}" type="pres">
      <dgm:prSet presAssocID="{06727561-74CC-40C6-B399-EDF34B3F831E}" presName="rootConnector" presStyleLbl="node2" presStyleIdx="1" presStyleCnt="4"/>
      <dgm:spPr/>
    </dgm:pt>
    <dgm:pt modelId="{C51E06A4-5818-4E72-858C-62B509E11553}" type="pres">
      <dgm:prSet presAssocID="{06727561-74CC-40C6-B399-EDF34B3F831E}" presName="hierChild4" presStyleCnt="0"/>
      <dgm:spPr/>
    </dgm:pt>
    <dgm:pt modelId="{42892CE7-D142-489E-8096-A339D71C2D90}" type="pres">
      <dgm:prSet presAssocID="{B6529FBE-B550-4B35-8999-2BE3873B1731}" presName="Name50" presStyleLbl="parChTrans1D3" presStyleIdx="5" presStyleCnt="10"/>
      <dgm:spPr/>
    </dgm:pt>
    <dgm:pt modelId="{61E788FD-1C4D-4EA6-850A-465D5C765628}" type="pres">
      <dgm:prSet presAssocID="{6F653ADA-CD74-4993-9A31-6EC7812C8648}" presName="hierRoot2" presStyleCnt="0">
        <dgm:presLayoutVars>
          <dgm:hierBranch val="init"/>
        </dgm:presLayoutVars>
      </dgm:prSet>
      <dgm:spPr/>
    </dgm:pt>
    <dgm:pt modelId="{B28331CE-EE82-4B9E-B6B4-98674F0598E8}" type="pres">
      <dgm:prSet presAssocID="{6F653ADA-CD74-4993-9A31-6EC7812C8648}" presName="rootComposite" presStyleCnt="0"/>
      <dgm:spPr/>
    </dgm:pt>
    <dgm:pt modelId="{8980E2C3-DFB1-4CA4-9D87-168230E3E6CD}" type="pres">
      <dgm:prSet presAssocID="{6F653ADA-CD74-4993-9A31-6EC7812C8648}" presName="rootText" presStyleLbl="node3" presStyleIdx="5" presStyleCnt="10" custScaleX="249177" custScaleY="199341" custLinFactX="182258" custLinFactNeighborX="200000" custLinFactNeighborY="-12915">
        <dgm:presLayoutVars>
          <dgm:chPref val="3"/>
        </dgm:presLayoutVars>
      </dgm:prSet>
      <dgm:spPr/>
    </dgm:pt>
    <dgm:pt modelId="{1AD5BEA3-8B5B-4648-B685-FC7D0C43F62F}" type="pres">
      <dgm:prSet presAssocID="{6F653ADA-CD74-4993-9A31-6EC7812C8648}" presName="rootConnector" presStyleLbl="node3" presStyleIdx="5" presStyleCnt="10"/>
      <dgm:spPr/>
    </dgm:pt>
    <dgm:pt modelId="{4F730C99-44F3-44F9-8D84-7E7505324D9C}" type="pres">
      <dgm:prSet presAssocID="{6F653ADA-CD74-4993-9A31-6EC7812C8648}" presName="hierChild4" presStyleCnt="0"/>
      <dgm:spPr/>
    </dgm:pt>
    <dgm:pt modelId="{97AA9BB7-E264-41F2-A75C-7A9683365455}" type="pres">
      <dgm:prSet presAssocID="{6F653ADA-CD74-4993-9A31-6EC7812C8648}" presName="hierChild5" presStyleCnt="0"/>
      <dgm:spPr/>
    </dgm:pt>
    <dgm:pt modelId="{9E5F7FE1-2709-4081-A5C5-CA84E67B69A5}" type="pres">
      <dgm:prSet presAssocID="{19615B27-39C2-4028-A8A7-FD2C2613CF33}" presName="Name50" presStyleLbl="parChTrans1D3" presStyleIdx="6" presStyleCnt="10"/>
      <dgm:spPr/>
    </dgm:pt>
    <dgm:pt modelId="{39F798F0-0CB9-4E67-AF24-A1D30D8430A1}" type="pres">
      <dgm:prSet presAssocID="{E243AC83-38F5-49FB-989C-4D417FF280FC}" presName="hierRoot2" presStyleCnt="0">
        <dgm:presLayoutVars>
          <dgm:hierBranch val="init"/>
        </dgm:presLayoutVars>
      </dgm:prSet>
      <dgm:spPr/>
    </dgm:pt>
    <dgm:pt modelId="{0FABB198-B107-417F-BE03-3DB4F256327E}" type="pres">
      <dgm:prSet presAssocID="{E243AC83-38F5-49FB-989C-4D417FF280FC}" presName="rootComposite" presStyleCnt="0"/>
      <dgm:spPr/>
    </dgm:pt>
    <dgm:pt modelId="{7BAEB809-1968-4D84-8F0C-984091B43BA3}" type="pres">
      <dgm:prSet presAssocID="{E243AC83-38F5-49FB-989C-4D417FF280FC}" presName="rootText" presStyleLbl="node3" presStyleIdx="6" presStyleCnt="10" custScaleX="249177" custScaleY="199341" custLinFactX="182258" custLinFactY="100000" custLinFactNeighborX="200000" custLinFactNeighborY="177321">
        <dgm:presLayoutVars>
          <dgm:chPref val="3"/>
        </dgm:presLayoutVars>
      </dgm:prSet>
      <dgm:spPr/>
    </dgm:pt>
    <dgm:pt modelId="{2928690E-53AE-4C59-9025-4A7ECB943A05}" type="pres">
      <dgm:prSet presAssocID="{E243AC83-38F5-49FB-989C-4D417FF280FC}" presName="rootConnector" presStyleLbl="node3" presStyleIdx="6" presStyleCnt="10"/>
      <dgm:spPr/>
    </dgm:pt>
    <dgm:pt modelId="{CB7B749A-8228-485D-A460-43A66B303C9B}" type="pres">
      <dgm:prSet presAssocID="{E243AC83-38F5-49FB-989C-4D417FF280FC}" presName="hierChild4" presStyleCnt="0"/>
      <dgm:spPr/>
    </dgm:pt>
    <dgm:pt modelId="{3F09A753-8558-4D14-9782-18574A8D56B8}" type="pres">
      <dgm:prSet presAssocID="{E243AC83-38F5-49FB-989C-4D417FF280FC}" presName="hierChild5" presStyleCnt="0"/>
      <dgm:spPr/>
    </dgm:pt>
    <dgm:pt modelId="{6D8AA72F-E444-4C5E-8EAE-FB9BAA5AD367}" type="pres">
      <dgm:prSet presAssocID="{349758DF-08D8-43B2-BC43-EB2E5155B594}" presName="Name50" presStyleLbl="parChTrans1D3" presStyleIdx="7" presStyleCnt="10"/>
      <dgm:spPr/>
    </dgm:pt>
    <dgm:pt modelId="{62FA861B-68AA-4834-9991-B1DAB8A96B97}" type="pres">
      <dgm:prSet presAssocID="{1BD4103E-564F-4CEC-812A-55B54F597652}" presName="hierRoot2" presStyleCnt="0">
        <dgm:presLayoutVars>
          <dgm:hierBranch val="init"/>
        </dgm:presLayoutVars>
      </dgm:prSet>
      <dgm:spPr/>
    </dgm:pt>
    <dgm:pt modelId="{0A1F14BC-C96C-4B46-849C-B191A4426A74}" type="pres">
      <dgm:prSet presAssocID="{1BD4103E-564F-4CEC-812A-55B54F597652}" presName="rootComposite" presStyleCnt="0"/>
      <dgm:spPr/>
    </dgm:pt>
    <dgm:pt modelId="{6959C501-C924-494E-BE1C-BE33D7A801BF}" type="pres">
      <dgm:prSet presAssocID="{1BD4103E-564F-4CEC-812A-55B54F597652}" presName="rootText" presStyleLbl="node3" presStyleIdx="7" presStyleCnt="10" custScaleX="249177" custScaleY="199341" custLinFactX="182258" custLinFactY="101768" custLinFactNeighborX="200000" custLinFactNeighborY="200000">
        <dgm:presLayoutVars>
          <dgm:chPref val="3"/>
        </dgm:presLayoutVars>
      </dgm:prSet>
      <dgm:spPr/>
    </dgm:pt>
    <dgm:pt modelId="{E20A43C5-C5E5-4BE6-A229-A110747008C7}" type="pres">
      <dgm:prSet presAssocID="{1BD4103E-564F-4CEC-812A-55B54F597652}" presName="rootConnector" presStyleLbl="node3" presStyleIdx="7" presStyleCnt="10"/>
      <dgm:spPr/>
    </dgm:pt>
    <dgm:pt modelId="{C52943A0-B742-410C-94AA-D1665BA268FD}" type="pres">
      <dgm:prSet presAssocID="{1BD4103E-564F-4CEC-812A-55B54F597652}" presName="hierChild4" presStyleCnt="0"/>
      <dgm:spPr/>
    </dgm:pt>
    <dgm:pt modelId="{2DA472AB-E74C-487A-A7D1-BE97096FCE10}" type="pres">
      <dgm:prSet presAssocID="{1BD4103E-564F-4CEC-812A-55B54F597652}" presName="hierChild5" presStyleCnt="0"/>
      <dgm:spPr/>
    </dgm:pt>
    <dgm:pt modelId="{7682D055-C5AC-41BE-9342-F0E20F084CD7}" type="pres">
      <dgm:prSet presAssocID="{0DD5ABE7-FA3B-4307-81CF-A69DDE6CD798}" presName="Name50" presStyleLbl="parChTrans1D3" presStyleIdx="8" presStyleCnt="10"/>
      <dgm:spPr/>
    </dgm:pt>
    <dgm:pt modelId="{0237468D-F736-41B1-894B-3CC52BFE13EE}" type="pres">
      <dgm:prSet presAssocID="{C093BAAE-C7A0-4803-8288-86FBBFBBF292}" presName="hierRoot2" presStyleCnt="0">
        <dgm:presLayoutVars>
          <dgm:hierBranch val="init"/>
        </dgm:presLayoutVars>
      </dgm:prSet>
      <dgm:spPr/>
    </dgm:pt>
    <dgm:pt modelId="{BF2E7E3F-C5D9-4CF6-883B-B0E25161F525}" type="pres">
      <dgm:prSet presAssocID="{C093BAAE-C7A0-4803-8288-86FBBFBBF292}" presName="rootComposite" presStyleCnt="0"/>
      <dgm:spPr/>
    </dgm:pt>
    <dgm:pt modelId="{1525292E-3C83-4F40-B71C-A6BD24D5C845}" type="pres">
      <dgm:prSet presAssocID="{C093BAAE-C7A0-4803-8288-86FBBFBBF292}" presName="rootText" presStyleLbl="node3" presStyleIdx="8" presStyleCnt="10" custScaleX="249177" custScaleY="199342" custLinFactX="182258" custLinFactY="126215" custLinFactNeighborX="200000" custLinFactNeighborY="200000">
        <dgm:presLayoutVars>
          <dgm:chPref val="3"/>
        </dgm:presLayoutVars>
      </dgm:prSet>
      <dgm:spPr/>
    </dgm:pt>
    <dgm:pt modelId="{AC2DB616-FEA8-4806-A1BA-4B5E848391C0}" type="pres">
      <dgm:prSet presAssocID="{C093BAAE-C7A0-4803-8288-86FBBFBBF292}" presName="rootConnector" presStyleLbl="node3" presStyleIdx="8" presStyleCnt="10"/>
      <dgm:spPr/>
    </dgm:pt>
    <dgm:pt modelId="{CAEB4F22-903C-4DEC-9409-BB0A401F570A}" type="pres">
      <dgm:prSet presAssocID="{C093BAAE-C7A0-4803-8288-86FBBFBBF292}" presName="hierChild4" presStyleCnt="0"/>
      <dgm:spPr/>
    </dgm:pt>
    <dgm:pt modelId="{E619A726-D38A-435E-BE29-AE9C5282E67F}" type="pres">
      <dgm:prSet presAssocID="{C093BAAE-C7A0-4803-8288-86FBBFBBF292}" presName="hierChild5" presStyleCnt="0"/>
      <dgm:spPr/>
    </dgm:pt>
    <dgm:pt modelId="{2AD21E94-D325-4758-B8A9-3418F4033B60}" type="pres">
      <dgm:prSet presAssocID="{FDCFBF88-6AE5-411C-A029-32BE04859FD6}" presName="Name50" presStyleLbl="parChTrans1D3" presStyleIdx="9" presStyleCnt="10"/>
      <dgm:spPr/>
    </dgm:pt>
    <dgm:pt modelId="{CB0F6BA5-4928-4EB4-9F1F-B573411A944A}" type="pres">
      <dgm:prSet presAssocID="{A8C2C4A2-4FA8-4DE1-A204-B600E6F39A96}" presName="hierRoot2" presStyleCnt="0">
        <dgm:presLayoutVars>
          <dgm:hierBranch val="init"/>
        </dgm:presLayoutVars>
      </dgm:prSet>
      <dgm:spPr/>
    </dgm:pt>
    <dgm:pt modelId="{32C73C12-56D8-4EBD-98C4-F47C1FB80DA4}" type="pres">
      <dgm:prSet presAssocID="{A8C2C4A2-4FA8-4DE1-A204-B600E6F39A96}" presName="rootComposite" presStyleCnt="0"/>
      <dgm:spPr/>
    </dgm:pt>
    <dgm:pt modelId="{484283E6-06B3-42AF-BACB-965068817E31}" type="pres">
      <dgm:prSet presAssocID="{A8C2C4A2-4FA8-4DE1-A204-B600E6F39A96}" presName="rootText" presStyleLbl="node3" presStyleIdx="9" presStyleCnt="10" custScaleX="249177" custScaleY="199342" custLinFactX="182258" custLinFactY="-312492" custLinFactNeighborX="200000" custLinFactNeighborY="-400000">
        <dgm:presLayoutVars>
          <dgm:chPref val="3"/>
        </dgm:presLayoutVars>
      </dgm:prSet>
      <dgm:spPr/>
    </dgm:pt>
    <dgm:pt modelId="{B4434896-5091-4F1C-B53D-82DA6B53F13E}" type="pres">
      <dgm:prSet presAssocID="{A8C2C4A2-4FA8-4DE1-A204-B600E6F39A96}" presName="rootConnector" presStyleLbl="node3" presStyleIdx="9" presStyleCnt="10"/>
      <dgm:spPr/>
    </dgm:pt>
    <dgm:pt modelId="{9F1D06D0-9840-4699-AA41-9F3835DDB859}" type="pres">
      <dgm:prSet presAssocID="{A8C2C4A2-4FA8-4DE1-A204-B600E6F39A96}" presName="hierChild4" presStyleCnt="0"/>
      <dgm:spPr/>
    </dgm:pt>
    <dgm:pt modelId="{5FA63B07-CFD1-4A5D-A363-B070C10534E0}" type="pres">
      <dgm:prSet presAssocID="{A8C2C4A2-4FA8-4DE1-A204-B600E6F39A96}" presName="hierChild5" presStyleCnt="0"/>
      <dgm:spPr/>
    </dgm:pt>
    <dgm:pt modelId="{837BDB82-3B71-463F-B85E-EC6252EF4A97}" type="pres">
      <dgm:prSet presAssocID="{06727561-74CC-40C6-B399-EDF34B3F831E}" presName="hierChild5" presStyleCnt="0"/>
      <dgm:spPr/>
    </dgm:pt>
    <dgm:pt modelId="{C3953432-1E1A-49DE-9C38-807DC71F0874}" type="pres">
      <dgm:prSet presAssocID="{8010C1CF-A6EF-4319-B8D4-00A4342C92DC}" presName="Name37" presStyleLbl="parChTrans1D2" presStyleIdx="2" presStyleCnt="4"/>
      <dgm:spPr/>
    </dgm:pt>
    <dgm:pt modelId="{D1AC1985-27BB-4026-975D-A6424BE715D6}" type="pres">
      <dgm:prSet presAssocID="{CF37C047-45B7-4A2E-AE79-0797158DADC7}" presName="hierRoot2" presStyleCnt="0">
        <dgm:presLayoutVars>
          <dgm:hierBranch val="init"/>
        </dgm:presLayoutVars>
      </dgm:prSet>
      <dgm:spPr/>
    </dgm:pt>
    <dgm:pt modelId="{302BFF34-9983-46DD-86F4-1B6ABFCA6BDE}" type="pres">
      <dgm:prSet presAssocID="{CF37C047-45B7-4A2E-AE79-0797158DADC7}" presName="rootComposite" presStyleCnt="0"/>
      <dgm:spPr/>
    </dgm:pt>
    <dgm:pt modelId="{A575267A-04A1-4B22-A0C8-997E4A950F8F}" type="pres">
      <dgm:prSet presAssocID="{CF37C047-45B7-4A2E-AE79-0797158DADC7}" presName="rootText" presStyleLbl="node2" presStyleIdx="2" presStyleCnt="4" custScaleX="293445" custScaleY="195630" custLinFactX="-103765" custLinFactY="-10095" custLinFactNeighborX="-200000" custLinFactNeighborY="-100000">
        <dgm:presLayoutVars>
          <dgm:chPref val="3"/>
        </dgm:presLayoutVars>
      </dgm:prSet>
      <dgm:spPr/>
    </dgm:pt>
    <dgm:pt modelId="{3C1D2607-DDDA-4F36-B038-D82D13CE1A23}" type="pres">
      <dgm:prSet presAssocID="{CF37C047-45B7-4A2E-AE79-0797158DADC7}" presName="rootConnector" presStyleLbl="node2" presStyleIdx="2" presStyleCnt="4"/>
      <dgm:spPr/>
    </dgm:pt>
    <dgm:pt modelId="{9B0607C9-EC18-453D-92AE-5B1B0ABB2EB7}" type="pres">
      <dgm:prSet presAssocID="{CF37C047-45B7-4A2E-AE79-0797158DADC7}" presName="hierChild4" presStyleCnt="0"/>
      <dgm:spPr/>
    </dgm:pt>
    <dgm:pt modelId="{B597D59D-2940-4B41-9278-E2EB899610E9}" type="pres">
      <dgm:prSet presAssocID="{CF37C047-45B7-4A2E-AE79-0797158DADC7}" presName="hierChild5" presStyleCnt="0"/>
      <dgm:spPr/>
    </dgm:pt>
    <dgm:pt modelId="{D7D57F07-A7AC-461B-8EF2-13565059569F}" type="pres">
      <dgm:prSet presAssocID="{8A192CA1-DFD3-46E6-8236-0EA6AA96C556}" presName="Name37" presStyleLbl="parChTrans1D2" presStyleIdx="3" presStyleCnt="4"/>
      <dgm:spPr/>
    </dgm:pt>
    <dgm:pt modelId="{4EF5702A-281C-48EF-9F8E-27E9A0EE10DF}" type="pres">
      <dgm:prSet presAssocID="{E668D938-00FC-4A88-A76F-48375BA0D055}" presName="hierRoot2" presStyleCnt="0">
        <dgm:presLayoutVars>
          <dgm:hierBranch val="init"/>
        </dgm:presLayoutVars>
      </dgm:prSet>
      <dgm:spPr/>
    </dgm:pt>
    <dgm:pt modelId="{0A7B5CC4-DE71-40D5-89E3-E2CD439CC423}" type="pres">
      <dgm:prSet presAssocID="{E668D938-00FC-4A88-A76F-48375BA0D055}" presName="rootComposite" presStyleCnt="0"/>
      <dgm:spPr/>
    </dgm:pt>
    <dgm:pt modelId="{DE1443EB-06D8-4E86-B908-8ED2E9195586}" type="pres">
      <dgm:prSet presAssocID="{E668D938-00FC-4A88-A76F-48375BA0D055}" presName="rootText" presStyleLbl="node2" presStyleIdx="3" presStyleCnt="4" custScaleX="284527" custScaleY="189685" custLinFactX="-500000" custLinFactY="-4150" custLinFactNeighborX="-557810" custLinFactNeighborY="-100000">
        <dgm:presLayoutVars>
          <dgm:chPref val="3"/>
        </dgm:presLayoutVars>
      </dgm:prSet>
      <dgm:spPr/>
    </dgm:pt>
    <dgm:pt modelId="{FA0FBBB1-FAB6-4188-821A-56ECFE33CC02}" type="pres">
      <dgm:prSet presAssocID="{E668D938-00FC-4A88-A76F-48375BA0D055}" presName="rootConnector" presStyleLbl="node2" presStyleIdx="3" presStyleCnt="4"/>
      <dgm:spPr/>
    </dgm:pt>
    <dgm:pt modelId="{412E9C59-473F-4330-82B4-E7385080E265}" type="pres">
      <dgm:prSet presAssocID="{E668D938-00FC-4A88-A76F-48375BA0D055}" presName="hierChild4" presStyleCnt="0"/>
      <dgm:spPr/>
    </dgm:pt>
    <dgm:pt modelId="{D8D300FC-5AAC-4357-8568-78466342A1B9}" type="pres">
      <dgm:prSet presAssocID="{E668D938-00FC-4A88-A76F-48375BA0D055}" presName="hierChild5" presStyleCnt="0"/>
      <dgm:spPr/>
    </dgm:pt>
    <dgm:pt modelId="{7C92252F-0525-415E-9F6A-FC4BAA7E8AF1}" type="pres">
      <dgm:prSet presAssocID="{EE302144-71D2-4D3C-91EC-10A25060A313}" presName="hierChild3" presStyleCnt="0"/>
      <dgm:spPr/>
    </dgm:pt>
  </dgm:ptLst>
  <dgm:cxnLst>
    <dgm:cxn modelId="{BC4E5700-BEFD-4D2B-B6FA-D9A208F1B744}" type="presOf" srcId="{3B226BF0-39C0-4C76-8B4F-F9E0009E3AC8}" destId="{842AED26-F3FB-4E58-BB7A-63C1E5F2881B}" srcOrd="0" destOrd="0" presId="urn:microsoft.com/office/officeart/2005/8/layout/orgChart1"/>
    <dgm:cxn modelId="{F1ED5305-8375-482C-83FF-E51BFFBA18BD}" type="presOf" srcId="{A8C2C4A2-4FA8-4DE1-A204-B600E6F39A96}" destId="{B4434896-5091-4F1C-B53D-82DA6B53F13E}" srcOrd="1" destOrd="0" presId="urn:microsoft.com/office/officeart/2005/8/layout/orgChart1"/>
    <dgm:cxn modelId="{2335A810-1C23-499F-85DE-E99B6B6F169F}" type="presOf" srcId="{821CC542-5590-4FBA-979A-71B3B455B88E}" destId="{386A1615-2767-40DE-9B0B-FE8D6D701F14}" srcOrd="0" destOrd="0" presId="urn:microsoft.com/office/officeart/2005/8/layout/orgChart1"/>
    <dgm:cxn modelId="{730A4F1B-32DA-40FA-85EC-3CEF9F780791}" type="presOf" srcId="{E243AC83-38F5-49FB-989C-4D417FF280FC}" destId="{7BAEB809-1968-4D84-8F0C-984091B43BA3}" srcOrd="0" destOrd="0" presId="urn:microsoft.com/office/officeart/2005/8/layout/orgChart1"/>
    <dgm:cxn modelId="{91E0E023-1589-43D4-AE8A-8B91F2647B51}" type="presOf" srcId="{85568A77-7A0F-4F83-90BC-D577FD5DB772}" destId="{797AABE8-AAB9-470A-8058-87BDBC5D9475}" srcOrd="1" destOrd="0" presId="urn:microsoft.com/office/officeart/2005/8/layout/orgChart1"/>
    <dgm:cxn modelId="{90C9AC25-6946-4BD0-9904-623E02C4EB99}" type="presOf" srcId="{06727561-74CC-40C6-B399-EDF34B3F831E}" destId="{0A41BC55-E6CB-4198-B47B-9B7B73D21D02}" srcOrd="1" destOrd="0" presId="urn:microsoft.com/office/officeart/2005/8/layout/orgChart1"/>
    <dgm:cxn modelId="{D5D0B825-D051-4DEE-B30E-A0A200148E29}" type="presOf" srcId="{C093BAAE-C7A0-4803-8288-86FBBFBBF292}" destId="{1525292E-3C83-4F40-B71C-A6BD24D5C845}" srcOrd="0" destOrd="0" presId="urn:microsoft.com/office/officeart/2005/8/layout/orgChart1"/>
    <dgm:cxn modelId="{E8AF6F26-A2DE-47D3-8393-4A9B3B83854E}" type="presOf" srcId="{66F73D81-1A96-4208-B6A6-58AECADEB100}" destId="{FC3B29E5-FFCE-4246-9F82-51BA6DAE3F9D}" srcOrd="1" destOrd="0" presId="urn:microsoft.com/office/officeart/2005/8/layout/orgChart1"/>
    <dgm:cxn modelId="{B572B626-C4F3-4E60-BBAD-0F1C906719F3}" type="presOf" srcId="{EE302144-71D2-4D3C-91EC-10A25060A313}" destId="{93B05FFB-A7FF-481B-AC9C-8B06E6CEFE40}" srcOrd="0" destOrd="0" presId="urn:microsoft.com/office/officeart/2005/8/layout/orgChart1"/>
    <dgm:cxn modelId="{380A052B-3C4A-4EFB-B9A0-B13BA99EF2FC}" type="presOf" srcId="{349758DF-08D8-43B2-BC43-EB2E5155B594}" destId="{6D8AA72F-E444-4C5E-8EAE-FB9BAA5AD367}" srcOrd="0" destOrd="0" presId="urn:microsoft.com/office/officeart/2005/8/layout/orgChart1"/>
    <dgm:cxn modelId="{AF5C012D-42C2-4FE6-9781-B61DF36B912E}" srcId="{06727561-74CC-40C6-B399-EDF34B3F831E}" destId="{E243AC83-38F5-49FB-989C-4D417FF280FC}" srcOrd="1" destOrd="0" parTransId="{19615B27-39C2-4028-A8A7-FD2C2613CF33}" sibTransId="{9C9BB4E8-E396-4DBC-8AB0-BB163D039656}"/>
    <dgm:cxn modelId="{6B8B2631-6EBD-4BAE-84C7-7D69A3BBFD26}" type="presOf" srcId="{84A20EB9-C13B-47A5-9FED-039C715D0EB8}" destId="{E23FE935-1EBB-400B-92F5-661E0668271B}" srcOrd="0" destOrd="0" presId="urn:microsoft.com/office/officeart/2005/8/layout/orgChart1"/>
    <dgm:cxn modelId="{A915F333-C480-422F-B5AA-2B2C041BDB92}" type="presOf" srcId="{814F3550-6223-4FF1-80EE-C652243BA227}" destId="{DD02A68D-3E33-479F-A57E-233CF13001E0}" srcOrd="1" destOrd="0" presId="urn:microsoft.com/office/officeart/2005/8/layout/orgChart1"/>
    <dgm:cxn modelId="{D571EE36-55F6-494F-B188-F1B18D5FFE88}" type="presOf" srcId="{4DFB4708-C64E-45B0-BC8B-D8EC3F027066}" destId="{B79F6FA6-C086-4D65-B244-C6951EF91357}" srcOrd="1" destOrd="0" presId="urn:microsoft.com/office/officeart/2005/8/layout/orgChart1"/>
    <dgm:cxn modelId="{F073523A-B77F-449C-86DD-75A4A4D43F34}" srcId="{35919E9C-4C4D-44A1-83C1-3DC9162517D8}" destId="{66F73D81-1A96-4208-B6A6-58AECADEB100}" srcOrd="3" destOrd="0" parTransId="{EA5EDBCB-47EF-4E7D-BEA5-5DD07733E5F9}" sibTransId="{92C021AA-4DBB-4A9A-B3E3-879858868D8D}"/>
    <dgm:cxn modelId="{980A5A3A-6539-4E60-8547-DD921DF4CB49}" type="presOf" srcId="{E668D938-00FC-4A88-A76F-48375BA0D055}" destId="{FA0FBBB1-FAB6-4188-821A-56ECFE33CC02}" srcOrd="1" destOrd="0" presId="urn:microsoft.com/office/officeart/2005/8/layout/orgChart1"/>
    <dgm:cxn modelId="{4E35173C-BCFB-4D16-BB29-DA92E7718F15}" srcId="{814F3550-6223-4FF1-80EE-C652243BA227}" destId="{85568A77-7A0F-4F83-90BC-D577FD5DB772}" srcOrd="1" destOrd="0" parTransId="{D9BFBA5C-0D18-48BB-BF27-F9E7E79E65B3}" sibTransId="{C84A9CFC-95A2-40D3-BAD4-6B20D22A8EC5}"/>
    <dgm:cxn modelId="{1120093E-3457-4F1F-9C77-CD4512F58608}" srcId="{EE302144-71D2-4D3C-91EC-10A25060A313}" destId="{06727561-74CC-40C6-B399-EDF34B3F831E}" srcOrd="1" destOrd="0" parTransId="{3077C8F7-B5CD-42D0-A5D1-AC7EDAF773D8}" sibTransId="{6370402F-1715-448A-8019-E46696CAA908}"/>
    <dgm:cxn modelId="{7D42E83F-E625-45F7-9A6F-7770085664DF}" srcId="{EE302144-71D2-4D3C-91EC-10A25060A313}" destId="{35919E9C-4C4D-44A1-83C1-3DC9162517D8}" srcOrd="0" destOrd="0" parTransId="{F5AE2A80-6AD8-45B0-9B9F-A80B95963F81}" sibTransId="{A4504995-62DB-46FB-B0E2-0AC55B255D69}"/>
    <dgm:cxn modelId="{5264645C-1F74-44A5-BC88-E2E66CE4C7D2}" type="presOf" srcId="{66F73D81-1A96-4208-B6A6-58AECADEB100}" destId="{0369E642-AC62-4F42-A8A3-8D316A92531B}" srcOrd="0" destOrd="0" presId="urn:microsoft.com/office/officeart/2005/8/layout/orgChart1"/>
    <dgm:cxn modelId="{D3EFAE5E-85A7-4682-BB43-C4671483B084}" type="presOf" srcId="{6F653ADA-CD74-4993-9A31-6EC7812C8648}" destId="{8980E2C3-DFB1-4CA4-9D87-168230E3E6CD}" srcOrd="0" destOrd="0" presId="urn:microsoft.com/office/officeart/2005/8/layout/orgChart1"/>
    <dgm:cxn modelId="{9B352361-661D-4715-AC93-B97316E8C5ED}" type="presOf" srcId="{C093BAAE-C7A0-4803-8288-86FBBFBBF292}" destId="{AC2DB616-FEA8-4806-A1BA-4B5E848391C0}" srcOrd="1" destOrd="0" presId="urn:microsoft.com/office/officeart/2005/8/layout/orgChart1"/>
    <dgm:cxn modelId="{2ACDD562-CE66-4786-90D1-A9F53653D1FC}" type="presOf" srcId="{CF8ACA9E-05A8-4DE4-9813-01B7611F77D2}" destId="{2EF41343-3365-4316-BD7C-82B83F288A5B}" srcOrd="1" destOrd="0" presId="urn:microsoft.com/office/officeart/2005/8/layout/orgChart1"/>
    <dgm:cxn modelId="{0E1AFF62-B5D7-4E25-954E-8DF8CC86AC51}" srcId="{06727561-74CC-40C6-B399-EDF34B3F831E}" destId="{6F653ADA-CD74-4993-9A31-6EC7812C8648}" srcOrd="0" destOrd="0" parTransId="{B6529FBE-B550-4B35-8999-2BE3873B1731}" sibTransId="{BC756EE7-7013-4BC7-B902-F0A89FF7C485}"/>
    <dgm:cxn modelId="{027AAB43-248F-4E6A-87C3-FC2C539ADBB8}" type="presOf" srcId="{4DFB4708-C64E-45B0-BC8B-D8EC3F027066}" destId="{28460861-7E7D-4EEC-858F-E5E32B39FCC4}" srcOrd="0" destOrd="0" presId="urn:microsoft.com/office/officeart/2005/8/layout/orgChart1"/>
    <dgm:cxn modelId="{9589DF63-87E2-45AB-ACA0-2C111AE90394}" type="presOf" srcId="{B10BDA78-7D2D-4549-A347-45F31384FF47}" destId="{0CFA66C2-3ADC-4E63-8ED5-EA278B7F96EE}" srcOrd="1" destOrd="0" presId="urn:microsoft.com/office/officeart/2005/8/layout/orgChart1"/>
    <dgm:cxn modelId="{BA4F9144-2697-4C9B-AD65-36B704824928}" type="presOf" srcId="{671B216C-584A-4BAF-ADC2-B5B9FFE9E741}" destId="{E4F4FF1D-2067-4446-9BAC-4C1F8B45D075}" srcOrd="0" destOrd="0" presId="urn:microsoft.com/office/officeart/2005/8/layout/orgChart1"/>
    <dgm:cxn modelId="{AEB03845-84F9-44A2-B335-F259435B43AD}" type="presOf" srcId="{6F653ADA-CD74-4993-9A31-6EC7812C8648}" destId="{1AD5BEA3-8B5B-4648-B685-FC7D0C43F62F}" srcOrd="1" destOrd="0" presId="urn:microsoft.com/office/officeart/2005/8/layout/orgChart1"/>
    <dgm:cxn modelId="{4038F465-4C26-4CBF-A0C8-9E3B1D9E5204}" type="presOf" srcId="{B10BDA78-7D2D-4549-A347-45F31384FF47}" destId="{D8B1621B-8990-44F1-92AF-F1EA40B6E9FF}" srcOrd="0" destOrd="0" presId="urn:microsoft.com/office/officeart/2005/8/layout/orgChart1"/>
    <dgm:cxn modelId="{3EFF3B67-EB9B-4CBB-B2A4-68A1DCE16814}" type="presOf" srcId="{32EC8327-D6CC-478B-B40E-3DD206D746E7}" destId="{47628316-B009-4069-A4AB-12FB8FE42CDE}" srcOrd="1" destOrd="0" presId="urn:microsoft.com/office/officeart/2005/8/layout/orgChart1"/>
    <dgm:cxn modelId="{0258786C-9855-4A0F-8848-8AB2DB55D293}" type="presOf" srcId="{0DD5ABE7-FA3B-4307-81CF-A69DDE6CD798}" destId="{7682D055-C5AC-41BE-9342-F0E20F084CD7}" srcOrd="0" destOrd="0" presId="urn:microsoft.com/office/officeart/2005/8/layout/orgChart1"/>
    <dgm:cxn modelId="{26AB4E4D-38BE-4DDA-8FA6-5D74A44899A3}" type="presOf" srcId="{ECBA6DE9-2DE1-4035-8B18-28E40122CD51}" destId="{FFF3D73C-4E86-4159-903D-EFAF529BC4A2}" srcOrd="0" destOrd="0" presId="urn:microsoft.com/office/officeart/2005/8/layout/orgChart1"/>
    <dgm:cxn modelId="{CAE2606E-1DEB-431F-8042-4235154F3782}" srcId="{814F3550-6223-4FF1-80EE-C652243BA227}" destId="{32EC8327-D6CC-478B-B40E-3DD206D746E7}" srcOrd="0" destOrd="0" parTransId="{3B226BF0-39C0-4C76-8B4F-F9E0009E3AC8}" sibTransId="{3A2B30DD-F03E-4988-A468-371F7B3D50F7}"/>
    <dgm:cxn modelId="{0DDBA04F-4E60-4876-BB5A-244E5AC9CAE3}" type="presOf" srcId="{EDE38F8E-2ED8-4BF6-A99C-AD05DDE83223}" destId="{95B05A37-4504-44A8-9871-8059B63209F0}" srcOrd="0" destOrd="0" presId="urn:microsoft.com/office/officeart/2005/8/layout/orgChart1"/>
    <dgm:cxn modelId="{3255AA70-F8F4-425A-AF74-32C49733CCC7}" type="presOf" srcId="{1BD4103E-564F-4CEC-812A-55B54F597652}" destId="{6959C501-C924-494E-BE1C-BE33D7A801BF}" srcOrd="0" destOrd="0" presId="urn:microsoft.com/office/officeart/2005/8/layout/orgChart1"/>
    <dgm:cxn modelId="{7A092A71-7F16-47C7-9C17-48E44942770E}" srcId="{84A20EB9-C13B-47A5-9FED-039C715D0EB8}" destId="{EE302144-71D2-4D3C-91EC-10A25060A313}" srcOrd="0" destOrd="0" parTransId="{2ABD65FD-1590-4681-8AC5-EC21783757F6}" sibTransId="{345338BD-EB05-4868-9CC6-3AE7775829E0}"/>
    <dgm:cxn modelId="{522F1F72-5DE9-4C37-B662-EC3AC33C0C70}" type="presOf" srcId="{CF37C047-45B7-4A2E-AE79-0797158DADC7}" destId="{3C1D2607-DDDA-4F36-B038-D82D13CE1A23}" srcOrd="1" destOrd="0" presId="urn:microsoft.com/office/officeart/2005/8/layout/orgChart1"/>
    <dgm:cxn modelId="{9B6A4A73-2BC2-45BA-A068-8CEF3D139161}" type="presOf" srcId="{8010C1CF-A6EF-4319-B8D4-00A4342C92DC}" destId="{C3953432-1E1A-49DE-9C38-807DC71F0874}" srcOrd="0" destOrd="0" presId="urn:microsoft.com/office/officeart/2005/8/layout/orgChart1"/>
    <dgm:cxn modelId="{E37BF353-70E6-4E0A-8C24-44337AFE8AD9}" type="presOf" srcId="{A8C2C4A2-4FA8-4DE1-A204-B600E6F39A96}" destId="{484283E6-06B3-42AF-BACB-965068817E31}" srcOrd="0" destOrd="0" presId="urn:microsoft.com/office/officeart/2005/8/layout/orgChart1"/>
    <dgm:cxn modelId="{A2590474-A8A4-4410-9AC3-7209AA922730}" type="presOf" srcId="{1E15C3C4-31EB-4A61-8929-51367B5E9D3F}" destId="{132FA561-1AE5-40D9-97DC-7EA40D0294F8}" srcOrd="0" destOrd="0" presId="urn:microsoft.com/office/officeart/2005/8/layout/orgChart1"/>
    <dgm:cxn modelId="{653D1C74-0238-46F7-9039-222DB922276F}" srcId="{EE302144-71D2-4D3C-91EC-10A25060A313}" destId="{CF37C047-45B7-4A2E-AE79-0797158DADC7}" srcOrd="2" destOrd="0" parTransId="{8010C1CF-A6EF-4319-B8D4-00A4342C92DC}" sibTransId="{73E007D2-4F97-4389-95ED-00CAAA7AD4B4}"/>
    <dgm:cxn modelId="{E937AB75-EE1E-4B0E-8D74-4EA2244FC171}" srcId="{35919E9C-4C4D-44A1-83C1-3DC9162517D8}" destId="{814F3550-6223-4FF1-80EE-C652243BA227}" srcOrd="1" destOrd="0" parTransId="{EDE38F8E-2ED8-4BF6-A99C-AD05DDE83223}" sibTransId="{08DEE31D-4FA0-42DA-B663-005C3304CFEF}"/>
    <dgm:cxn modelId="{F89A637C-1191-46EA-85B5-D6227B29E770}" type="presOf" srcId="{AFA2276E-B434-45FC-B99D-C6EF7A4C8D8B}" destId="{15BFC9B4-A848-4ED8-8556-EB7B697550BE}" srcOrd="0" destOrd="0" presId="urn:microsoft.com/office/officeart/2005/8/layout/orgChart1"/>
    <dgm:cxn modelId="{04102283-828B-4CF2-8D8C-542D49640A1C}" type="presOf" srcId="{35919E9C-4C4D-44A1-83C1-3DC9162517D8}" destId="{D49753C1-EBCF-4872-ADC1-2BFB4DE9AECD}" srcOrd="0" destOrd="0" presId="urn:microsoft.com/office/officeart/2005/8/layout/orgChart1"/>
    <dgm:cxn modelId="{D7F27185-CDD5-4300-843D-6C50EBF420C5}" srcId="{06727561-74CC-40C6-B399-EDF34B3F831E}" destId="{A8C2C4A2-4FA8-4DE1-A204-B600E6F39A96}" srcOrd="4" destOrd="0" parTransId="{FDCFBF88-6AE5-411C-A029-32BE04859FD6}" sibTransId="{E5F449EF-57A5-42F9-8FB3-43281EAFC6D8}"/>
    <dgm:cxn modelId="{6AEB7C86-980F-424E-91DB-B6AEFFD8563B}" type="presOf" srcId="{CF37C047-45B7-4A2E-AE79-0797158DADC7}" destId="{A575267A-04A1-4B22-A0C8-997E4A950F8F}" srcOrd="0" destOrd="0" presId="urn:microsoft.com/office/officeart/2005/8/layout/orgChart1"/>
    <dgm:cxn modelId="{22B63A90-F419-446F-BA98-69800A834990}" type="presOf" srcId="{5062EB1D-AD1A-46F1-BD18-64B2C9C095D3}" destId="{153E77FA-BC92-4C9C-A1A5-5454743F76A0}" srcOrd="0" destOrd="0" presId="urn:microsoft.com/office/officeart/2005/8/layout/orgChart1"/>
    <dgm:cxn modelId="{2DD807A1-134B-41C9-A74F-894E17DD9736}" type="presOf" srcId="{EA5EDBCB-47EF-4E7D-BEA5-5DD07733E5F9}" destId="{4E2E39A2-900C-4491-A2FF-B49DEA08E649}" srcOrd="0" destOrd="0" presId="urn:microsoft.com/office/officeart/2005/8/layout/orgChart1"/>
    <dgm:cxn modelId="{663D9BAF-ABB8-4A30-A641-08F8EDD3CA61}" type="presOf" srcId="{B6529FBE-B550-4B35-8999-2BE3873B1731}" destId="{42892CE7-D142-489E-8096-A339D71C2D90}" srcOrd="0" destOrd="0" presId="urn:microsoft.com/office/officeart/2005/8/layout/orgChart1"/>
    <dgm:cxn modelId="{FFF00EBA-0A4E-4AB1-9469-D885D319AE21}" type="presOf" srcId="{8A192CA1-DFD3-46E6-8236-0EA6AA96C556}" destId="{D7D57F07-A7AC-461B-8EF2-13565059569F}" srcOrd="0" destOrd="0" presId="urn:microsoft.com/office/officeart/2005/8/layout/orgChart1"/>
    <dgm:cxn modelId="{9B6BBEBF-6906-458C-A734-5D79C5F33F2C}" srcId="{4DFB4708-C64E-45B0-BC8B-D8EC3F027066}" destId="{C264FB94-51EC-406F-9D94-94FFA8A33ED9}" srcOrd="1" destOrd="0" parTransId="{5753175F-2CE1-414A-802C-C851462D0FA0}" sibTransId="{CA09C888-2203-4A5A-8A36-A495865A2246}"/>
    <dgm:cxn modelId="{53862BC1-BFB3-4ABE-BE19-F9FAA60CF70E}" type="presOf" srcId="{F5AE2A80-6AD8-45B0-9B9F-A80B95963F81}" destId="{9BB49316-BACD-4C63-941D-DF0F7A696F54}" srcOrd="0" destOrd="0" presId="urn:microsoft.com/office/officeart/2005/8/layout/orgChart1"/>
    <dgm:cxn modelId="{C13CA4C1-646E-4AA4-9707-B8537A122058}" type="presOf" srcId="{D9BFBA5C-0D18-48BB-BF27-F9E7E79E65B3}" destId="{772E5355-EF9C-4773-A5C9-303D64D72EDE}" srcOrd="0" destOrd="0" presId="urn:microsoft.com/office/officeart/2005/8/layout/orgChart1"/>
    <dgm:cxn modelId="{6865BEC2-CD5E-412C-8927-715634EF8425}" type="presOf" srcId="{6AB0AFEF-2857-4A39-B8D7-079FD9112FF3}" destId="{993D9137-65A2-4324-B36C-9BE0F7549909}" srcOrd="0" destOrd="0" presId="urn:microsoft.com/office/officeart/2005/8/layout/orgChart1"/>
    <dgm:cxn modelId="{ED834AC5-7C6C-469D-B0E5-77129A3B83D9}" type="presOf" srcId="{5753175F-2CE1-414A-802C-C851462D0FA0}" destId="{B38A6E5C-8E14-4163-B612-F0C52E599A9C}" srcOrd="0" destOrd="0" presId="urn:microsoft.com/office/officeart/2005/8/layout/orgChart1"/>
    <dgm:cxn modelId="{7A9DFAC7-EF73-4B7E-B013-B3229D5EB59D}" srcId="{35919E9C-4C4D-44A1-83C1-3DC9162517D8}" destId="{CF8ACA9E-05A8-4DE4-9813-01B7611F77D2}" srcOrd="4" destOrd="0" parTransId="{671B216C-584A-4BAF-ADC2-B5B9FFE9E741}" sibTransId="{393059D0-A224-4EDA-9E21-9D8807D50A2C}"/>
    <dgm:cxn modelId="{80F74DCB-EAB1-4AAF-98DC-82984944722C}" type="presOf" srcId="{6AB0AFEF-2857-4A39-B8D7-079FD9112FF3}" destId="{98484E44-DEF2-41F4-BA26-49CB3D1A0A25}" srcOrd="1" destOrd="0" presId="urn:microsoft.com/office/officeart/2005/8/layout/orgChart1"/>
    <dgm:cxn modelId="{68CE71CF-4364-48B5-BE6A-16F70B0259DE}" type="presOf" srcId="{35919E9C-4C4D-44A1-83C1-3DC9162517D8}" destId="{95C85122-32EC-430B-B1E8-4CEF7121FEC6}" srcOrd="1" destOrd="0" presId="urn:microsoft.com/office/officeart/2005/8/layout/orgChart1"/>
    <dgm:cxn modelId="{47B4D9D0-C1AC-4FA9-B1CA-D6312897CFC7}" type="presOf" srcId="{85568A77-7A0F-4F83-90BC-D577FD5DB772}" destId="{88B57A76-4269-4564-B93E-4D0CCBAE2470}" srcOrd="0" destOrd="0" presId="urn:microsoft.com/office/officeart/2005/8/layout/orgChart1"/>
    <dgm:cxn modelId="{2A67F0D2-1972-461D-8D3D-C48FE6428E67}" type="presOf" srcId="{CF8ACA9E-05A8-4DE4-9813-01B7611F77D2}" destId="{98F3AB23-BA3A-42D3-BFDB-37F12F387D45}" srcOrd="0" destOrd="0" presId="urn:microsoft.com/office/officeart/2005/8/layout/orgChart1"/>
    <dgm:cxn modelId="{B61448D3-8AE3-454B-AABA-32F05C0453EC}" type="presOf" srcId="{C264FB94-51EC-406F-9D94-94FFA8A33ED9}" destId="{3C206609-73D0-47FD-B38A-6329D5E87D83}" srcOrd="0" destOrd="0" presId="urn:microsoft.com/office/officeart/2005/8/layout/orgChart1"/>
    <dgm:cxn modelId="{5F5D5CD5-81F4-4530-84CB-A33CD167C99B}" srcId="{06727561-74CC-40C6-B399-EDF34B3F831E}" destId="{1BD4103E-564F-4CEC-812A-55B54F597652}" srcOrd="2" destOrd="0" parTransId="{349758DF-08D8-43B2-BC43-EB2E5155B594}" sibTransId="{602E9241-C487-4624-9388-06EACF8BBCE0}"/>
    <dgm:cxn modelId="{CBAF58DA-CFA5-4D68-8DAC-B0BE79C46AEC}" type="presOf" srcId="{E668D938-00FC-4A88-A76F-48375BA0D055}" destId="{DE1443EB-06D8-4E86-B908-8ED2E9195586}" srcOrd="0" destOrd="0" presId="urn:microsoft.com/office/officeart/2005/8/layout/orgChart1"/>
    <dgm:cxn modelId="{E9B2A6DA-3DBB-44DF-902C-CF1D16DB7D60}" srcId="{35919E9C-4C4D-44A1-83C1-3DC9162517D8}" destId="{6AB0AFEF-2857-4A39-B8D7-079FD9112FF3}" srcOrd="2" destOrd="0" parTransId="{AFA2276E-B434-45FC-B99D-C6EF7A4C8D8B}" sibTransId="{7C039CDD-4345-449A-9813-0282685FB959}"/>
    <dgm:cxn modelId="{40C1B9DD-2E9C-4736-A7B8-721895394545}" srcId="{35919E9C-4C4D-44A1-83C1-3DC9162517D8}" destId="{4DFB4708-C64E-45B0-BC8B-D8EC3F027066}" srcOrd="0" destOrd="0" parTransId="{5062EB1D-AD1A-46F1-BD18-64B2C9C095D3}" sibTransId="{16D3A2EA-49A6-4333-A319-35146AE8469B}"/>
    <dgm:cxn modelId="{8BC728DE-D6A5-47C5-89CA-95E09C899DD6}" type="presOf" srcId="{814F3550-6223-4FF1-80EE-C652243BA227}" destId="{85BC2ECE-EC9F-43BD-A810-3619E0EDE634}" srcOrd="0" destOrd="0" presId="urn:microsoft.com/office/officeart/2005/8/layout/orgChart1"/>
    <dgm:cxn modelId="{BAF765DE-28D0-4ED0-AE24-BF2EF70ACBDC}" type="presOf" srcId="{C264FB94-51EC-406F-9D94-94FFA8A33ED9}" destId="{0662DE71-73C3-48EC-BCEC-B3E939BE0D6D}" srcOrd="1" destOrd="0" presId="urn:microsoft.com/office/officeart/2005/8/layout/orgChart1"/>
    <dgm:cxn modelId="{871166DF-7B4A-4076-9932-CFFD0183C2AA}" type="presOf" srcId="{19615B27-39C2-4028-A8A7-FD2C2613CF33}" destId="{9E5F7FE1-2709-4081-A5C5-CA84E67B69A5}" srcOrd="0" destOrd="0" presId="urn:microsoft.com/office/officeart/2005/8/layout/orgChart1"/>
    <dgm:cxn modelId="{0E2DE2E2-26F0-4831-81F7-0575B5C1136E}" srcId="{EE302144-71D2-4D3C-91EC-10A25060A313}" destId="{E668D938-00FC-4A88-A76F-48375BA0D055}" srcOrd="3" destOrd="0" parTransId="{8A192CA1-DFD3-46E6-8236-0EA6AA96C556}" sibTransId="{C1DFD3B7-7842-462F-8B3A-9019C51BB458}"/>
    <dgm:cxn modelId="{706078E3-A94E-4152-9DB0-7BF8C8D07C80}" type="presOf" srcId="{FDCFBF88-6AE5-411C-A029-32BE04859FD6}" destId="{2AD21E94-D325-4758-B8A9-3418F4033B60}" srcOrd="0" destOrd="0" presId="urn:microsoft.com/office/officeart/2005/8/layout/orgChart1"/>
    <dgm:cxn modelId="{EEE831E4-36AB-405C-8335-696E170478AE}" type="presOf" srcId="{1E15C3C4-31EB-4A61-8929-51367B5E9D3F}" destId="{0B6BB139-FF93-4911-AEBB-442B84695B41}" srcOrd="1" destOrd="0" presId="urn:microsoft.com/office/officeart/2005/8/layout/orgChart1"/>
    <dgm:cxn modelId="{671C06E7-33C5-48E6-82A9-4825755C1D86}" srcId="{4DFB4708-C64E-45B0-BC8B-D8EC3F027066}" destId="{B10BDA78-7D2D-4549-A347-45F31384FF47}" srcOrd="0" destOrd="0" parTransId="{ECBA6DE9-2DE1-4035-8B18-28E40122CD51}" sibTransId="{6EADD2DE-4A48-4E03-904B-20EC08EF3ECE}"/>
    <dgm:cxn modelId="{A88DC3EB-593E-42B6-AD52-86F4DBE1F94E}" type="presOf" srcId="{3077C8F7-B5CD-42D0-A5D1-AC7EDAF773D8}" destId="{54FFDF4D-88D2-430D-9831-F8619E8CACA9}" srcOrd="0" destOrd="0" presId="urn:microsoft.com/office/officeart/2005/8/layout/orgChart1"/>
    <dgm:cxn modelId="{28D53CF3-2834-41F1-AD23-09B3105A9C22}" srcId="{06727561-74CC-40C6-B399-EDF34B3F831E}" destId="{C093BAAE-C7A0-4803-8288-86FBBFBBF292}" srcOrd="3" destOrd="0" parTransId="{0DD5ABE7-FA3B-4307-81CF-A69DDE6CD798}" sibTransId="{2BF5A8D8-0A8D-4992-83E1-2619E4698347}"/>
    <dgm:cxn modelId="{007986F3-4FAF-411E-B7B1-03948DD3F811}" srcId="{6AB0AFEF-2857-4A39-B8D7-079FD9112FF3}" destId="{1E15C3C4-31EB-4A61-8929-51367B5E9D3F}" srcOrd="0" destOrd="0" parTransId="{821CC542-5590-4FBA-979A-71B3B455B88E}" sibTransId="{52FBDD17-361A-46B4-AF11-AEC975CB02D1}"/>
    <dgm:cxn modelId="{9784BAF5-36B3-4881-8FD1-6928F58E8F43}" type="presOf" srcId="{1BD4103E-564F-4CEC-812A-55B54F597652}" destId="{E20A43C5-C5E5-4BE6-A229-A110747008C7}" srcOrd="1" destOrd="0" presId="urn:microsoft.com/office/officeart/2005/8/layout/orgChart1"/>
    <dgm:cxn modelId="{533969FA-5151-4528-B3AA-E4F951DCA43A}" type="presOf" srcId="{EE302144-71D2-4D3C-91EC-10A25060A313}" destId="{5034B335-DEC9-421F-86D0-7F75B34F894F}" srcOrd="1" destOrd="0" presId="urn:microsoft.com/office/officeart/2005/8/layout/orgChart1"/>
    <dgm:cxn modelId="{E94D9DFB-2EDF-48DD-B939-924F21F8F42F}" type="presOf" srcId="{32EC8327-D6CC-478B-B40E-3DD206D746E7}" destId="{C39D7600-926A-46B7-9820-BCB3E337DB52}" srcOrd="0" destOrd="0" presId="urn:microsoft.com/office/officeart/2005/8/layout/orgChart1"/>
    <dgm:cxn modelId="{F0C2D2FC-116D-4A18-A4BD-91FD793C40AB}" type="presOf" srcId="{06727561-74CC-40C6-B399-EDF34B3F831E}" destId="{8CF9DEE5-D2F9-447F-83AA-E4824DF5127B}" srcOrd="0" destOrd="0" presId="urn:microsoft.com/office/officeart/2005/8/layout/orgChart1"/>
    <dgm:cxn modelId="{745E8BFF-3320-4FA0-8540-DA67A7FDB58B}" type="presOf" srcId="{E243AC83-38F5-49FB-989C-4D417FF280FC}" destId="{2928690E-53AE-4C59-9025-4A7ECB943A05}" srcOrd="1" destOrd="0" presId="urn:microsoft.com/office/officeart/2005/8/layout/orgChart1"/>
    <dgm:cxn modelId="{272877ED-D137-4AA7-8AE0-1C8FFEF5E222}" type="presParOf" srcId="{E23FE935-1EBB-400B-92F5-661E0668271B}" destId="{B94F3B82-1847-41DF-9CB4-91BBC1B82776}" srcOrd="0" destOrd="0" presId="urn:microsoft.com/office/officeart/2005/8/layout/orgChart1"/>
    <dgm:cxn modelId="{3DC894AE-81E2-43D0-AF46-AF75B34A03C1}" type="presParOf" srcId="{B94F3B82-1847-41DF-9CB4-91BBC1B82776}" destId="{83125ED5-2BC2-47F6-AA5F-1E7F6960262B}" srcOrd="0" destOrd="0" presId="urn:microsoft.com/office/officeart/2005/8/layout/orgChart1"/>
    <dgm:cxn modelId="{BA17B97D-F081-4D76-B85B-7BE6A03526E1}" type="presParOf" srcId="{83125ED5-2BC2-47F6-AA5F-1E7F6960262B}" destId="{93B05FFB-A7FF-481B-AC9C-8B06E6CEFE40}" srcOrd="0" destOrd="0" presId="urn:microsoft.com/office/officeart/2005/8/layout/orgChart1"/>
    <dgm:cxn modelId="{A9CD265C-881B-49E9-BDC5-8D513809882A}" type="presParOf" srcId="{83125ED5-2BC2-47F6-AA5F-1E7F6960262B}" destId="{5034B335-DEC9-421F-86D0-7F75B34F894F}" srcOrd="1" destOrd="0" presId="urn:microsoft.com/office/officeart/2005/8/layout/orgChart1"/>
    <dgm:cxn modelId="{A4768824-F481-4DF6-BE1D-5F1E7F286D74}" type="presParOf" srcId="{B94F3B82-1847-41DF-9CB4-91BBC1B82776}" destId="{4E74E2FB-0EDC-4083-A381-A96A8D5F6695}" srcOrd="1" destOrd="0" presId="urn:microsoft.com/office/officeart/2005/8/layout/orgChart1"/>
    <dgm:cxn modelId="{5754380D-32E4-4A72-8692-9F2D0CEAFF4A}" type="presParOf" srcId="{4E74E2FB-0EDC-4083-A381-A96A8D5F6695}" destId="{9BB49316-BACD-4C63-941D-DF0F7A696F54}" srcOrd="0" destOrd="0" presId="urn:microsoft.com/office/officeart/2005/8/layout/orgChart1"/>
    <dgm:cxn modelId="{A3E6941D-B891-46EB-BA1D-AC159768D768}" type="presParOf" srcId="{4E74E2FB-0EDC-4083-A381-A96A8D5F6695}" destId="{444FDCBA-D734-4402-9EBF-5FF6FE49D237}" srcOrd="1" destOrd="0" presId="urn:microsoft.com/office/officeart/2005/8/layout/orgChart1"/>
    <dgm:cxn modelId="{1777ED67-5998-4923-A404-719A560A6928}" type="presParOf" srcId="{444FDCBA-D734-4402-9EBF-5FF6FE49D237}" destId="{4F66D62B-B52A-44B4-9D54-57B0538C5BF9}" srcOrd="0" destOrd="0" presId="urn:microsoft.com/office/officeart/2005/8/layout/orgChart1"/>
    <dgm:cxn modelId="{DC0FB49C-51F6-4E78-A77D-03C1D1DDAC0A}" type="presParOf" srcId="{4F66D62B-B52A-44B4-9D54-57B0538C5BF9}" destId="{D49753C1-EBCF-4872-ADC1-2BFB4DE9AECD}" srcOrd="0" destOrd="0" presId="urn:microsoft.com/office/officeart/2005/8/layout/orgChart1"/>
    <dgm:cxn modelId="{68BE9D7B-CDE0-4DCF-96FD-B995ABF82581}" type="presParOf" srcId="{4F66D62B-B52A-44B4-9D54-57B0538C5BF9}" destId="{95C85122-32EC-430B-B1E8-4CEF7121FEC6}" srcOrd="1" destOrd="0" presId="urn:microsoft.com/office/officeart/2005/8/layout/orgChart1"/>
    <dgm:cxn modelId="{5A8B2F2F-5FED-4547-A47B-FDFF1A31CD14}" type="presParOf" srcId="{444FDCBA-D734-4402-9EBF-5FF6FE49D237}" destId="{9709CB88-18C8-410C-9AA5-E620C03E09FD}" srcOrd="1" destOrd="0" presId="urn:microsoft.com/office/officeart/2005/8/layout/orgChart1"/>
    <dgm:cxn modelId="{8769D7A5-ED64-49A4-B3C2-89E2D2056A78}" type="presParOf" srcId="{9709CB88-18C8-410C-9AA5-E620C03E09FD}" destId="{153E77FA-BC92-4C9C-A1A5-5454743F76A0}" srcOrd="0" destOrd="0" presId="urn:microsoft.com/office/officeart/2005/8/layout/orgChart1"/>
    <dgm:cxn modelId="{36DE2C3F-BADD-4A23-AA0F-B60077953CFE}" type="presParOf" srcId="{9709CB88-18C8-410C-9AA5-E620C03E09FD}" destId="{471C873F-8F76-4ED0-92D1-2E08DA96816A}" srcOrd="1" destOrd="0" presId="urn:microsoft.com/office/officeart/2005/8/layout/orgChart1"/>
    <dgm:cxn modelId="{25D7E637-42AA-426E-9BAA-80C085FE95B6}" type="presParOf" srcId="{471C873F-8F76-4ED0-92D1-2E08DA96816A}" destId="{B7D58DFC-2E66-4BC3-9624-21AC3FE835CA}" srcOrd="0" destOrd="0" presId="urn:microsoft.com/office/officeart/2005/8/layout/orgChart1"/>
    <dgm:cxn modelId="{6601ECEF-192D-4A8A-BBA5-D9079144A81D}" type="presParOf" srcId="{B7D58DFC-2E66-4BC3-9624-21AC3FE835CA}" destId="{28460861-7E7D-4EEC-858F-E5E32B39FCC4}" srcOrd="0" destOrd="0" presId="urn:microsoft.com/office/officeart/2005/8/layout/orgChart1"/>
    <dgm:cxn modelId="{E61070A6-A2DE-4B59-A77F-8CBF64CB22DC}" type="presParOf" srcId="{B7D58DFC-2E66-4BC3-9624-21AC3FE835CA}" destId="{B79F6FA6-C086-4D65-B244-C6951EF91357}" srcOrd="1" destOrd="0" presId="urn:microsoft.com/office/officeart/2005/8/layout/orgChart1"/>
    <dgm:cxn modelId="{CD15021B-4C92-41FE-B372-AF368CFDE8BA}" type="presParOf" srcId="{471C873F-8F76-4ED0-92D1-2E08DA96816A}" destId="{956B490A-C1D5-4E5E-BCFA-7146228D6AD6}" srcOrd="1" destOrd="0" presId="urn:microsoft.com/office/officeart/2005/8/layout/orgChart1"/>
    <dgm:cxn modelId="{CCA95697-B44D-45E1-8E74-1DE3851878A7}" type="presParOf" srcId="{956B490A-C1D5-4E5E-BCFA-7146228D6AD6}" destId="{FFF3D73C-4E86-4159-903D-EFAF529BC4A2}" srcOrd="0" destOrd="0" presId="urn:microsoft.com/office/officeart/2005/8/layout/orgChart1"/>
    <dgm:cxn modelId="{F14E462A-A798-4566-938E-F226328D422F}" type="presParOf" srcId="{956B490A-C1D5-4E5E-BCFA-7146228D6AD6}" destId="{23E40E65-4D5A-4C2F-A3B9-E426840B08C9}" srcOrd="1" destOrd="0" presId="urn:microsoft.com/office/officeart/2005/8/layout/orgChart1"/>
    <dgm:cxn modelId="{F466A259-FC50-4056-A89C-5D1B2217D638}" type="presParOf" srcId="{23E40E65-4D5A-4C2F-A3B9-E426840B08C9}" destId="{F9325951-A41B-49AD-A4AC-D6A2BCA49446}" srcOrd="0" destOrd="0" presId="urn:microsoft.com/office/officeart/2005/8/layout/orgChart1"/>
    <dgm:cxn modelId="{1D2D542C-681E-4338-B62C-2689F8C2AD12}" type="presParOf" srcId="{F9325951-A41B-49AD-A4AC-D6A2BCA49446}" destId="{D8B1621B-8990-44F1-92AF-F1EA40B6E9FF}" srcOrd="0" destOrd="0" presId="urn:microsoft.com/office/officeart/2005/8/layout/orgChart1"/>
    <dgm:cxn modelId="{5CB00EAA-57DC-45E5-B2E4-98C8BDD8C27D}" type="presParOf" srcId="{F9325951-A41B-49AD-A4AC-D6A2BCA49446}" destId="{0CFA66C2-3ADC-4E63-8ED5-EA278B7F96EE}" srcOrd="1" destOrd="0" presId="urn:microsoft.com/office/officeart/2005/8/layout/orgChart1"/>
    <dgm:cxn modelId="{38EF88FA-6AA7-40B0-8536-1A8A754866E3}" type="presParOf" srcId="{23E40E65-4D5A-4C2F-A3B9-E426840B08C9}" destId="{EB6EF759-7B82-4BE1-80E9-31088BE864DB}" srcOrd="1" destOrd="0" presId="urn:microsoft.com/office/officeart/2005/8/layout/orgChart1"/>
    <dgm:cxn modelId="{0ABCC960-B92D-4F7C-B71E-5E72D53D40D0}" type="presParOf" srcId="{23E40E65-4D5A-4C2F-A3B9-E426840B08C9}" destId="{E6E2500E-7155-49DE-9546-3A24ADFA4B01}" srcOrd="2" destOrd="0" presId="urn:microsoft.com/office/officeart/2005/8/layout/orgChart1"/>
    <dgm:cxn modelId="{D5BD56E6-A2D4-4A03-AA1A-9756236F0C45}" type="presParOf" srcId="{956B490A-C1D5-4E5E-BCFA-7146228D6AD6}" destId="{B38A6E5C-8E14-4163-B612-F0C52E599A9C}" srcOrd="2" destOrd="0" presId="urn:microsoft.com/office/officeart/2005/8/layout/orgChart1"/>
    <dgm:cxn modelId="{6889AAE2-7B4F-4E94-8E9E-D296FFED37A1}" type="presParOf" srcId="{956B490A-C1D5-4E5E-BCFA-7146228D6AD6}" destId="{7618363F-0273-49F1-84A0-6E6E35745592}" srcOrd="3" destOrd="0" presId="urn:microsoft.com/office/officeart/2005/8/layout/orgChart1"/>
    <dgm:cxn modelId="{C207C78D-4DA0-455F-A245-FEDD7E7977BE}" type="presParOf" srcId="{7618363F-0273-49F1-84A0-6E6E35745592}" destId="{9222128D-1CD8-42DD-B832-F10D8180426D}" srcOrd="0" destOrd="0" presId="urn:microsoft.com/office/officeart/2005/8/layout/orgChart1"/>
    <dgm:cxn modelId="{70AAFB66-9F11-4A76-B1E3-38B7C0C941B6}" type="presParOf" srcId="{9222128D-1CD8-42DD-B832-F10D8180426D}" destId="{3C206609-73D0-47FD-B38A-6329D5E87D83}" srcOrd="0" destOrd="0" presId="urn:microsoft.com/office/officeart/2005/8/layout/orgChart1"/>
    <dgm:cxn modelId="{12FA21CC-C1E4-488F-9A12-1A177B882E6A}" type="presParOf" srcId="{9222128D-1CD8-42DD-B832-F10D8180426D}" destId="{0662DE71-73C3-48EC-BCEC-B3E939BE0D6D}" srcOrd="1" destOrd="0" presId="urn:microsoft.com/office/officeart/2005/8/layout/orgChart1"/>
    <dgm:cxn modelId="{32C24A65-4A1A-4874-BC4E-B4E9202EA5F3}" type="presParOf" srcId="{7618363F-0273-49F1-84A0-6E6E35745592}" destId="{D1AC72CE-4C21-4060-B3DA-213AB4E7B3FC}" srcOrd="1" destOrd="0" presId="urn:microsoft.com/office/officeart/2005/8/layout/orgChart1"/>
    <dgm:cxn modelId="{A0ED9E26-34B3-427C-9D22-553E05BA96F2}" type="presParOf" srcId="{7618363F-0273-49F1-84A0-6E6E35745592}" destId="{0C7DA286-B85D-4440-8621-AA1200061152}" srcOrd="2" destOrd="0" presId="urn:microsoft.com/office/officeart/2005/8/layout/orgChart1"/>
    <dgm:cxn modelId="{2960ED84-FAB2-4367-B813-FD8B4050576C}" type="presParOf" srcId="{471C873F-8F76-4ED0-92D1-2E08DA96816A}" destId="{51DE2ABC-0402-4EE1-9F80-318FEB8B8B73}" srcOrd="2" destOrd="0" presId="urn:microsoft.com/office/officeart/2005/8/layout/orgChart1"/>
    <dgm:cxn modelId="{A3400D69-14FA-49C0-8D4A-84789EE90B6B}" type="presParOf" srcId="{9709CB88-18C8-410C-9AA5-E620C03E09FD}" destId="{95B05A37-4504-44A8-9871-8059B63209F0}" srcOrd="2" destOrd="0" presId="urn:microsoft.com/office/officeart/2005/8/layout/orgChart1"/>
    <dgm:cxn modelId="{B023BEA0-FAD0-4ABB-9414-CFF06ABECA48}" type="presParOf" srcId="{9709CB88-18C8-410C-9AA5-E620C03E09FD}" destId="{ACDC8F18-2819-4443-92FB-65A4A52CBB48}" srcOrd="3" destOrd="0" presId="urn:microsoft.com/office/officeart/2005/8/layout/orgChart1"/>
    <dgm:cxn modelId="{E37E3B9C-FF10-486C-BC2F-E12FF7523B52}" type="presParOf" srcId="{ACDC8F18-2819-4443-92FB-65A4A52CBB48}" destId="{E116F4F9-E1E3-4C6B-A66A-B4A6F074E9D0}" srcOrd="0" destOrd="0" presId="urn:microsoft.com/office/officeart/2005/8/layout/orgChart1"/>
    <dgm:cxn modelId="{7DC4CF43-062B-449A-BB85-598FB076C3FB}" type="presParOf" srcId="{E116F4F9-E1E3-4C6B-A66A-B4A6F074E9D0}" destId="{85BC2ECE-EC9F-43BD-A810-3619E0EDE634}" srcOrd="0" destOrd="0" presId="urn:microsoft.com/office/officeart/2005/8/layout/orgChart1"/>
    <dgm:cxn modelId="{E98344AD-676D-4CD8-AE8B-25050A33A3E7}" type="presParOf" srcId="{E116F4F9-E1E3-4C6B-A66A-B4A6F074E9D0}" destId="{DD02A68D-3E33-479F-A57E-233CF13001E0}" srcOrd="1" destOrd="0" presId="urn:microsoft.com/office/officeart/2005/8/layout/orgChart1"/>
    <dgm:cxn modelId="{97D386D4-809F-4C22-986C-779DA148BB32}" type="presParOf" srcId="{ACDC8F18-2819-4443-92FB-65A4A52CBB48}" destId="{4165E135-8394-4828-8AFB-AC37FFEEEEDE}" srcOrd="1" destOrd="0" presId="urn:microsoft.com/office/officeart/2005/8/layout/orgChart1"/>
    <dgm:cxn modelId="{D3F30E80-0380-4A48-A51F-170F7FDC3B47}" type="presParOf" srcId="{4165E135-8394-4828-8AFB-AC37FFEEEEDE}" destId="{842AED26-F3FB-4E58-BB7A-63C1E5F2881B}" srcOrd="0" destOrd="0" presId="urn:microsoft.com/office/officeart/2005/8/layout/orgChart1"/>
    <dgm:cxn modelId="{751BA968-5073-4F2A-9220-01887B8B975C}" type="presParOf" srcId="{4165E135-8394-4828-8AFB-AC37FFEEEEDE}" destId="{242CA900-36D0-4B2A-9194-763D88EF4E43}" srcOrd="1" destOrd="0" presId="urn:microsoft.com/office/officeart/2005/8/layout/orgChart1"/>
    <dgm:cxn modelId="{4E2F6A72-DC30-4CD0-96ED-25205671FC9E}" type="presParOf" srcId="{242CA900-36D0-4B2A-9194-763D88EF4E43}" destId="{97DDA0BD-FE89-44DA-92BC-A61D1D571AAB}" srcOrd="0" destOrd="0" presId="urn:microsoft.com/office/officeart/2005/8/layout/orgChart1"/>
    <dgm:cxn modelId="{7817E381-AB7C-420D-8788-D7E7B728B56D}" type="presParOf" srcId="{97DDA0BD-FE89-44DA-92BC-A61D1D571AAB}" destId="{C39D7600-926A-46B7-9820-BCB3E337DB52}" srcOrd="0" destOrd="0" presId="urn:microsoft.com/office/officeart/2005/8/layout/orgChart1"/>
    <dgm:cxn modelId="{A60023A7-CA76-468A-9975-2635C3BC04CE}" type="presParOf" srcId="{97DDA0BD-FE89-44DA-92BC-A61D1D571AAB}" destId="{47628316-B009-4069-A4AB-12FB8FE42CDE}" srcOrd="1" destOrd="0" presId="urn:microsoft.com/office/officeart/2005/8/layout/orgChart1"/>
    <dgm:cxn modelId="{B3776C88-ECF4-4B57-B089-EE43A1F4EE0F}" type="presParOf" srcId="{242CA900-36D0-4B2A-9194-763D88EF4E43}" destId="{57ACD564-A7F1-4AD5-B7FB-58ECCA15341A}" srcOrd="1" destOrd="0" presId="urn:microsoft.com/office/officeart/2005/8/layout/orgChart1"/>
    <dgm:cxn modelId="{2CE86A9F-4481-49B9-B660-A36111880E4D}" type="presParOf" srcId="{242CA900-36D0-4B2A-9194-763D88EF4E43}" destId="{2E194AFC-E4DC-4DA4-891D-D9B47594A9BD}" srcOrd="2" destOrd="0" presId="urn:microsoft.com/office/officeart/2005/8/layout/orgChart1"/>
    <dgm:cxn modelId="{DDD7B47F-6394-4376-A6A7-0450307A2AC0}" type="presParOf" srcId="{4165E135-8394-4828-8AFB-AC37FFEEEEDE}" destId="{772E5355-EF9C-4773-A5C9-303D64D72EDE}" srcOrd="2" destOrd="0" presId="urn:microsoft.com/office/officeart/2005/8/layout/orgChart1"/>
    <dgm:cxn modelId="{3168F19E-3816-4D0C-8069-61AFCF830845}" type="presParOf" srcId="{4165E135-8394-4828-8AFB-AC37FFEEEEDE}" destId="{23377753-F55E-47CF-AA50-94E2F36DB62B}" srcOrd="3" destOrd="0" presId="urn:microsoft.com/office/officeart/2005/8/layout/orgChart1"/>
    <dgm:cxn modelId="{9F8576F7-B8D0-4CAF-BCC5-1CBE1E317A8D}" type="presParOf" srcId="{23377753-F55E-47CF-AA50-94E2F36DB62B}" destId="{89194A3C-DEAE-4C30-9AF0-B6A2946C30D3}" srcOrd="0" destOrd="0" presId="urn:microsoft.com/office/officeart/2005/8/layout/orgChart1"/>
    <dgm:cxn modelId="{45502B27-AC20-4D0E-BDD0-C1C80C248A7B}" type="presParOf" srcId="{89194A3C-DEAE-4C30-9AF0-B6A2946C30D3}" destId="{88B57A76-4269-4564-B93E-4D0CCBAE2470}" srcOrd="0" destOrd="0" presId="urn:microsoft.com/office/officeart/2005/8/layout/orgChart1"/>
    <dgm:cxn modelId="{1B9426DB-3D31-4AA1-8071-D1369643411F}" type="presParOf" srcId="{89194A3C-DEAE-4C30-9AF0-B6A2946C30D3}" destId="{797AABE8-AAB9-470A-8058-87BDBC5D9475}" srcOrd="1" destOrd="0" presId="urn:microsoft.com/office/officeart/2005/8/layout/orgChart1"/>
    <dgm:cxn modelId="{ABF76375-93CA-4EDD-9373-34226C25DD2B}" type="presParOf" srcId="{23377753-F55E-47CF-AA50-94E2F36DB62B}" destId="{B304BB47-EDBC-48C7-B088-D2C3961DBAB9}" srcOrd="1" destOrd="0" presId="urn:microsoft.com/office/officeart/2005/8/layout/orgChart1"/>
    <dgm:cxn modelId="{EF555AF6-A98C-4D0F-8A63-43DDED51D76C}" type="presParOf" srcId="{23377753-F55E-47CF-AA50-94E2F36DB62B}" destId="{E3D2B465-59CB-4757-BF8C-2D7D9D6DC61A}" srcOrd="2" destOrd="0" presId="urn:microsoft.com/office/officeart/2005/8/layout/orgChart1"/>
    <dgm:cxn modelId="{3E3BC5AF-51F9-410D-AC21-9977DB18744C}" type="presParOf" srcId="{ACDC8F18-2819-4443-92FB-65A4A52CBB48}" destId="{2BB33A2B-FB7D-4394-B6C7-E39DD1768AD3}" srcOrd="2" destOrd="0" presId="urn:microsoft.com/office/officeart/2005/8/layout/orgChart1"/>
    <dgm:cxn modelId="{0B0A1024-A32A-40B8-B8A2-0AAAB9AA4136}" type="presParOf" srcId="{9709CB88-18C8-410C-9AA5-E620C03E09FD}" destId="{15BFC9B4-A848-4ED8-8556-EB7B697550BE}" srcOrd="4" destOrd="0" presId="urn:microsoft.com/office/officeart/2005/8/layout/orgChart1"/>
    <dgm:cxn modelId="{BF502361-B81C-4342-96C1-6967E19C44C3}" type="presParOf" srcId="{9709CB88-18C8-410C-9AA5-E620C03E09FD}" destId="{E13631D1-968E-4710-B995-B0D843239D96}" srcOrd="5" destOrd="0" presId="urn:microsoft.com/office/officeart/2005/8/layout/orgChart1"/>
    <dgm:cxn modelId="{3DA30B10-7A4C-47EE-AD92-6456C044659D}" type="presParOf" srcId="{E13631D1-968E-4710-B995-B0D843239D96}" destId="{009AF0B8-C8DB-4B3D-8845-2539A93DCC7B}" srcOrd="0" destOrd="0" presId="urn:microsoft.com/office/officeart/2005/8/layout/orgChart1"/>
    <dgm:cxn modelId="{C953138F-ABC9-4149-A6A7-7F7812C6462E}" type="presParOf" srcId="{009AF0B8-C8DB-4B3D-8845-2539A93DCC7B}" destId="{993D9137-65A2-4324-B36C-9BE0F7549909}" srcOrd="0" destOrd="0" presId="urn:microsoft.com/office/officeart/2005/8/layout/orgChart1"/>
    <dgm:cxn modelId="{CA79065B-9555-4B58-A00B-AC0F026977A5}" type="presParOf" srcId="{009AF0B8-C8DB-4B3D-8845-2539A93DCC7B}" destId="{98484E44-DEF2-41F4-BA26-49CB3D1A0A25}" srcOrd="1" destOrd="0" presId="urn:microsoft.com/office/officeart/2005/8/layout/orgChart1"/>
    <dgm:cxn modelId="{8F263F6D-F598-4214-9215-329CCE5EFB7F}" type="presParOf" srcId="{E13631D1-968E-4710-B995-B0D843239D96}" destId="{460A19C1-BE33-4865-B769-9783855C2A29}" srcOrd="1" destOrd="0" presId="urn:microsoft.com/office/officeart/2005/8/layout/orgChart1"/>
    <dgm:cxn modelId="{2D507270-D9F1-4AB5-960D-CB4538CFB675}" type="presParOf" srcId="{460A19C1-BE33-4865-B769-9783855C2A29}" destId="{386A1615-2767-40DE-9B0B-FE8D6D701F14}" srcOrd="0" destOrd="0" presId="urn:microsoft.com/office/officeart/2005/8/layout/orgChart1"/>
    <dgm:cxn modelId="{FFF07E76-87B3-4480-A219-203FDF88C7F5}" type="presParOf" srcId="{460A19C1-BE33-4865-B769-9783855C2A29}" destId="{92C22DE7-D510-4C4D-B707-E8E2FD98A0BF}" srcOrd="1" destOrd="0" presId="urn:microsoft.com/office/officeart/2005/8/layout/orgChart1"/>
    <dgm:cxn modelId="{C3F95CCB-CA18-498F-B1D0-65B239E155EC}" type="presParOf" srcId="{92C22DE7-D510-4C4D-B707-E8E2FD98A0BF}" destId="{BD7713C8-3185-45C0-A0B5-B84F3E087DE5}" srcOrd="0" destOrd="0" presId="urn:microsoft.com/office/officeart/2005/8/layout/orgChart1"/>
    <dgm:cxn modelId="{8A5B104F-1258-44DA-83B8-7934BCA48B7E}" type="presParOf" srcId="{BD7713C8-3185-45C0-A0B5-B84F3E087DE5}" destId="{132FA561-1AE5-40D9-97DC-7EA40D0294F8}" srcOrd="0" destOrd="0" presId="urn:microsoft.com/office/officeart/2005/8/layout/orgChart1"/>
    <dgm:cxn modelId="{A8363D12-871E-4C28-B3A0-4D6205326D88}" type="presParOf" srcId="{BD7713C8-3185-45C0-A0B5-B84F3E087DE5}" destId="{0B6BB139-FF93-4911-AEBB-442B84695B41}" srcOrd="1" destOrd="0" presId="urn:microsoft.com/office/officeart/2005/8/layout/orgChart1"/>
    <dgm:cxn modelId="{DA76D63D-8BC9-4FFB-970E-ECFA71A0BF20}" type="presParOf" srcId="{92C22DE7-D510-4C4D-B707-E8E2FD98A0BF}" destId="{38E85842-A887-4254-A5E6-9A07EC161841}" srcOrd="1" destOrd="0" presId="urn:microsoft.com/office/officeart/2005/8/layout/orgChart1"/>
    <dgm:cxn modelId="{51834615-69B3-4821-AEBC-BE0DA87D24C5}" type="presParOf" srcId="{92C22DE7-D510-4C4D-B707-E8E2FD98A0BF}" destId="{C2837E4B-6AAA-47E1-BEDF-BD98D71DEA3F}" srcOrd="2" destOrd="0" presId="urn:microsoft.com/office/officeart/2005/8/layout/orgChart1"/>
    <dgm:cxn modelId="{2E4ADDD0-56A6-4B66-B875-1ED6C977E7C9}" type="presParOf" srcId="{E13631D1-968E-4710-B995-B0D843239D96}" destId="{6D559D50-4CC9-4736-A3B8-C081523F97F3}" srcOrd="2" destOrd="0" presId="urn:microsoft.com/office/officeart/2005/8/layout/orgChart1"/>
    <dgm:cxn modelId="{F49E8624-C35E-4744-A6A2-80348A601EE4}" type="presParOf" srcId="{9709CB88-18C8-410C-9AA5-E620C03E09FD}" destId="{4E2E39A2-900C-4491-A2FF-B49DEA08E649}" srcOrd="6" destOrd="0" presId="urn:microsoft.com/office/officeart/2005/8/layout/orgChart1"/>
    <dgm:cxn modelId="{AFD11AAE-E206-414B-9E3A-D305FDDEF67C}" type="presParOf" srcId="{9709CB88-18C8-410C-9AA5-E620C03E09FD}" destId="{D3B40B04-C0C5-40C6-B492-9E64EB4AD8D7}" srcOrd="7" destOrd="0" presId="urn:microsoft.com/office/officeart/2005/8/layout/orgChart1"/>
    <dgm:cxn modelId="{4827C60B-97B0-44C9-9695-ED3A37FA7923}" type="presParOf" srcId="{D3B40B04-C0C5-40C6-B492-9E64EB4AD8D7}" destId="{DA060311-2094-477A-AD46-A2E9483671E1}" srcOrd="0" destOrd="0" presId="urn:microsoft.com/office/officeart/2005/8/layout/orgChart1"/>
    <dgm:cxn modelId="{A94EDF55-7541-4DFE-B342-CC256FC936D0}" type="presParOf" srcId="{DA060311-2094-477A-AD46-A2E9483671E1}" destId="{0369E642-AC62-4F42-A8A3-8D316A92531B}" srcOrd="0" destOrd="0" presId="urn:microsoft.com/office/officeart/2005/8/layout/orgChart1"/>
    <dgm:cxn modelId="{8A58EEB5-A7A6-46FC-BB8F-9D589C24802D}" type="presParOf" srcId="{DA060311-2094-477A-AD46-A2E9483671E1}" destId="{FC3B29E5-FFCE-4246-9F82-51BA6DAE3F9D}" srcOrd="1" destOrd="0" presId="urn:microsoft.com/office/officeart/2005/8/layout/orgChart1"/>
    <dgm:cxn modelId="{BC9698EB-ADD5-474C-918F-8B5E5BE4E729}" type="presParOf" srcId="{D3B40B04-C0C5-40C6-B492-9E64EB4AD8D7}" destId="{51E9D9F5-2345-4B07-8561-8229A6443882}" srcOrd="1" destOrd="0" presId="urn:microsoft.com/office/officeart/2005/8/layout/orgChart1"/>
    <dgm:cxn modelId="{FB255886-1CF9-4FD8-B859-7B92E404B111}" type="presParOf" srcId="{D3B40B04-C0C5-40C6-B492-9E64EB4AD8D7}" destId="{D9D4A474-CFB9-4C9F-BB7E-8737BB88FDE5}" srcOrd="2" destOrd="0" presId="urn:microsoft.com/office/officeart/2005/8/layout/orgChart1"/>
    <dgm:cxn modelId="{11D16424-0A01-4A96-A566-93A6FDDE273F}" type="presParOf" srcId="{9709CB88-18C8-410C-9AA5-E620C03E09FD}" destId="{E4F4FF1D-2067-4446-9BAC-4C1F8B45D075}" srcOrd="8" destOrd="0" presId="urn:microsoft.com/office/officeart/2005/8/layout/orgChart1"/>
    <dgm:cxn modelId="{29B31379-0431-4E7E-B14E-34030FC6DB42}" type="presParOf" srcId="{9709CB88-18C8-410C-9AA5-E620C03E09FD}" destId="{B2CF299A-7B34-4C1D-9491-767786C8C837}" srcOrd="9" destOrd="0" presId="urn:microsoft.com/office/officeart/2005/8/layout/orgChart1"/>
    <dgm:cxn modelId="{A0DE2738-DAA8-42CE-93B7-115279568DBC}" type="presParOf" srcId="{B2CF299A-7B34-4C1D-9491-767786C8C837}" destId="{F841E396-F731-435C-B2C8-21C80411E719}" srcOrd="0" destOrd="0" presId="urn:microsoft.com/office/officeart/2005/8/layout/orgChart1"/>
    <dgm:cxn modelId="{4E9E6EA9-9607-467B-891D-9BB99AA6A9DB}" type="presParOf" srcId="{F841E396-F731-435C-B2C8-21C80411E719}" destId="{98F3AB23-BA3A-42D3-BFDB-37F12F387D45}" srcOrd="0" destOrd="0" presId="urn:microsoft.com/office/officeart/2005/8/layout/orgChart1"/>
    <dgm:cxn modelId="{CC4C5BEC-71E3-4D51-A6F8-FA11B4586401}" type="presParOf" srcId="{F841E396-F731-435C-B2C8-21C80411E719}" destId="{2EF41343-3365-4316-BD7C-82B83F288A5B}" srcOrd="1" destOrd="0" presId="urn:microsoft.com/office/officeart/2005/8/layout/orgChart1"/>
    <dgm:cxn modelId="{E99D8D51-BAE2-47E2-9F70-87D5BBB75834}" type="presParOf" srcId="{B2CF299A-7B34-4C1D-9491-767786C8C837}" destId="{79E360AD-8D55-4762-96A6-A2BA9FCBF14F}" srcOrd="1" destOrd="0" presId="urn:microsoft.com/office/officeart/2005/8/layout/orgChart1"/>
    <dgm:cxn modelId="{5F4619EF-7D4A-4768-94BF-24FDA0338CBB}" type="presParOf" srcId="{B2CF299A-7B34-4C1D-9491-767786C8C837}" destId="{6B70C2D3-0668-49E4-AD98-7AD8EC5F0E49}" srcOrd="2" destOrd="0" presId="urn:microsoft.com/office/officeart/2005/8/layout/orgChart1"/>
    <dgm:cxn modelId="{00FD3AF6-0AC0-4141-AA5B-15865E485756}" type="presParOf" srcId="{444FDCBA-D734-4402-9EBF-5FF6FE49D237}" destId="{1C85AC25-639E-4E98-B758-A3D87F0F9FB9}" srcOrd="2" destOrd="0" presId="urn:microsoft.com/office/officeart/2005/8/layout/orgChart1"/>
    <dgm:cxn modelId="{059B4045-6913-4903-81AA-60D94C2A27EE}" type="presParOf" srcId="{4E74E2FB-0EDC-4083-A381-A96A8D5F6695}" destId="{54FFDF4D-88D2-430D-9831-F8619E8CACA9}" srcOrd="2" destOrd="0" presId="urn:microsoft.com/office/officeart/2005/8/layout/orgChart1"/>
    <dgm:cxn modelId="{68F8923E-3906-4017-B2E9-CB4625107024}" type="presParOf" srcId="{4E74E2FB-0EDC-4083-A381-A96A8D5F6695}" destId="{13C2BBEE-657B-4BE9-995D-345BFD98DAFB}" srcOrd="3" destOrd="0" presId="urn:microsoft.com/office/officeart/2005/8/layout/orgChart1"/>
    <dgm:cxn modelId="{E8A02A28-2284-486F-BEEA-DF5E893BEDE1}" type="presParOf" srcId="{13C2BBEE-657B-4BE9-995D-345BFD98DAFB}" destId="{AACBB2C4-2785-43C1-9EF7-C2C6900DA990}" srcOrd="0" destOrd="0" presId="urn:microsoft.com/office/officeart/2005/8/layout/orgChart1"/>
    <dgm:cxn modelId="{820F68A8-BF00-411C-80D0-DDCD03040B1C}" type="presParOf" srcId="{AACBB2C4-2785-43C1-9EF7-C2C6900DA990}" destId="{8CF9DEE5-D2F9-447F-83AA-E4824DF5127B}" srcOrd="0" destOrd="0" presId="urn:microsoft.com/office/officeart/2005/8/layout/orgChart1"/>
    <dgm:cxn modelId="{C625C604-C471-46B3-9343-50343618445E}" type="presParOf" srcId="{AACBB2C4-2785-43C1-9EF7-C2C6900DA990}" destId="{0A41BC55-E6CB-4198-B47B-9B7B73D21D02}" srcOrd="1" destOrd="0" presId="urn:microsoft.com/office/officeart/2005/8/layout/orgChart1"/>
    <dgm:cxn modelId="{95813D74-8FA2-45A7-ADAA-3DA57FEDEC3C}" type="presParOf" srcId="{13C2BBEE-657B-4BE9-995D-345BFD98DAFB}" destId="{C51E06A4-5818-4E72-858C-62B509E11553}" srcOrd="1" destOrd="0" presId="urn:microsoft.com/office/officeart/2005/8/layout/orgChart1"/>
    <dgm:cxn modelId="{7669C794-F751-4B3F-8C25-C8BE8ACEB94A}" type="presParOf" srcId="{C51E06A4-5818-4E72-858C-62B509E11553}" destId="{42892CE7-D142-489E-8096-A339D71C2D90}" srcOrd="0" destOrd="0" presId="urn:microsoft.com/office/officeart/2005/8/layout/orgChart1"/>
    <dgm:cxn modelId="{89FC5C75-0A66-4097-9DA0-083DEAAFB05A}" type="presParOf" srcId="{C51E06A4-5818-4E72-858C-62B509E11553}" destId="{61E788FD-1C4D-4EA6-850A-465D5C765628}" srcOrd="1" destOrd="0" presId="urn:microsoft.com/office/officeart/2005/8/layout/orgChart1"/>
    <dgm:cxn modelId="{6B3FE43E-9190-46FE-A8D6-6532A65B9C1A}" type="presParOf" srcId="{61E788FD-1C4D-4EA6-850A-465D5C765628}" destId="{B28331CE-EE82-4B9E-B6B4-98674F0598E8}" srcOrd="0" destOrd="0" presId="urn:microsoft.com/office/officeart/2005/8/layout/orgChart1"/>
    <dgm:cxn modelId="{0BFC5224-5FEE-479B-8D92-F4EA939CF79D}" type="presParOf" srcId="{B28331CE-EE82-4B9E-B6B4-98674F0598E8}" destId="{8980E2C3-DFB1-4CA4-9D87-168230E3E6CD}" srcOrd="0" destOrd="0" presId="urn:microsoft.com/office/officeart/2005/8/layout/orgChart1"/>
    <dgm:cxn modelId="{4B167924-5AD1-44C2-9852-15CA291631DC}" type="presParOf" srcId="{B28331CE-EE82-4B9E-B6B4-98674F0598E8}" destId="{1AD5BEA3-8B5B-4648-B685-FC7D0C43F62F}" srcOrd="1" destOrd="0" presId="urn:microsoft.com/office/officeart/2005/8/layout/orgChart1"/>
    <dgm:cxn modelId="{6A73A001-898C-417B-BC0A-61B9EC0B96AB}" type="presParOf" srcId="{61E788FD-1C4D-4EA6-850A-465D5C765628}" destId="{4F730C99-44F3-44F9-8D84-7E7505324D9C}" srcOrd="1" destOrd="0" presId="urn:microsoft.com/office/officeart/2005/8/layout/orgChart1"/>
    <dgm:cxn modelId="{57B5F3AF-30E5-4468-AED8-E76542AB804D}" type="presParOf" srcId="{61E788FD-1C4D-4EA6-850A-465D5C765628}" destId="{97AA9BB7-E264-41F2-A75C-7A9683365455}" srcOrd="2" destOrd="0" presId="urn:microsoft.com/office/officeart/2005/8/layout/orgChart1"/>
    <dgm:cxn modelId="{AD26E42A-F92A-4581-8329-F03D225BE2C5}" type="presParOf" srcId="{C51E06A4-5818-4E72-858C-62B509E11553}" destId="{9E5F7FE1-2709-4081-A5C5-CA84E67B69A5}" srcOrd="2" destOrd="0" presId="urn:microsoft.com/office/officeart/2005/8/layout/orgChart1"/>
    <dgm:cxn modelId="{5D3A73C5-7919-4CF4-A01E-93EA28662356}" type="presParOf" srcId="{C51E06A4-5818-4E72-858C-62B509E11553}" destId="{39F798F0-0CB9-4E67-AF24-A1D30D8430A1}" srcOrd="3" destOrd="0" presId="urn:microsoft.com/office/officeart/2005/8/layout/orgChart1"/>
    <dgm:cxn modelId="{D9EA509F-C73B-4836-AAC2-DB413387CFC5}" type="presParOf" srcId="{39F798F0-0CB9-4E67-AF24-A1D30D8430A1}" destId="{0FABB198-B107-417F-BE03-3DB4F256327E}" srcOrd="0" destOrd="0" presId="urn:microsoft.com/office/officeart/2005/8/layout/orgChart1"/>
    <dgm:cxn modelId="{F20819E2-F0CF-4125-A436-FBA496CE8B99}" type="presParOf" srcId="{0FABB198-B107-417F-BE03-3DB4F256327E}" destId="{7BAEB809-1968-4D84-8F0C-984091B43BA3}" srcOrd="0" destOrd="0" presId="urn:microsoft.com/office/officeart/2005/8/layout/orgChart1"/>
    <dgm:cxn modelId="{7A7CEEB1-C7F5-4A36-9A14-B8E28B3CEBE9}" type="presParOf" srcId="{0FABB198-B107-417F-BE03-3DB4F256327E}" destId="{2928690E-53AE-4C59-9025-4A7ECB943A05}" srcOrd="1" destOrd="0" presId="urn:microsoft.com/office/officeart/2005/8/layout/orgChart1"/>
    <dgm:cxn modelId="{8007F07B-D65B-4420-8F45-3BEB1BBAFB0D}" type="presParOf" srcId="{39F798F0-0CB9-4E67-AF24-A1D30D8430A1}" destId="{CB7B749A-8228-485D-A460-43A66B303C9B}" srcOrd="1" destOrd="0" presId="urn:microsoft.com/office/officeart/2005/8/layout/orgChart1"/>
    <dgm:cxn modelId="{BC5C8DF0-3E09-487F-8353-F87500373172}" type="presParOf" srcId="{39F798F0-0CB9-4E67-AF24-A1D30D8430A1}" destId="{3F09A753-8558-4D14-9782-18574A8D56B8}" srcOrd="2" destOrd="0" presId="urn:microsoft.com/office/officeart/2005/8/layout/orgChart1"/>
    <dgm:cxn modelId="{4081151A-F6AC-4391-A7B9-D49F72F03424}" type="presParOf" srcId="{C51E06A4-5818-4E72-858C-62B509E11553}" destId="{6D8AA72F-E444-4C5E-8EAE-FB9BAA5AD367}" srcOrd="4" destOrd="0" presId="urn:microsoft.com/office/officeart/2005/8/layout/orgChart1"/>
    <dgm:cxn modelId="{0933D4DD-02FC-412D-A8CD-1B0D3DA78F70}" type="presParOf" srcId="{C51E06A4-5818-4E72-858C-62B509E11553}" destId="{62FA861B-68AA-4834-9991-B1DAB8A96B97}" srcOrd="5" destOrd="0" presId="urn:microsoft.com/office/officeart/2005/8/layout/orgChart1"/>
    <dgm:cxn modelId="{AE2EA771-C32C-4E9F-9BE0-0D72384DA7B3}" type="presParOf" srcId="{62FA861B-68AA-4834-9991-B1DAB8A96B97}" destId="{0A1F14BC-C96C-4B46-849C-B191A4426A74}" srcOrd="0" destOrd="0" presId="urn:microsoft.com/office/officeart/2005/8/layout/orgChart1"/>
    <dgm:cxn modelId="{C7971D45-751D-445E-8170-60F8F5DEAD5A}" type="presParOf" srcId="{0A1F14BC-C96C-4B46-849C-B191A4426A74}" destId="{6959C501-C924-494E-BE1C-BE33D7A801BF}" srcOrd="0" destOrd="0" presId="urn:microsoft.com/office/officeart/2005/8/layout/orgChart1"/>
    <dgm:cxn modelId="{C42B8BF4-D9A7-4743-8404-7BDBD188DBA6}" type="presParOf" srcId="{0A1F14BC-C96C-4B46-849C-B191A4426A74}" destId="{E20A43C5-C5E5-4BE6-A229-A110747008C7}" srcOrd="1" destOrd="0" presId="urn:microsoft.com/office/officeart/2005/8/layout/orgChart1"/>
    <dgm:cxn modelId="{C27A80EA-8925-46D7-81E4-591115ED71D8}" type="presParOf" srcId="{62FA861B-68AA-4834-9991-B1DAB8A96B97}" destId="{C52943A0-B742-410C-94AA-D1665BA268FD}" srcOrd="1" destOrd="0" presId="urn:microsoft.com/office/officeart/2005/8/layout/orgChart1"/>
    <dgm:cxn modelId="{ABAF3844-B945-4E35-97D6-46248370697C}" type="presParOf" srcId="{62FA861B-68AA-4834-9991-B1DAB8A96B97}" destId="{2DA472AB-E74C-487A-A7D1-BE97096FCE10}" srcOrd="2" destOrd="0" presId="urn:microsoft.com/office/officeart/2005/8/layout/orgChart1"/>
    <dgm:cxn modelId="{F64AB91F-C666-4A8D-A334-4D9C3352E5D3}" type="presParOf" srcId="{C51E06A4-5818-4E72-858C-62B509E11553}" destId="{7682D055-C5AC-41BE-9342-F0E20F084CD7}" srcOrd="6" destOrd="0" presId="urn:microsoft.com/office/officeart/2005/8/layout/orgChart1"/>
    <dgm:cxn modelId="{2132BE9A-A7DF-4E59-8751-1300DD2DBCCD}" type="presParOf" srcId="{C51E06A4-5818-4E72-858C-62B509E11553}" destId="{0237468D-F736-41B1-894B-3CC52BFE13EE}" srcOrd="7" destOrd="0" presId="urn:microsoft.com/office/officeart/2005/8/layout/orgChart1"/>
    <dgm:cxn modelId="{068C38A6-18B0-4312-8C47-88EEDDDAE4EC}" type="presParOf" srcId="{0237468D-F736-41B1-894B-3CC52BFE13EE}" destId="{BF2E7E3F-C5D9-4CF6-883B-B0E25161F525}" srcOrd="0" destOrd="0" presId="urn:microsoft.com/office/officeart/2005/8/layout/orgChart1"/>
    <dgm:cxn modelId="{288FDE6D-EA8C-4F83-B526-B1468E1C1792}" type="presParOf" srcId="{BF2E7E3F-C5D9-4CF6-883B-B0E25161F525}" destId="{1525292E-3C83-4F40-B71C-A6BD24D5C845}" srcOrd="0" destOrd="0" presId="urn:microsoft.com/office/officeart/2005/8/layout/orgChart1"/>
    <dgm:cxn modelId="{DFC5786A-EAB5-404D-B33F-63F5BD99DE13}" type="presParOf" srcId="{BF2E7E3F-C5D9-4CF6-883B-B0E25161F525}" destId="{AC2DB616-FEA8-4806-A1BA-4B5E848391C0}" srcOrd="1" destOrd="0" presId="urn:microsoft.com/office/officeart/2005/8/layout/orgChart1"/>
    <dgm:cxn modelId="{85E48558-71BA-4652-8476-55FB32B1AAF8}" type="presParOf" srcId="{0237468D-F736-41B1-894B-3CC52BFE13EE}" destId="{CAEB4F22-903C-4DEC-9409-BB0A401F570A}" srcOrd="1" destOrd="0" presId="urn:microsoft.com/office/officeart/2005/8/layout/orgChart1"/>
    <dgm:cxn modelId="{49DC293B-9085-4418-B853-307615DD0048}" type="presParOf" srcId="{0237468D-F736-41B1-894B-3CC52BFE13EE}" destId="{E619A726-D38A-435E-BE29-AE9C5282E67F}" srcOrd="2" destOrd="0" presId="urn:microsoft.com/office/officeart/2005/8/layout/orgChart1"/>
    <dgm:cxn modelId="{32730DC6-3F08-43AB-A76F-85FD7C6B627C}" type="presParOf" srcId="{C51E06A4-5818-4E72-858C-62B509E11553}" destId="{2AD21E94-D325-4758-B8A9-3418F4033B60}" srcOrd="8" destOrd="0" presId="urn:microsoft.com/office/officeart/2005/8/layout/orgChart1"/>
    <dgm:cxn modelId="{3B15D13D-BC41-4170-9520-A6B6A62B3EEF}" type="presParOf" srcId="{C51E06A4-5818-4E72-858C-62B509E11553}" destId="{CB0F6BA5-4928-4EB4-9F1F-B573411A944A}" srcOrd="9" destOrd="0" presId="urn:microsoft.com/office/officeart/2005/8/layout/orgChart1"/>
    <dgm:cxn modelId="{1BB4EEA5-D54B-45E8-B4A3-D8FEBD6C1DC8}" type="presParOf" srcId="{CB0F6BA5-4928-4EB4-9F1F-B573411A944A}" destId="{32C73C12-56D8-4EBD-98C4-F47C1FB80DA4}" srcOrd="0" destOrd="0" presId="urn:microsoft.com/office/officeart/2005/8/layout/orgChart1"/>
    <dgm:cxn modelId="{D7EA4E4B-5951-4E07-A434-C61B16F857F1}" type="presParOf" srcId="{32C73C12-56D8-4EBD-98C4-F47C1FB80DA4}" destId="{484283E6-06B3-42AF-BACB-965068817E31}" srcOrd="0" destOrd="0" presId="urn:microsoft.com/office/officeart/2005/8/layout/orgChart1"/>
    <dgm:cxn modelId="{AC16472E-F35C-472B-B4A4-64DD3CB7F6CA}" type="presParOf" srcId="{32C73C12-56D8-4EBD-98C4-F47C1FB80DA4}" destId="{B4434896-5091-4F1C-B53D-82DA6B53F13E}" srcOrd="1" destOrd="0" presId="urn:microsoft.com/office/officeart/2005/8/layout/orgChart1"/>
    <dgm:cxn modelId="{2B34AB11-7822-4E81-950E-075D3F1F9F7A}" type="presParOf" srcId="{CB0F6BA5-4928-4EB4-9F1F-B573411A944A}" destId="{9F1D06D0-9840-4699-AA41-9F3835DDB859}" srcOrd="1" destOrd="0" presId="urn:microsoft.com/office/officeart/2005/8/layout/orgChart1"/>
    <dgm:cxn modelId="{20B4D95B-22E2-4524-BF6C-15506E7CA40D}" type="presParOf" srcId="{CB0F6BA5-4928-4EB4-9F1F-B573411A944A}" destId="{5FA63B07-CFD1-4A5D-A363-B070C10534E0}" srcOrd="2" destOrd="0" presId="urn:microsoft.com/office/officeart/2005/8/layout/orgChart1"/>
    <dgm:cxn modelId="{47437663-9A9B-47B1-9751-0E4A9D144B8D}" type="presParOf" srcId="{13C2BBEE-657B-4BE9-995D-345BFD98DAFB}" destId="{837BDB82-3B71-463F-B85E-EC6252EF4A97}" srcOrd="2" destOrd="0" presId="urn:microsoft.com/office/officeart/2005/8/layout/orgChart1"/>
    <dgm:cxn modelId="{3E458D40-D89B-4AA9-B672-262BF8363450}" type="presParOf" srcId="{4E74E2FB-0EDC-4083-A381-A96A8D5F6695}" destId="{C3953432-1E1A-49DE-9C38-807DC71F0874}" srcOrd="4" destOrd="0" presId="urn:microsoft.com/office/officeart/2005/8/layout/orgChart1"/>
    <dgm:cxn modelId="{3D8C249C-E034-493D-9F90-D0565E05A488}" type="presParOf" srcId="{4E74E2FB-0EDC-4083-A381-A96A8D5F6695}" destId="{D1AC1985-27BB-4026-975D-A6424BE715D6}" srcOrd="5" destOrd="0" presId="urn:microsoft.com/office/officeart/2005/8/layout/orgChart1"/>
    <dgm:cxn modelId="{5B4DC8E9-452F-4F38-85AD-FE41404076CC}" type="presParOf" srcId="{D1AC1985-27BB-4026-975D-A6424BE715D6}" destId="{302BFF34-9983-46DD-86F4-1B6ABFCA6BDE}" srcOrd="0" destOrd="0" presId="urn:microsoft.com/office/officeart/2005/8/layout/orgChart1"/>
    <dgm:cxn modelId="{B06B41F7-B66E-451B-B829-9853B99645EE}" type="presParOf" srcId="{302BFF34-9983-46DD-86F4-1B6ABFCA6BDE}" destId="{A575267A-04A1-4B22-A0C8-997E4A950F8F}" srcOrd="0" destOrd="0" presId="urn:microsoft.com/office/officeart/2005/8/layout/orgChart1"/>
    <dgm:cxn modelId="{8AE53FE6-6114-424C-BFCC-3B159B78D37B}" type="presParOf" srcId="{302BFF34-9983-46DD-86F4-1B6ABFCA6BDE}" destId="{3C1D2607-DDDA-4F36-B038-D82D13CE1A23}" srcOrd="1" destOrd="0" presId="urn:microsoft.com/office/officeart/2005/8/layout/orgChart1"/>
    <dgm:cxn modelId="{1616253A-C187-45E5-8AB9-132A39EDA8FF}" type="presParOf" srcId="{D1AC1985-27BB-4026-975D-A6424BE715D6}" destId="{9B0607C9-EC18-453D-92AE-5B1B0ABB2EB7}" srcOrd="1" destOrd="0" presId="urn:microsoft.com/office/officeart/2005/8/layout/orgChart1"/>
    <dgm:cxn modelId="{7A429FC3-189A-4FA5-A716-D8BCCD901923}" type="presParOf" srcId="{D1AC1985-27BB-4026-975D-A6424BE715D6}" destId="{B597D59D-2940-4B41-9278-E2EB899610E9}" srcOrd="2" destOrd="0" presId="urn:microsoft.com/office/officeart/2005/8/layout/orgChart1"/>
    <dgm:cxn modelId="{D7042287-69A6-4E71-A4A8-D647962BFF98}" type="presParOf" srcId="{4E74E2FB-0EDC-4083-A381-A96A8D5F6695}" destId="{D7D57F07-A7AC-461B-8EF2-13565059569F}" srcOrd="6" destOrd="0" presId="urn:microsoft.com/office/officeart/2005/8/layout/orgChart1"/>
    <dgm:cxn modelId="{9F187682-2F3D-44C2-AD91-156BC1EC9275}" type="presParOf" srcId="{4E74E2FB-0EDC-4083-A381-A96A8D5F6695}" destId="{4EF5702A-281C-48EF-9F8E-27E9A0EE10DF}" srcOrd="7" destOrd="0" presId="urn:microsoft.com/office/officeart/2005/8/layout/orgChart1"/>
    <dgm:cxn modelId="{46667C8E-5512-4F7F-BD93-DB4E6E097DA9}" type="presParOf" srcId="{4EF5702A-281C-48EF-9F8E-27E9A0EE10DF}" destId="{0A7B5CC4-DE71-40D5-89E3-E2CD439CC423}" srcOrd="0" destOrd="0" presId="urn:microsoft.com/office/officeart/2005/8/layout/orgChart1"/>
    <dgm:cxn modelId="{1B44BA7F-202A-4330-B0D9-F022D4927D13}" type="presParOf" srcId="{0A7B5CC4-DE71-40D5-89E3-E2CD439CC423}" destId="{DE1443EB-06D8-4E86-B908-8ED2E9195586}" srcOrd="0" destOrd="0" presId="urn:microsoft.com/office/officeart/2005/8/layout/orgChart1"/>
    <dgm:cxn modelId="{4F185501-F237-42D7-B1EB-14E74B32F77B}" type="presParOf" srcId="{0A7B5CC4-DE71-40D5-89E3-E2CD439CC423}" destId="{FA0FBBB1-FAB6-4188-821A-56ECFE33CC02}" srcOrd="1" destOrd="0" presId="urn:microsoft.com/office/officeart/2005/8/layout/orgChart1"/>
    <dgm:cxn modelId="{328F6C88-512B-487D-80BE-D3E2586A117A}" type="presParOf" srcId="{4EF5702A-281C-48EF-9F8E-27E9A0EE10DF}" destId="{412E9C59-473F-4330-82B4-E7385080E265}" srcOrd="1" destOrd="0" presId="urn:microsoft.com/office/officeart/2005/8/layout/orgChart1"/>
    <dgm:cxn modelId="{5C76A33C-B114-4EE8-B311-A586C71D8B56}" type="presParOf" srcId="{4EF5702A-281C-48EF-9F8E-27E9A0EE10DF}" destId="{D8D300FC-5AAC-4357-8568-78466342A1B9}" srcOrd="2" destOrd="0" presId="urn:microsoft.com/office/officeart/2005/8/layout/orgChart1"/>
    <dgm:cxn modelId="{211719A3-37DF-4743-97E4-20663125ECE1}" type="presParOf" srcId="{B94F3B82-1847-41DF-9CB4-91BBC1B82776}" destId="{7C92252F-0525-415E-9F6A-FC4BAA7E8A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57F07-A7AC-461B-8EF2-13565059569F}">
      <dsp:nvSpPr>
        <dsp:cNvPr id="0" name=""/>
        <dsp:cNvSpPr/>
      </dsp:nvSpPr>
      <dsp:spPr>
        <a:xfrm>
          <a:off x="4062495" y="605811"/>
          <a:ext cx="786876" cy="563022"/>
        </a:xfrm>
        <a:custGeom>
          <a:avLst/>
          <a:gdLst/>
          <a:ahLst/>
          <a:cxnLst/>
          <a:rect l="0" t="0" r="0" b="0"/>
          <a:pathLst>
            <a:path>
              <a:moveTo>
                <a:pt x="786876" y="0"/>
              </a:moveTo>
              <a:lnTo>
                <a:pt x="786876" y="518804"/>
              </a:lnTo>
              <a:lnTo>
                <a:pt x="0" y="518804"/>
              </a:lnTo>
              <a:lnTo>
                <a:pt x="0" y="56302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53432-1E1A-49DE-9C38-807DC71F0874}">
      <dsp:nvSpPr>
        <dsp:cNvPr id="0" name=""/>
        <dsp:cNvSpPr/>
      </dsp:nvSpPr>
      <dsp:spPr>
        <a:xfrm>
          <a:off x="4849372" y="605811"/>
          <a:ext cx="1083158" cy="550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286"/>
              </a:lnTo>
              <a:lnTo>
                <a:pt x="1083158" y="506286"/>
              </a:lnTo>
              <a:lnTo>
                <a:pt x="1083158" y="5505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21E94-D325-4758-B8A9-3418F4033B60}">
      <dsp:nvSpPr>
        <dsp:cNvPr id="0" name=""/>
        <dsp:cNvSpPr/>
      </dsp:nvSpPr>
      <dsp:spPr>
        <a:xfrm>
          <a:off x="7061395" y="1235415"/>
          <a:ext cx="91440" cy="1399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9120"/>
              </a:lnTo>
              <a:lnTo>
                <a:pt x="118618" y="13991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2D055-C5AC-41BE-9342-F0E20F084CD7}">
      <dsp:nvSpPr>
        <dsp:cNvPr id="0" name=""/>
        <dsp:cNvSpPr/>
      </dsp:nvSpPr>
      <dsp:spPr>
        <a:xfrm>
          <a:off x="7061395" y="1235415"/>
          <a:ext cx="91440" cy="3078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8063"/>
              </a:lnTo>
              <a:lnTo>
                <a:pt x="118618" y="307806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AA72F-E444-4C5E-8EAE-FB9BAA5AD367}">
      <dsp:nvSpPr>
        <dsp:cNvPr id="0" name=""/>
        <dsp:cNvSpPr/>
      </dsp:nvSpPr>
      <dsp:spPr>
        <a:xfrm>
          <a:off x="7061395" y="1235415"/>
          <a:ext cx="91440" cy="2518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8415"/>
              </a:lnTo>
              <a:lnTo>
                <a:pt x="118618" y="251841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F7FE1-2709-4081-A5C5-CA84E67B69A5}">
      <dsp:nvSpPr>
        <dsp:cNvPr id="0" name=""/>
        <dsp:cNvSpPr/>
      </dsp:nvSpPr>
      <dsp:spPr>
        <a:xfrm>
          <a:off x="7061395" y="1235415"/>
          <a:ext cx="91440" cy="19587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8768"/>
              </a:lnTo>
              <a:lnTo>
                <a:pt x="118618" y="195876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92CE7-D142-489E-8096-A339D71C2D90}">
      <dsp:nvSpPr>
        <dsp:cNvPr id="0" name=""/>
        <dsp:cNvSpPr/>
      </dsp:nvSpPr>
      <dsp:spPr>
        <a:xfrm>
          <a:off x="7061395" y="1235415"/>
          <a:ext cx="91440" cy="8394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39471"/>
              </a:lnTo>
              <a:lnTo>
                <a:pt x="118618" y="83947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FDF4D-88D2-430D-9831-F8619E8CACA9}">
      <dsp:nvSpPr>
        <dsp:cNvPr id="0" name=""/>
        <dsp:cNvSpPr/>
      </dsp:nvSpPr>
      <dsp:spPr>
        <a:xfrm>
          <a:off x="4849372" y="605811"/>
          <a:ext cx="2756515" cy="213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42"/>
              </a:lnTo>
              <a:lnTo>
                <a:pt x="2756515" y="169742"/>
              </a:lnTo>
              <a:lnTo>
                <a:pt x="2756515" y="2139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4FF1D-2067-4446-9BAC-4C1F8B45D075}">
      <dsp:nvSpPr>
        <dsp:cNvPr id="0" name=""/>
        <dsp:cNvSpPr/>
      </dsp:nvSpPr>
      <dsp:spPr>
        <a:xfrm>
          <a:off x="1971433" y="1235415"/>
          <a:ext cx="617486" cy="1704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203"/>
              </a:lnTo>
              <a:lnTo>
                <a:pt x="617486" y="1660203"/>
              </a:lnTo>
              <a:lnTo>
                <a:pt x="617486" y="170442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E39A2-900C-4491-A2FF-B49DEA08E649}">
      <dsp:nvSpPr>
        <dsp:cNvPr id="0" name=""/>
        <dsp:cNvSpPr/>
      </dsp:nvSpPr>
      <dsp:spPr>
        <a:xfrm>
          <a:off x="1971433" y="1235415"/>
          <a:ext cx="582324" cy="1131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179"/>
              </a:lnTo>
              <a:lnTo>
                <a:pt x="582324" y="1087179"/>
              </a:lnTo>
              <a:lnTo>
                <a:pt x="582324" y="113139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A1615-2767-40DE-9B0B-FE8D6D701F14}">
      <dsp:nvSpPr>
        <dsp:cNvPr id="0" name=""/>
        <dsp:cNvSpPr/>
      </dsp:nvSpPr>
      <dsp:spPr>
        <a:xfrm>
          <a:off x="3303791" y="2406438"/>
          <a:ext cx="95126" cy="326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54"/>
              </a:lnTo>
              <a:lnTo>
                <a:pt x="95126" y="326054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FC9B4-A848-4ED8-8556-EB7B697550BE}">
      <dsp:nvSpPr>
        <dsp:cNvPr id="0" name=""/>
        <dsp:cNvSpPr/>
      </dsp:nvSpPr>
      <dsp:spPr>
        <a:xfrm>
          <a:off x="1971433" y="1235415"/>
          <a:ext cx="1760540" cy="742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622"/>
              </a:lnTo>
              <a:lnTo>
                <a:pt x="1760540" y="698622"/>
              </a:lnTo>
              <a:lnTo>
                <a:pt x="1760540" y="74283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E5355-EF9C-4773-A5C9-303D64D72EDE}">
      <dsp:nvSpPr>
        <dsp:cNvPr id="0" name=""/>
        <dsp:cNvSpPr/>
      </dsp:nvSpPr>
      <dsp:spPr>
        <a:xfrm>
          <a:off x="4694392" y="2384971"/>
          <a:ext cx="182407" cy="80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5533"/>
              </a:lnTo>
              <a:lnTo>
                <a:pt x="182407" y="80553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AED26-F3FB-4E58-BB7A-63C1E5F2881B}">
      <dsp:nvSpPr>
        <dsp:cNvPr id="0" name=""/>
        <dsp:cNvSpPr/>
      </dsp:nvSpPr>
      <dsp:spPr>
        <a:xfrm>
          <a:off x="4694392" y="2384971"/>
          <a:ext cx="152322" cy="347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22"/>
              </a:lnTo>
              <a:lnTo>
                <a:pt x="152322" y="34752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05A37-4504-44A8-9871-8059B63209F0}">
      <dsp:nvSpPr>
        <dsp:cNvPr id="0" name=""/>
        <dsp:cNvSpPr/>
      </dsp:nvSpPr>
      <dsp:spPr>
        <a:xfrm>
          <a:off x="1971433" y="1235415"/>
          <a:ext cx="3142695" cy="729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02"/>
              </a:lnTo>
              <a:lnTo>
                <a:pt x="3142695" y="685602"/>
              </a:lnTo>
              <a:lnTo>
                <a:pt x="3142695" y="7298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6E5C-8E14-4163-B612-F0C52E599A9C}">
      <dsp:nvSpPr>
        <dsp:cNvPr id="0" name=""/>
        <dsp:cNvSpPr/>
      </dsp:nvSpPr>
      <dsp:spPr>
        <a:xfrm>
          <a:off x="626472" y="2387603"/>
          <a:ext cx="91440" cy="7687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720"/>
              </a:lnTo>
              <a:lnTo>
                <a:pt x="131132" y="76872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3D73C-4E86-4159-903D-EFAF529BC4A2}">
      <dsp:nvSpPr>
        <dsp:cNvPr id="0" name=""/>
        <dsp:cNvSpPr/>
      </dsp:nvSpPr>
      <dsp:spPr>
        <a:xfrm>
          <a:off x="626472" y="2387603"/>
          <a:ext cx="91440" cy="3338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890"/>
              </a:lnTo>
              <a:lnTo>
                <a:pt x="131132" y="33389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E77FA-BC92-4C9C-A1A5-5454743F76A0}">
      <dsp:nvSpPr>
        <dsp:cNvPr id="0" name=""/>
        <dsp:cNvSpPr/>
      </dsp:nvSpPr>
      <dsp:spPr>
        <a:xfrm>
          <a:off x="1111250" y="1235415"/>
          <a:ext cx="860183" cy="713129"/>
        </a:xfrm>
        <a:custGeom>
          <a:avLst/>
          <a:gdLst/>
          <a:ahLst/>
          <a:cxnLst/>
          <a:rect l="0" t="0" r="0" b="0"/>
          <a:pathLst>
            <a:path>
              <a:moveTo>
                <a:pt x="860183" y="0"/>
              </a:moveTo>
              <a:lnTo>
                <a:pt x="860183" y="668911"/>
              </a:lnTo>
              <a:lnTo>
                <a:pt x="0" y="668911"/>
              </a:lnTo>
              <a:lnTo>
                <a:pt x="0" y="71312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49316-BACD-4C63-941D-DF0F7A696F54}">
      <dsp:nvSpPr>
        <dsp:cNvPr id="0" name=""/>
        <dsp:cNvSpPr/>
      </dsp:nvSpPr>
      <dsp:spPr>
        <a:xfrm>
          <a:off x="1971433" y="605811"/>
          <a:ext cx="2877938" cy="210805"/>
        </a:xfrm>
        <a:custGeom>
          <a:avLst/>
          <a:gdLst/>
          <a:ahLst/>
          <a:cxnLst/>
          <a:rect l="0" t="0" r="0" b="0"/>
          <a:pathLst>
            <a:path>
              <a:moveTo>
                <a:pt x="2877938" y="0"/>
              </a:moveTo>
              <a:lnTo>
                <a:pt x="2877938" y="166587"/>
              </a:lnTo>
              <a:lnTo>
                <a:pt x="0" y="166587"/>
              </a:lnTo>
              <a:lnTo>
                <a:pt x="0" y="21080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05FFB-A7FF-481B-AC9C-8B06E6CEFE40}">
      <dsp:nvSpPr>
        <dsp:cNvPr id="0" name=""/>
        <dsp:cNvSpPr/>
      </dsp:nvSpPr>
      <dsp:spPr>
        <a:xfrm>
          <a:off x="4172932" y="219275"/>
          <a:ext cx="1352878" cy="3865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Executive Director</a:t>
          </a:r>
        </a:p>
      </dsp:txBody>
      <dsp:txXfrm>
        <a:off x="4172932" y="219275"/>
        <a:ext cx="1352878" cy="386536"/>
      </dsp:txXfrm>
    </dsp:sp>
    <dsp:sp modelId="{D49753C1-EBCF-4872-ADC1-2BFB4DE9AECD}">
      <dsp:nvSpPr>
        <dsp:cNvPr id="0" name=""/>
        <dsp:cNvSpPr/>
      </dsp:nvSpPr>
      <dsp:spPr>
        <a:xfrm>
          <a:off x="1343238" y="816617"/>
          <a:ext cx="1256391" cy="4187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Human Resources Manager</a:t>
          </a:r>
        </a:p>
      </dsp:txBody>
      <dsp:txXfrm>
        <a:off x="1343238" y="816617"/>
        <a:ext cx="1256391" cy="418798"/>
      </dsp:txXfrm>
    </dsp:sp>
    <dsp:sp modelId="{28460861-7E7D-4EEC-858F-E5E32B39FCC4}">
      <dsp:nvSpPr>
        <dsp:cNvPr id="0" name=""/>
        <dsp:cNvSpPr/>
      </dsp:nvSpPr>
      <dsp:spPr>
        <a:xfrm>
          <a:off x="562427" y="1948545"/>
          <a:ext cx="1097644" cy="4390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Compensation Manager</a:t>
          </a:r>
        </a:p>
      </dsp:txBody>
      <dsp:txXfrm>
        <a:off x="562427" y="1948545"/>
        <a:ext cx="1097644" cy="439058"/>
      </dsp:txXfrm>
    </dsp:sp>
    <dsp:sp modelId="{D8B1621B-8990-44F1-92AF-F1EA40B6E9FF}">
      <dsp:nvSpPr>
        <dsp:cNvPr id="0" name=""/>
        <dsp:cNvSpPr/>
      </dsp:nvSpPr>
      <dsp:spPr>
        <a:xfrm>
          <a:off x="757604" y="2548441"/>
          <a:ext cx="865264" cy="3461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 &amp; HRIS Specialist</a:t>
          </a:r>
        </a:p>
      </dsp:txBody>
      <dsp:txXfrm>
        <a:off x="757604" y="2548441"/>
        <a:ext cx="865264" cy="346106"/>
      </dsp:txXfrm>
    </dsp:sp>
    <dsp:sp modelId="{3C206609-73D0-47FD-B38A-6329D5E87D83}">
      <dsp:nvSpPr>
        <dsp:cNvPr id="0" name=""/>
        <dsp:cNvSpPr/>
      </dsp:nvSpPr>
      <dsp:spPr>
        <a:xfrm>
          <a:off x="757604" y="2982667"/>
          <a:ext cx="868284" cy="347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HRM Data Specialist</a:t>
          </a:r>
        </a:p>
      </dsp:txBody>
      <dsp:txXfrm>
        <a:off x="757604" y="2982667"/>
        <a:ext cx="868284" cy="347312"/>
      </dsp:txXfrm>
    </dsp:sp>
    <dsp:sp modelId="{85BC2ECE-EC9F-43BD-A810-3619E0EDE634}">
      <dsp:nvSpPr>
        <dsp:cNvPr id="0" name=""/>
        <dsp:cNvSpPr/>
      </dsp:nvSpPr>
      <dsp:spPr>
        <a:xfrm>
          <a:off x="4589458" y="1965236"/>
          <a:ext cx="1049341" cy="419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 Business Partner (SHR)</a:t>
          </a:r>
        </a:p>
      </dsp:txBody>
      <dsp:txXfrm>
        <a:off x="4589458" y="1965236"/>
        <a:ext cx="1049341" cy="419735"/>
      </dsp:txXfrm>
    </dsp:sp>
    <dsp:sp modelId="{C39D7600-926A-46B7-9820-BCB3E337DB52}">
      <dsp:nvSpPr>
        <dsp:cNvPr id="0" name=""/>
        <dsp:cNvSpPr/>
      </dsp:nvSpPr>
      <dsp:spPr>
        <a:xfrm>
          <a:off x="4846715" y="2558836"/>
          <a:ext cx="868284" cy="34731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 Coordinator</a:t>
          </a:r>
        </a:p>
      </dsp:txBody>
      <dsp:txXfrm>
        <a:off x="4846715" y="2558836"/>
        <a:ext cx="868284" cy="347314"/>
      </dsp:txXfrm>
    </dsp:sp>
    <dsp:sp modelId="{88B57A76-4269-4564-B93E-4D0CCBAE2470}">
      <dsp:nvSpPr>
        <dsp:cNvPr id="0" name=""/>
        <dsp:cNvSpPr/>
      </dsp:nvSpPr>
      <dsp:spPr>
        <a:xfrm>
          <a:off x="4876800" y="3016037"/>
          <a:ext cx="872343" cy="348936"/>
        </a:xfrm>
        <a:prstGeom prst="rect">
          <a:avLst/>
        </a:prstGeom>
        <a:gradFill rotWithShape="0">
          <a:gsLst>
            <a:gs pos="0">
              <a:srgbClr val="549E39">
                <a:hueOff val="0"/>
                <a:satOff val="0"/>
                <a:lumOff val="0"/>
                <a:alphaOff val="0"/>
                <a:tint val="96000"/>
                <a:lumMod val="102000"/>
              </a:srgbClr>
            </a:gs>
            <a:gs pos="100000">
              <a:srgbClr val="549E39">
                <a:hueOff val="0"/>
                <a:satOff val="0"/>
                <a:lumOff val="0"/>
                <a:alphaOff val="0"/>
                <a:shade val="88000"/>
                <a:lumMod val="94000"/>
              </a:srgb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 Technician</a:t>
          </a:r>
        </a:p>
      </dsp:txBody>
      <dsp:txXfrm>
        <a:off x="4876800" y="3016037"/>
        <a:ext cx="872343" cy="348936"/>
      </dsp:txXfrm>
    </dsp:sp>
    <dsp:sp modelId="{993D9137-65A2-4324-B36C-9BE0F7549909}">
      <dsp:nvSpPr>
        <dsp:cNvPr id="0" name=""/>
        <dsp:cNvSpPr/>
      </dsp:nvSpPr>
      <dsp:spPr>
        <a:xfrm>
          <a:off x="3196746" y="1978255"/>
          <a:ext cx="1070456" cy="42818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(2) HR Business Partners</a:t>
          </a:r>
        </a:p>
      </dsp:txBody>
      <dsp:txXfrm>
        <a:off x="3196746" y="1978255"/>
        <a:ext cx="1070456" cy="428183"/>
      </dsp:txXfrm>
    </dsp:sp>
    <dsp:sp modelId="{132FA561-1AE5-40D9-97DC-7EA40D0294F8}">
      <dsp:nvSpPr>
        <dsp:cNvPr id="0" name=""/>
        <dsp:cNvSpPr/>
      </dsp:nvSpPr>
      <dsp:spPr>
        <a:xfrm>
          <a:off x="3398917" y="2558836"/>
          <a:ext cx="868284" cy="3473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HR Specialist</a:t>
          </a:r>
        </a:p>
      </dsp:txBody>
      <dsp:txXfrm>
        <a:off x="3398917" y="2558836"/>
        <a:ext cx="868284" cy="347312"/>
      </dsp:txXfrm>
    </dsp:sp>
    <dsp:sp modelId="{0369E642-AC62-4F42-A8A3-8D316A92531B}">
      <dsp:nvSpPr>
        <dsp:cNvPr id="0" name=""/>
        <dsp:cNvSpPr/>
      </dsp:nvSpPr>
      <dsp:spPr>
        <a:xfrm>
          <a:off x="2057401" y="2366813"/>
          <a:ext cx="992713" cy="4206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(2) HR Coordinator/Team Lead</a:t>
          </a:r>
        </a:p>
      </dsp:txBody>
      <dsp:txXfrm>
        <a:off x="2057401" y="2366813"/>
        <a:ext cx="992713" cy="420623"/>
      </dsp:txXfrm>
    </dsp:sp>
    <dsp:sp modelId="{98F3AB23-BA3A-42D3-BFDB-37F12F387D45}">
      <dsp:nvSpPr>
        <dsp:cNvPr id="0" name=""/>
        <dsp:cNvSpPr/>
      </dsp:nvSpPr>
      <dsp:spPr>
        <a:xfrm>
          <a:off x="2133599" y="2939837"/>
          <a:ext cx="910640" cy="364256"/>
        </a:xfrm>
        <a:prstGeom prst="rect">
          <a:avLst/>
        </a:prstGeom>
        <a:gradFill rotWithShape="0">
          <a:gsLst>
            <a:gs pos="0">
              <a:srgbClr val="549E39">
                <a:hueOff val="0"/>
                <a:satOff val="0"/>
                <a:lumOff val="0"/>
                <a:alphaOff val="0"/>
                <a:tint val="96000"/>
                <a:lumMod val="102000"/>
              </a:srgbClr>
            </a:gs>
            <a:gs pos="100000">
              <a:srgbClr val="549E39">
                <a:hueOff val="0"/>
                <a:satOff val="0"/>
                <a:lumOff val="0"/>
                <a:alphaOff val="0"/>
                <a:shade val="88000"/>
                <a:lumMod val="94000"/>
              </a:srgb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(6) HR Coordinators</a:t>
          </a:r>
        </a:p>
      </dsp:txBody>
      <dsp:txXfrm>
        <a:off x="2133599" y="2939837"/>
        <a:ext cx="910640" cy="364256"/>
      </dsp:txXfrm>
    </dsp:sp>
    <dsp:sp modelId="{8CF9DEE5-D2F9-447F-83AA-E4824DF5127B}">
      <dsp:nvSpPr>
        <dsp:cNvPr id="0" name=""/>
        <dsp:cNvSpPr/>
      </dsp:nvSpPr>
      <dsp:spPr>
        <a:xfrm>
          <a:off x="6982421" y="819771"/>
          <a:ext cx="1246932" cy="415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Risk Management &amp; Workers’ Compensation Manager</a:t>
          </a:r>
        </a:p>
      </dsp:txBody>
      <dsp:txXfrm>
        <a:off x="6982421" y="819771"/>
        <a:ext cx="1246932" cy="415644"/>
      </dsp:txXfrm>
    </dsp:sp>
    <dsp:sp modelId="{8980E2C3-DFB1-4CA4-9D87-168230E3E6CD}">
      <dsp:nvSpPr>
        <dsp:cNvPr id="0" name=""/>
        <dsp:cNvSpPr/>
      </dsp:nvSpPr>
      <dsp:spPr>
        <a:xfrm>
          <a:off x="7180013" y="1865019"/>
          <a:ext cx="1049341" cy="419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Risk Management Coordinator</a:t>
          </a:r>
        </a:p>
      </dsp:txBody>
      <dsp:txXfrm>
        <a:off x="7180013" y="1865019"/>
        <a:ext cx="1049341" cy="419735"/>
      </dsp:txXfrm>
    </dsp:sp>
    <dsp:sp modelId="{7BAEB809-1968-4D84-8F0C-984091B43BA3}">
      <dsp:nvSpPr>
        <dsp:cNvPr id="0" name=""/>
        <dsp:cNvSpPr/>
      </dsp:nvSpPr>
      <dsp:spPr>
        <a:xfrm>
          <a:off x="7180013" y="2984316"/>
          <a:ext cx="1049341" cy="419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Safety Specialist</a:t>
          </a:r>
        </a:p>
      </dsp:txBody>
      <dsp:txXfrm>
        <a:off x="7180013" y="2984316"/>
        <a:ext cx="1049341" cy="419735"/>
      </dsp:txXfrm>
    </dsp:sp>
    <dsp:sp modelId="{6959C501-C924-494E-BE1C-BE33D7A801BF}">
      <dsp:nvSpPr>
        <dsp:cNvPr id="0" name=""/>
        <dsp:cNvSpPr/>
      </dsp:nvSpPr>
      <dsp:spPr>
        <a:xfrm>
          <a:off x="7180013" y="3543963"/>
          <a:ext cx="1049341" cy="419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Claims Adjustor</a:t>
          </a:r>
        </a:p>
      </dsp:txBody>
      <dsp:txXfrm>
        <a:off x="7180013" y="3543963"/>
        <a:ext cx="1049341" cy="419735"/>
      </dsp:txXfrm>
    </dsp:sp>
    <dsp:sp modelId="{1525292E-3C83-4F40-B71C-A6BD24D5C845}">
      <dsp:nvSpPr>
        <dsp:cNvPr id="0" name=""/>
        <dsp:cNvSpPr/>
      </dsp:nvSpPr>
      <dsp:spPr>
        <a:xfrm>
          <a:off x="7180013" y="4103610"/>
          <a:ext cx="1049341" cy="419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HRM Administrative Coordinator</a:t>
          </a:r>
        </a:p>
      </dsp:txBody>
      <dsp:txXfrm>
        <a:off x="7180013" y="4103610"/>
        <a:ext cx="1049341" cy="419737"/>
      </dsp:txXfrm>
    </dsp:sp>
    <dsp:sp modelId="{484283E6-06B3-42AF-BACB-965068817E31}">
      <dsp:nvSpPr>
        <dsp:cNvPr id="0" name=""/>
        <dsp:cNvSpPr/>
      </dsp:nvSpPr>
      <dsp:spPr>
        <a:xfrm>
          <a:off x="7180013" y="2424666"/>
          <a:ext cx="1049341" cy="419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Workers’ Compensation Specialist</a:t>
          </a:r>
        </a:p>
      </dsp:txBody>
      <dsp:txXfrm>
        <a:off x="7180013" y="2424666"/>
        <a:ext cx="1049341" cy="419737"/>
      </dsp:txXfrm>
    </dsp:sp>
    <dsp:sp modelId="{A575267A-04A1-4B22-A0C8-997E4A950F8F}">
      <dsp:nvSpPr>
        <dsp:cNvPr id="0" name=""/>
        <dsp:cNvSpPr/>
      </dsp:nvSpPr>
      <dsp:spPr>
        <a:xfrm>
          <a:off x="5314648" y="1156316"/>
          <a:ext cx="1235764" cy="4119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Training &amp; OD Specialist</a:t>
          </a:r>
        </a:p>
      </dsp:txBody>
      <dsp:txXfrm>
        <a:off x="5314648" y="1156316"/>
        <a:ext cx="1235764" cy="411921"/>
      </dsp:txXfrm>
    </dsp:sp>
    <dsp:sp modelId="{DE1443EB-06D8-4E86-B908-8ED2E9195586}">
      <dsp:nvSpPr>
        <dsp:cNvPr id="0" name=""/>
        <dsp:cNvSpPr/>
      </dsp:nvSpPr>
      <dsp:spPr>
        <a:xfrm>
          <a:off x="3463391" y="1168833"/>
          <a:ext cx="1198208" cy="3994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Employee Relations Specialist</a:t>
          </a:r>
        </a:p>
      </dsp:txBody>
      <dsp:txXfrm>
        <a:off x="3463391" y="1168833"/>
        <a:ext cx="1198208" cy="399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FTE counts County-wide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45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34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8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2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5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43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8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9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10/21/2021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487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3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1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0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80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5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46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8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4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4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10/21/2021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  <p:sldLayoutId id="2147484228" r:id="rId12"/>
    <p:sldLayoutId id="2147484229" r:id="rId13"/>
    <p:sldLayoutId id="2147484230" r:id="rId14"/>
    <p:sldLayoutId id="2147484231" r:id="rId15"/>
    <p:sldLayoutId id="2147484232" r:id="rId16"/>
    <p:sldLayoutId id="214748423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Budget Presentation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 Department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Ricky Bransford – Interim Executive Director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21,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4258F2-2F66-4AD3-B191-AA63B0137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" y="533400"/>
            <a:ext cx="1305918" cy="13308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447800"/>
            <a:ext cx="7628467" cy="4343400"/>
          </a:xfrm>
        </p:spPr>
        <p:txBody>
          <a:bodyPr anchor="t"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SparkHire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 option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NeoGov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 (Admin Depts)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personnel files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testing at CJC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Opportunities: </a:t>
            </a:r>
          </a:p>
          <a:p>
            <a:pPr lvl="1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NeoGov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Learn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study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engagement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Onboarding process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active recruiting efforts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10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CC74A-EDCF-4EAF-89E8-B80CC7AF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80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619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Budget and Critical Needs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219200"/>
            <a:ext cx="7704667" cy="4780616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 Business Partner (2)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 as a strategic resource to promote retention and implement best practices: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Onboarding/Offboarding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Recruitment/Retention solutions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(1)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compliance with EPEWA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administration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descriptions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CFBFAC-E5D6-432D-AF1B-0B95724BE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4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5562599"/>
          </a:xfrm>
        </p:spPr>
        <p:txBody>
          <a:bodyPr>
            <a:normAutofit/>
          </a:bodyPr>
          <a:lstStyle/>
          <a:p>
            <a:r>
              <a:rPr lang="en-JM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AC7267-BD3D-40D6-B972-DD07F1021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1920" y="136034"/>
            <a:ext cx="7704667" cy="1142999"/>
          </a:xfrm>
        </p:spPr>
        <p:txBody>
          <a:bodyPr/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Chart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F73B3D-D732-42C2-AEA3-3901C3ADB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833535"/>
            <a:ext cx="897275" cy="914399"/>
          </a:xfrm>
          <a:prstGeom prst="rect">
            <a:avLst/>
          </a:prstGeom>
        </p:spPr>
      </p:pic>
      <p:graphicFrame>
        <p:nvGraphicFramePr>
          <p:cNvPr id="9" name="Content Placeholder 9">
            <a:extLst>
              <a:ext uri="{FF2B5EF4-FFF2-40B4-BE49-F238E27FC236}">
                <a16:creationId xmlns:a16="http://schemas.microsoft.com/office/drawing/2014/main" id="{527E5362-1077-4087-BB4E-6BB5E7FFE5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1492"/>
              </p:ext>
            </p:extLst>
          </p:nvPr>
        </p:nvGraphicFramePr>
        <p:xfrm>
          <a:off x="76200" y="990600"/>
          <a:ext cx="9123543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4411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-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ED3467-2C69-4AA7-BB84-76EACEBA00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670E8D-1FDE-4874-8055-F2A4C6815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6472"/>
            <a:ext cx="8153399" cy="4291701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Recruitment/Hiring Process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Job Postings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Job Fairs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Interview Facilitation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Pre-Employment Screening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Employee </a:t>
            </a:r>
            <a:r>
              <a:rPr lang="en-US" sz="1700" dirty="0" err="1">
                <a:latin typeface="Times New Roman" pitchFamily="18" charset="0"/>
                <a:cs typeface="Times New Roman" pitchFamily="18" charset="0"/>
              </a:rPr>
              <a:t>Onboarding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HR Services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Official Records Custodian 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Performance Evaluations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Payroll Change Request (PCR)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Employment Verifications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Point of Contact for all HR Related Inquiries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Employee Relations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Policy Interpretation 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Investigations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Disciplinary Action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Provide Recommendations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Unemployment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Compensation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Job Descriptions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FLSA Compliance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Compensation Studies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Salary Surveys</a:t>
            </a:r>
          </a:p>
          <a:p>
            <a:pPr lvl="1"/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Position Control 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Statistics</a:t>
            </a:r>
            <a:endParaRPr lang="en-JM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4</a:t>
            </a:fld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6FF576-CF8B-4075-A234-16078B1D6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85561"/>
              </p:ext>
            </p:extLst>
          </p:nvPr>
        </p:nvGraphicFramePr>
        <p:xfrm>
          <a:off x="1295400" y="1524000"/>
          <a:ext cx="6553200" cy="4003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52">
                  <a:extLst>
                    <a:ext uri="{9D8B030D-6E8A-4147-A177-3AD203B41FA5}">
                      <a16:colId xmlns:a16="http://schemas.microsoft.com/office/drawing/2014/main" val="1251751584"/>
                    </a:ext>
                  </a:extLst>
                </a:gridCol>
                <a:gridCol w="1139466">
                  <a:extLst>
                    <a:ext uri="{9D8B030D-6E8A-4147-A177-3AD203B41FA5}">
                      <a16:colId xmlns:a16="http://schemas.microsoft.com/office/drawing/2014/main" val="4031883831"/>
                    </a:ext>
                  </a:extLst>
                </a:gridCol>
                <a:gridCol w="1256106">
                  <a:extLst>
                    <a:ext uri="{9D8B030D-6E8A-4147-A177-3AD203B41FA5}">
                      <a16:colId xmlns:a16="http://schemas.microsoft.com/office/drawing/2014/main" val="4231594433"/>
                    </a:ext>
                  </a:extLst>
                </a:gridCol>
                <a:gridCol w="1229188">
                  <a:extLst>
                    <a:ext uri="{9D8B030D-6E8A-4147-A177-3AD203B41FA5}">
                      <a16:colId xmlns:a16="http://schemas.microsoft.com/office/drawing/2014/main" val="2664763106"/>
                    </a:ext>
                  </a:extLst>
                </a:gridCol>
                <a:gridCol w="1229188">
                  <a:extLst>
                    <a:ext uri="{9D8B030D-6E8A-4147-A177-3AD203B41FA5}">
                      <a16:colId xmlns:a16="http://schemas.microsoft.com/office/drawing/2014/main" val="3222108182"/>
                    </a:ext>
                  </a:extLst>
                </a:gridCol>
              </a:tblGrid>
              <a:tr h="581365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b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 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2021​</a:t>
                      </a:r>
                    </a:p>
                    <a:p>
                      <a:pPr algn="ctr" fontAlgn="base"/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10/01/21)​</a:t>
                      </a:r>
                      <a:endParaRPr lang="en-US" sz="10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626879336"/>
                  </a:ext>
                </a:extLst>
              </a:tr>
              <a:tr h="30016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Background Checks​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1,231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1,088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1,492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7104685"/>
                  </a:ext>
                </a:extLst>
              </a:tr>
              <a:tr h="361327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Interview Facilitation​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688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1826369053"/>
                  </a:ext>
                </a:extLst>
              </a:tr>
              <a:tr h="4359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Candidates Interviewed​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3,453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3,888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3,993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4,153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3712679607"/>
                  </a:ext>
                </a:extLst>
              </a:tr>
              <a:tr h="4359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Employees </a:t>
                      </a:r>
                    </a:p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Onboarded​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1499831891"/>
                  </a:ext>
                </a:extLst>
              </a:tr>
              <a:tr h="417066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Applications Processed​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30,722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33,155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30,638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21,534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795152017"/>
                  </a:ext>
                </a:extLst>
              </a:tr>
              <a:tr h="30016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Postings​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​713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2511916399"/>
                  </a:ext>
                </a:extLst>
              </a:tr>
              <a:tr h="30016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 Fairs Attended​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25469243"/>
                  </a:ext>
                </a:extLst>
              </a:tr>
              <a:tr h="4359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Updated/New Job Descriptions​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​352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2177861432"/>
                  </a:ext>
                </a:extLst>
              </a:tr>
              <a:tr h="4359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PCRs Audited/</a:t>
                      </a:r>
                    </a:p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Processed​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2,822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43" marR="61843" marT="30922" marB="30922" anchor="ctr"/>
                </a:tc>
                <a:extLst>
                  <a:ext uri="{0D108BD9-81ED-4DB2-BD59-A6C34878D82A}">
                    <a16:rowId xmlns:a16="http://schemas.microsoft.com/office/drawing/2014/main" val="2563503233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1DA11B89-0215-484F-A951-654113895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3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973947"/>
            <a:ext cx="7704667" cy="10667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&amp; Organizational Development – Operations</a:t>
            </a:r>
            <a:endParaRPr lang="en-JM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5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85860" y="2209799"/>
            <a:ext cx="6288089" cy="372932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Development Program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Training Classes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Supervisor/Manager Training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Mandated Trainings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Internship Program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8AC52E-12E3-43E9-B5DA-F0653A8EF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Statistics</a:t>
            </a:r>
            <a:endParaRPr lang="en-JM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6</a:t>
            </a:fld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BA6ABFE-5BB4-4333-A93C-1F7DF609A8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091072"/>
              </p:ext>
            </p:extLst>
          </p:nvPr>
        </p:nvGraphicFramePr>
        <p:xfrm>
          <a:off x="1516435" y="1752600"/>
          <a:ext cx="6789365" cy="412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120">
                  <a:extLst>
                    <a:ext uri="{9D8B030D-6E8A-4147-A177-3AD203B41FA5}">
                      <a16:colId xmlns:a16="http://schemas.microsoft.com/office/drawing/2014/main" val="4102983167"/>
                    </a:ext>
                  </a:extLst>
                </a:gridCol>
                <a:gridCol w="1197207">
                  <a:extLst>
                    <a:ext uri="{9D8B030D-6E8A-4147-A177-3AD203B41FA5}">
                      <a16:colId xmlns:a16="http://schemas.microsoft.com/office/drawing/2014/main" val="1617061681"/>
                    </a:ext>
                  </a:extLst>
                </a:gridCol>
                <a:gridCol w="1197207">
                  <a:extLst>
                    <a:ext uri="{9D8B030D-6E8A-4147-A177-3AD203B41FA5}">
                      <a16:colId xmlns:a16="http://schemas.microsoft.com/office/drawing/2014/main" val="2583761042"/>
                    </a:ext>
                  </a:extLst>
                </a:gridCol>
                <a:gridCol w="1197207">
                  <a:extLst>
                    <a:ext uri="{9D8B030D-6E8A-4147-A177-3AD203B41FA5}">
                      <a16:colId xmlns:a16="http://schemas.microsoft.com/office/drawing/2014/main" val="947669523"/>
                    </a:ext>
                  </a:extLst>
                </a:gridCol>
                <a:gridCol w="1275624">
                  <a:extLst>
                    <a:ext uri="{9D8B030D-6E8A-4147-A177-3AD203B41FA5}">
                      <a16:colId xmlns:a16="http://schemas.microsoft.com/office/drawing/2014/main" val="1166102991"/>
                    </a:ext>
                  </a:extLst>
                </a:gridCol>
              </a:tblGrid>
              <a:tr h="541281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b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 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 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2021​</a:t>
                      </a:r>
                    </a:p>
                    <a:p>
                      <a:pPr algn="ctr" fontAlgn="base"/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10/01/21)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1" i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1113628314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Leadership Development Program​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3173019112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 Leadership Series​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1814113305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Hire Orientation (Virtual)​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-​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254670359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New Supervisor/Manager </a:t>
                      </a:r>
                    </a:p>
                    <a:p>
                      <a:pPr algn="ct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Trainings​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3039322605"/>
                  </a:ext>
                </a:extLst>
              </a:tr>
              <a:tr h="55939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Supervisor/Manager Training Opportunities​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2918316845"/>
                  </a:ext>
                </a:extLst>
              </a:tr>
              <a:tr h="55939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Training Opportunities​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3771714989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Harassment Trainings​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1261043148"/>
                  </a:ext>
                </a:extLst>
              </a:tr>
              <a:tr h="3964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Internship Placements​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26" marR="59326" marT="29663" marB="29663" anchor="ctr"/>
                </a:tc>
                <a:extLst>
                  <a:ext uri="{0D108BD9-81ED-4DB2-BD59-A6C34878D82A}">
                    <a16:rowId xmlns:a16="http://schemas.microsoft.com/office/drawing/2014/main" val="4029868626"/>
                  </a:ext>
                </a:extLst>
              </a:tr>
            </a:tbl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903FDD52-8743-45E6-8777-B46EDF8A8E6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279744" y="2300772"/>
            <a:ext cx="15718318" cy="671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48C86E-16DA-4BB2-A9F6-E718763EB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4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J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 -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7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219201" y="1390146"/>
            <a:ext cx="7467599" cy="4507972"/>
          </a:xfrm>
        </p:spPr>
        <p:txBody>
          <a:bodyPr numCol="2">
            <a:normAutofit fontScale="85000" lnSpcReduction="10000"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Compensation 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Property/Liability Claims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County-Wide Safety Program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 potential safety concerns and provide safety recommendations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and provide safety trainings 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CDL Program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Drug Screens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 Medical Examinations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Pre-Employment Screening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Screens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 Record Checks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Vehicle Record Monitoring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Drug Testing (SHR)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Immunization Program 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County-Wide Insurance</a:t>
            </a:r>
          </a:p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 Reporting Line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F0E1BE-6A3E-4226-9836-565EEF8E5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51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J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 Statistics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8</a:t>
            </a:fld>
            <a:endParaRPr lang="en-US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937075"/>
              </p:ext>
            </p:extLst>
          </p:nvPr>
        </p:nvGraphicFramePr>
        <p:xfrm>
          <a:off x="1552868" y="1524000"/>
          <a:ext cx="6563195" cy="4467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557">
                  <a:extLst>
                    <a:ext uri="{9D8B030D-6E8A-4147-A177-3AD203B41FA5}">
                      <a16:colId xmlns:a16="http://schemas.microsoft.com/office/drawing/2014/main" val="726817761"/>
                    </a:ext>
                  </a:extLst>
                </a:gridCol>
                <a:gridCol w="1222557">
                  <a:extLst>
                    <a:ext uri="{9D8B030D-6E8A-4147-A177-3AD203B41FA5}">
                      <a16:colId xmlns:a16="http://schemas.microsoft.com/office/drawing/2014/main" val="4189874577"/>
                    </a:ext>
                  </a:extLst>
                </a:gridCol>
              </a:tblGrid>
              <a:tr h="693842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</a:p>
                    <a:p>
                      <a:pPr algn="ctr"/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10/1/2021)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3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Workers’ Compensation Claims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MVR Checks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Physicals</a:t>
                      </a:r>
                      <a:r>
                        <a:rPr lang="en-US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7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 Screens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3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Property/Liability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5381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Ergonomic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2270383"/>
                  </a:ext>
                </a:extLst>
              </a:tr>
              <a:tr h="575381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COVID Reporting Line Calls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54160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A9EC4C3-E0BB-42A5-82CF-761C81589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2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JM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Mandates/State Statutes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&amp; Risk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9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23289" y="1796785"/>
            <a:ext cx="7915911" cy="403860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 Labor Standards Act of (FLSA)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Employment Opportunity (EEO)/Title VII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Governmental Immunity Act (CGIA)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Workers’ Compensation Act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CDL (Federal Motor Carrier Safety Regulations)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Eligibility Verification (I-9)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 Bill 18-1128 – Personal Identifying Information (PII)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Pay Act &amp; Equal Pay for Equal Work Act (EPEWA)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Veterans Preference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Constitution - Article XII, Section 15)</a:t>
            </a:r>
          </a:p>
          <a:p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6FBCD8-6C7F-47C9-A542-1306F0287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88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07ed8f0f4806d4c1c1ce97fe98252d66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59269d3c5db8ffd41697c95cc025586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 xsi:nil="true"/>
    <Requestor xmlns="80156bfa-366b-4c3c-b565-b9add8006275" xsi:nil="true"/>
    <ReqOrganizationname xmlns="80156bfa-366b-4c3c-b565-b9add8006275" xsi:nil="true"/>
    <_ip_UnifiedCompliancePolicyProperties xmlns="http://schemas.microsoft.com/sharepoint/v3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Props1.xml><?xml version="1.0" encoding="utf-8"?>
<ds:datastoreItem xmlns:ds="http://schemas.openxmlformats.org/officeDocument/2006/customXml" ds:itemID="{5E0DCB92-374C-4DEE-8B6D-200301CB0558}"/>
</file>

<file path=customXml/itemProps2.xml><?xml version="1.0" encoding="utf-8"?>
<ds:datastoreItem xmlns:ds="http://schemas.openxmlformats.org/officeDocument/2006/customXml" ds:itemID="{64A74C19-6A3D-4B8B-A1E9-E3220EF5B1C1}"/>
</file>

<file path=customXml/itemProps3.xml><?xml version="1.0" encoding="utf-8"?>
<ds:datastoreItem xmlns:ds="http://schemas.openxmlformats.org/officeDocument/2006/customXml" ds:itemID="{7A6883BB-7708-4AE8-A7B1-15F1204524C2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788</Words>
  <Application>Microsoft Office PowerPoint</Application>
  <PresentationFormat>On-screen Show (4:3)</PresentationFormat>
  <Paragraphs>287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Parallax</vt:lpstr>
      <vt:lpstr>2022 Budget Presentation Human Resources &amp; Risk Management Department </vt:lpstr>
      <vt:lpstr>Organizational Chart </vt:lpstr>
      <vt:lpstr>Human Resources - Operations</vt:lpstr>
      <vt:lpstr>Human Resources Statistics</vt:lpstr>
      <vt:lpstr>Training &amp; Organizational Development – Operations</vt:lpstr>
      <vt:lpstr>Training Statistics</vt:lpstr>
      <vt:lpstr>Risk Management - Operations</vt:lpstr>
      <vt:lpstr>Risk Management Statistics</vt:lpstr>
      <vt:lpstr>Mandates/State Statutes</vt:lpstr>
      <vt:lpstr>Highlights </vt:lpstr>
      <vt:lpstr>Base Budget and Critical Needs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2021-10-21T16:54:14Z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