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2.xml" ContentType="application/vnd.ms-office.chart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6" r:id="rId2"/>
  </p:sldMasterIdLst>
  <p:notesMasterIdLst>
    <p:notesMasterId r:id="rId20"/>
  </p:notesMasterIdLst>
  <p:sldIdLst>
    <p:sldId id="256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332" r:id="rId11"/>
    <p:sldId id="325" r:id="rId12"/>
    <p:sldId id="333" r:id="rId13"/>
    <p:sldId id="334" r:id="rId14"/>
    <p:sldId id="335" r:id="rId15"/>
    <p:sldId id="337" r:id="rId16"/>
    <p:sldId id="261" r:id="rId17"/>
    <p:sldId id="264" r:id="rId18"/>
    <p:sldId id="265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>
      <p:cViewPr varScale="1">
        <p:scale>
          <a:sx n="114" d="100"/>
          <a:sy n="114" d="100"/>
        </p:scale>
        <p:origin x="7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Autopsies</a:t>
            </a:r>
            <a:r>
              <a:rPr lang="en-US" baseline="0" dirty="0"/>
              <a:t> Over Time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681</c:v>
                </c:pt>
                <c:pt idx="1">
                  <c:v>714</c:v>
                </c:pt>
                <c:pt idx="2">
                  <c:v>798</c:v>
                </c:pt>
                <c:pt idx="3">
                  <c:v>792</c:v>
                </c:pt>
                <c:pt idx="4">
                  <c:v>814</c:v>
                </c:pt>
                <c:pt idx="5">
                  <c:v>846</c:v>
                </c:pt>
                <c:pt idx="6">
                  <c:v>902</c:v>
                </c:pt>
                <c:pt idx="7">
                  <c:v>844</c:v>
                </c:pt>
                <c:pt idx="8">
                  <c:v>816</c:v>
                </c:pt>
                <c:pt idx="9">
                  <c:v>920</c:v>
                </c:pt>
                <c:pt idx="10">
                  <c:v>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57-4A20-9B14-A0C632CE2B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OOC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255</c:v>
                </c:pt>
                <c:pt idx="1">
                  <c:v>253</c:v>
                </c:pt>
                <c:pt idx="2">
                  <c:v>276</c:v>
                </c:pt>
                <c:pt idx="3">
                  <c:v>257</c:v>
                </c:pt>
                <c:pt idx="4">
                  <c:v>286</c:v>
                </c:pt>
                <c:pt idx="5">
                  <c:v>314</c:v>
                </c:pt>
                <c:pt idx="6">
                  <c:v>313</c:v>
                </c:pt>
                <c:pt idx="7">
                  <c:v>354</c:v>
                </c:pt>
                <c:pt idx="8">
                  <c:v>375</c:v>
                </c:pt>
                <c:pt idx="9">
                  <c:v>373</c:v>
                </c:pt>
                <c:pt idx="1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7-4A20-9B14-A0C632CE2B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936</c:v>
                </c:pt>
                <c:pt idx="1">
                  <c:v>967</c:v>
                </c:pt>
                <c:pt idx="2">
                  <c:v>1074</c:v>
                </c:pt>
                <c:pt idx="3">
                  <c:v>1049</c:v>
                </c:pt>
                <c:pt idx="4">
                  <c:v>1100</c:v>
                </c:pt>
                <c:pt idx="5">
                  <c:v>1160</c:v>
                </c:pt>
                <c:pt idx="6">
                  <c:v>1215</c:v>
                </c:pt>
                <c:pt idx="7">
                  <c:v>1198</c:v>
                </c:pt>
                <c:pt idx="8">
                  <c:v>1191</c:v>
                </c:pt>
                <c:pt idx="9">
                  <c:v>1293</c:v>
                </c:pt>
                <c:pt idx="10">
                  <c:v>1401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57-4A20-9B14-A0C632CE2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912728"/>
        <c:axId val="530914040"/>
      </c:lineChart>
      <c:catAx>
        <c:axId val="53091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14040"/>
        <c:crosses val="autoZero"/>
        <c:auto val="1"/>
        <c:lblAlgn val="ctr"/>
        <c:lblOffset val="100"/>
        <c:noMultiLvlLbl val="0"/>
      </c:catAx>
      <c:valAx>
        <c:axId val="53091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1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</a:t>
            </a:r>
            <a:r>
              <a:rPr lang="en-US" dirty="0"/>
              <a:t>Investigations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Investigations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3633</c:v>
                </c:pt>
                <c:pt idx="1">
                  <c:v>3854</c:v>
                </c:pt>
                <c:pt idx="2">
                  <c:v>4003</c:v>
                </c:pt>
                <c:pt idx="3">
                  <c:v>4258</c:v>
                </c:pt>
                <c:pt idx="4">
                  <c:v>4968</c:v>
                </c:pt>
                <c:pt idx="5">
                  <c:v>4779</c:v>
                </c:pt>
                <c:pt idx="6">
                  <c:v>4816</c:v>
                </c:pt>
                <c:pt idx="7">
                  <c:v>6037</c:v>
                </c:pt>
                <c:pt idx="8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F-41C7-AB20-548E95FBE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609120"/>
        <c:axId val="487608464"/>
      </c:lineChart>
      <c:catAx>
        <c:axId val="4876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08464"/>
        <c:crosses val="autoZero"/>
        <c:auto val="1"/>
        <c:lblAlgn val="ctr"/>
        <c:lblOffset val="100"/>
        <c:noMultiLvlLbl val="0"/>
      </c:catAx>
      <c:valAx>
        <c:axId val="48760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C8A43-8216-43E3-A58C-F84ED29A4A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2095C-A95A-422E-A190-B6B39FEB76FC}">
      <dgm:prSet phldrT="[Text]"/>
      <dgm:spPr/>
      <dgm:t>
        <a:bodyPr/>
        <a:lstStyle/>
        <a:p>
          <a:r>
            <a:rPr lang="en-US" dirty="0"/>
            <a:t>Coroner/Chief Medical Examiner/Medical Director</a:t>
          </a:r>
        </a:p>
      </dgm:t>
    </dgm:pt>
    <dgm:pt modelId="{5DA39F2B-A88F-458B-BC7D-F8DC1BCA3033}" type="parTrans" cxnId="{65717639-07D9-41FD-BFAF-37549932E8E3}">
      <dgm:prSet/>
      <dgm:spPr/>
      <dgm:t>
        <a:bodyPr/>
        <a:lstStyle/>
        <a:p>
          <a:endParaRPr lang="en-US"/>
        </a:p>
      </dgm:t>
    </dgm:pt>
    <dgm:pt modelId="{A943ED09-9DC8-4DE3-9F4B-4EAECEC7C2C1}" type="sibTrans" cxnId="{65717639-07D9-41FD-BFAF-37549932E8E3}">
      <dgm:prSet/>
      <dgm:spPr/>
      <dgm:t>
        <a:bodyPr/>
        <a:lstStyle/>
        <a:p>
          <a:endParaRPr lang="en-US"/>
        </a:p>
      </dgm:t>
    </dgm:pt>
    <dgm:pt modelId="{39C51674-D8A2-450A-A9C3-AFA43EFC4620}" type="asst">
      <dgm:prSet phldrT="[Text]"/>
      <dgm:spPr/>
      <dgm:t>
        <a:bodyPr/>
        <a:lstStyle/>
        <a:p>
          <a:r>
            <a:rPr lang="en-US" dirty="0"/>
            <a:t>Deputy Chief Medical Examiner</a:t>
          </a:r>
        </a:p>
      </dgm:t>
    </dgm:pt>
    <dgm:pt modelId="{41340E3E-2673-4B81-8A7F-2ACA910FF119}" type="parTrans" cxnId="{7F44B9BA-673B-4E8F-AC55-654C5CACBD3C}">
      <dgm:prSet/>
      <dgm:spPr/>
      <dgm:t>
        <a:bodyPr/>
        <a:lstStyle/>
        <a:p>
          <a:endParaRPr lang="en-US"/>
        </a:p>
      </dgm:t>
    </dgm:pt>
    <dgm:pt modelId="{338CFE71-E1FB-416A-BFA6-E874890EF3E6}" type="sibTrans" cxnId="{7F44B9BA-673B-4E8F-AC55-654C5CACBD3C}">
      <dgm:prSet/>
      <dgm:spPr/>
      <dgm:t>
        <a:bodyPr/>
        <a:lstStyle/>
        <a:p>
          <a:endParaRPr lang="en-US"/>
        </a:p>
      </dgm:t>
    </dgm:pt>
    <dgm:pt modelId="{46EED58A-5574-4741-A618-8F0485396AAD}">
      <dgm:prSet phldrT="[Text]"/>
      <dgm:spPr/>
      <dgm:t>
        <a:bodyPr/>
        <a:lstStyle/>
        <a:p>
          <a:r>
            <a:rPr lang="en-US" dirty="0"/>
            <a:t>Chief Toxicologist</a:t>
          </a:r>
        </a:p>
      </dgm:t>
    </dgm:pt>
    <dgm:pt modelId="{72105DC8-4E3A-475D-9D6D-CAC95D1FD40F}" type="parTrans" cxnId="{B0BDCA9E-7B25-4C89-A99B-905CB22126EC}">
      <dgm:prSet/>
      <dgm:spPr/>
      <dgm:t>
        <a:bodyPr/>
        <a:lstStyle/>
        <a:p>
          <a:endParaRPr lang="en-US"/>
        </a:p>
      </dgm:t>
    </dgm:pt>
    <dgm:pt modelId="{2B8BBDD8-3E66-434E-9919-65AA0FFF31CE}" type="sibTrans" cxnId="{B0BDCA9E-7B25-4C89-A99B-905CB22126EC}">
      <dgm:prSet/>
      <dgm:spPr/>
      <dgm:t>
        <a:bodyPr/>
        <a:lstStyle/>
        <a:p>
          <a:endParaRPr lang="en-US"/>
        </a:p>
      </dgm:t>
    </dgm:pt>
    <dgm:pt modelId="{C6C52D0B-A27F-4001-BFD5-611A9FE3E5A2}">
      <dgm:prSet phldrT="[Text]"/>
      <dgm:spPr/>
      <dgm:t>
        <a:bodyPr/>
        <a:lstStyle/>
        <a:p>
          <a:r>
            <a:rPr lang="en-US" dirty="0"/>
            <a:t>Chief Death Investigator</a:t>
          </a:r>
        </a:p>
      </dgm:t>
    </dgm:pt>
    <dgm:pt modelId="{65DEF91E-4EEC-4F9E-9CB3-92EA344740D0}" type="parTrans" cxnId="{E4265477-336D-4576-A979-FD725469FBF2}">
      <dgm:prSet/>
      <dgm:spPr/>
      <dgm:t>
        <a:bodyPr/>
        <a:lstStyle/>
        <a:p>
          <a:endParaRPr lang="en-US"/>
        </a:p>
      </dgm:t>
    </dgm:pt>
    <dgm:pt modelId="{C950E40A-2274-49EE-9CD6-84D80DA2D811}" type="sibTrans" cxnId="{E4265477-336D-4576-A979-FD725469FBF2}">
      <dgm:prSet/>
      <dgm:spPr/>
      <dgm:t>
        <a:bodyPr/>
        <a:lstStyle/>
        <a:p>
          <a:endParaRPr lang="en-US"/>
        </a:p>
      </dgm:t>
    </dgm:pt>
    <dgm:pt modelId="{E1ABDC50-1386-439D-AC8A-34629DDDB7E6}">
      <dgm:prSet phldrT="[Text]"/>
      <dgm:spPr/>
      <dgm:t>
        <a:bodyPr/>
        <a:lstStyle/>
        <a:p>
          <a:r>
            <a:rPr lang="en-US" dirty="0"/>
            <a:t>Office Administrator</a:t>
          </a:r>
        </a:p>
      </dgm:t>
    </dgm:pt>
    <dgm:pt modelId="{311AE702-CCC3-4407-BA8D-97FE154E0BC4}" type="parTrans" cxnId="{E91EC956-C318-4E31-936C-41744C41E11D}">
      <dgm:prSet/>
      <dgm:spPr/>
      <dgm:t>
        <a:bodyPr/>
        <a:lstStyle/>
        <a:p>
          <a:endParaRPr lang="en-US"/>
        </a:p>
      </dgm:t>
    </dgm:pt>
    <dgm:pt modelId="{74F7490D-7E0F-4ADE-B0FC-E53DCE0BCB3D}" type="sibTrans" cxnId="{E91EC956-C318-4E31-936C-41744C41E11D}">
      <dgm:prSet/>
      <dgm:spPr/>
      <dgm:t>
        <a:bodyPr/>
        <a:lstStyle/>
        <a:p>
          <a:endParaRPr lang="en-US"/>
        </a:p>
      </dgm:t>
    </dgm:pt>
    <dgm:pt modelId="{7FCAB861-D478-4038-8F78-FD764A57B0B6}">
      <dgm:prSet phldrT="[Text]"/>
      <dgm:spPr/>
      <dgm:t>
        <a:bodyPr/>
        <a:lstStyle/>
        <a:p>
          <a:r>
            <a:rPr lang="en-US" dirty="0"/>
            <a:t>Histologist</a:t>
          </a:r>
        </a:p>
      </dgm:t>
    </dgm:pt>
    <dgm:pt modelId="{03A2F910-46F3-4C41-8419-C11F66DFFBAA}" type="parTrans" cxnId="{AA0A2568-E677-4004-82EC-9658FB12F0CE}">
      <dgm:prSet/>
      <dgm:spPr/>
      <dgm:t>
        <a:bodyPr/>
        <a:lstStyle/>
        <a:p>
          <a:endParaRPr lang="en-US"/>
        </a:p>
      </dgm:t>
    </dgm:pt>
    <dgm:pt modelId="{B167E2B3-9121-4310-9062-036DCA6FC1A2}" type="sibTrans" cxnId="{AA0A2568-E677-4004-82EC-9658FB12F0CE}">
      <dgm:prSet/>
      <dgm:spPr/>
      <dgm:t>
        <a:bodyPr/>
        <a:lstStyle/>
        <a:p>
          <a:endParaRPr lang="en-US"/>
        </a:p>
      </dgm:t>
    </dgm:pt>
    <dgm:pt modelId="{3CCA6604-E825-4109-9CE5-45347DD93078}">
      <dgm:prSet phldrT="[Text]"/>
      <dgm:spPr/>
      <dgm:t>
        <a:bodyPr/>
        <a:lstStyle/>
        <a:p>
          <a:r>
            <a:rPr lang="en-US" dirty="0"/>
            <a:t>Toxicologists x 3</a:t>
          </a:r>
        </a:p>
      </dgm:t>
    </dgm:pt>
    <dgm:pt modelId="{634F88AC-A5CB-4DF7-B01C-DDE37718B518}" type="parTrans" cxnId="{12C65D7E-4B9A-4710-89AB-083FF7574A9E}">
      <dgm:prSet/>
      <dgm:spPr/>
      <dgm:t>
        <a:bodyPr/>
        <a:lstStyle/>
        <a:p>
          <a:endParaRPr lang="en-US"/>
        </a:p>
      </dgm:t>
    </dgm:pt>
    <dgm:pt modelId="{4C7E95D1-4842-403E-A6C8-FE4D5E3B277D}" type="sibTrans" cxnId="{12C65D7E-4B9A-4710-89AB-083FF7574A9E}">
      <dgm:prSet/>
      <dgm:spPr/>
      <dgm:t>
        <a:bodyPr/>
        <a:lstStyle/>
        <a:p>
          <a:endParaRPr lang="en-US"/>
        </a:p>
      </dgm:t>
    </dgm:pt>
    <dgm:pt modelId="{1D524C63-BDC2-43FC-BB35-66E704F5DDF3}">
      <dgm:prSet phldrT="[Text]"/>
      <dgm:spPr/>
      <dgm:t>
        <a:bodyPr/>
        <a:lstStyle/>
        <a:p>
          <a:r>
            <a:rPr lang="en-US" dirty="0"/>
            <a:t>Death Investigators x 9</a:t>
          </a:r>
        </a:p>
      </dgm:t>
    </dgm:pt>
    <dgm:pt modelId="{2D6F2615-633F-4F9B-9FE1-FCC8CD7AF8CF}" type="parTrans" cxnId="{1BC88481-5832-44F6-A0DB-7696C93AB8B7}">
      <dgm:prSet/>
      <dgm:spPr/>
      <dgm:t>
        <a:bodyPr/>
        <a:lstStyle/>
        <a:p>
          <a:endParaRPr lang="en-US"/>
        </a:p>
      </dgm:t>
    </dgm:pt>
    <dgm:pt modelId="{A930560C-7D60-4D88-9ABF-32E75704AE9C}" type="sibTrans" cxnId="{1BC88481-5832-44F6-A0DB-7696C93AB8B7}">
      <dgm:prSet/>
      <dgm:spPr/>
      <dgm:t>
        <a:bodyPr/>
        <a:lstStyle/>
        <a:p>
          <a:endParaRPr lang="en-US"/>
        </a:p>
      </dgm:t>
    </dgm:pt>
    <dgm:pt modelId="{8FC5DE22-0214-4480-8F07-6E9B2F20399A}">
      <dgm:prSet phldrT="[Text]"/>
      <dgm:spPr/>
      <dgm:t>
        <a:bodyPr/>
        <a:lstStyle/>
        <a:p>
          <a:r>
            <a:rPr lang="en-US" dirty="0"/>
            <a:t>Administrative Deputy Coroner</a:t>
          </a:r>
        </a:p>
      </dgm:t>
    </dgm:pt>
    <dgm:pt modelId="{493D4010-3359-44F2-88C0-86A242E75F7E}" type="parTrans" cxnId="{50C8168F-2F3F-4F22-9D3B-70B5A0EC07CC}">
      <dgm:prSet/>
      <dgm:spPr/>
      <dgm:t>
        <a:bodyPr/>
        <a:lstStyle/>
        <a:p>
          <a:endParaRPr lang="en-US"/>
        </a:p>
      </dgm:t>
    </dgm:pt>
    <dgm:pt modelId="{74E325DD-5238-4ECD-B2BE-094A361364EE}" type="sibTrans" cxnId="{50C8168F-2F3F-4F22-9D3B-70B5A0EC07CC}">
      <dgm:prSet/>
      <dgm:spPr/>
      <dgm:t>
        <a:bodyPr/>
        <a:lstStyle/>
        <a:p>
          <a:endParaRPr lang="en-US"/>
        </a:p>
      </dgm:t>
    </dgm:pt>
    <dgm:pt modelId="{94A10D5F-4609-406E-B4AC-EB992AC9402A}">
      <dgm:prSet phldrT="[Text]"/>
      <dgm:spPr/>
      <dgm:t>
        <a:bodyPr/>
        <a:lstStyle/>
        <a:p>
          <a:r>
            <a:rPr lang="en-US" dirty="0"/>
            <a:t>Morgue Supervisor</a:t>
          </a:r>
        </a:p>
      </dgm:t>
    </dgm:pt>
    <dgm:pt modelId="{D7A605E2-224B-4441-9965-895D3FC96511}" type="parTrans" cxnId="{8DA3A749-8DA0-48C4-ABCC-6F8308E2DDE2}">
      <dgm:prSet/>
      <dgm:spPr/>
      <dgm:t>
        <a:bodyPr/>
        <a:lstStyle/>
        <a:p>
          <a:endParaRPr lang="en-US"/>
        </a:p>
      </dgm:t>
    </dgm:pt>
    <dgm:pt modelId="{238FE26C-0599-4190-93FE-8698093C0A27}" type="sibTrans" cxnId="{8DA3A749-8DA0-48C4-ABCC-6F8308E2DDE2}">
      <dgm:prSet/>
      <dgm:spPr/>
      <dgm:t>
        <a:bodyPr/>
        <a:lstStyle/>
        <a:p>
          <a:endParaRPr lang="en-US"/>
        </a:p>
      </dgm:t>
    </dgm:pt>
    <dgm:pt modelId="{703CE2F8-9F54-41D1-8ED2-C8CA84AF0AFC}">
      <dgm:prSet phldrT="[Text]"/>
      <dgm:spPr/>
      <dgm:t>
        <a:bodyPr/>
        <a:lstStyle/>
        <a:p>
          <a:r>
            <a:rPr lang="en-US" dirty="0"/>
            <a:t>Autopsy Technicians:</a:t>
          </a:r>
        </a:p>
      </dgm:t>
    </dgm:pt>
    <dgm:pt modelId="{3C1AA08C-2AAF-4D05-AE01-7EE36B2A6D29}" type="parTrans" cxnId="{3F544363-023B-4292-AD25-C93A8C645F02}">
      <dgm:prSet/>
      <dgm:spPr/>
      <dgm:t>
        <a:bodyPr/>
        <a:lstStyle/>
        <a:p>
          <a:endParaRPr lang="en-US"/>
        </a:p>
      </dgm:t>
    </dgm:pt>
    <dgm:pt modelId="{3B32BB25-8365-4248-9375-0EDB1C376AC4}" type="sibTrans" cxnId="{3F544363-023B-4292-AD25-C93A8C645F02}">
      <dgm:prSet/>
      <dgm:spPr/>
      <dgm:t>
        <a:bodyPr/>
        <a:lstStyle/>
        <a:p>
          <a:endParaRPr lang="en-US"/>
        </a:p>
      </dgm:t>
    </dgm:pt>
    <dgm:pt modelId="{12ECACEA-3507-4FAB-B7AD-4A47BAB81967}">
      <dgm:prSet phldrT="[Text]"/>
      <dgm:spPr/>
      <dgm:t>
        <a:bodyPr/>
        <a:lstStyle/>
        <a:p>
          <a:r>
            <a:rPr lang="en-US" dirty="0"/>
            <a:t>2 full-time</a:t>
          </a:r>
        </a:p>
      </dgm:t>
    </dgm:pt>
    <dgm:pt modelId="{57184F43-7F0E-448B-BE49-11BE74B0B926}" type="parTrans" cxnId="{177EEDC9-E591-45EF-883B-ED55CCFAA11D}">
      <dgm:prSet/>
      <dgm:spPr/>
      <dgm:t>
        <a:bodyPr/>
        <a:lstStyle/>
        <a:p>
          <a:endParaRPr lang="en-US"/>
        </a:p>
      </dgm:t>
    </dgm:pt>
    <dgm:pt modelId="{70BFEC1E-5370-46D5-A677-C4BD354CCE65}" type="sibTrans" cxnId="{177EEDC9-E591-45EF-883B-ED55CCFAA11D}">
      <dgm:prSet/>
      <dgm:spPr/>
      <dgm:t>
        <a:bodyPr/>
        <a:lstStyle/>
        <a:p>
          <a:endParaRPr lang="en-US"/>
        </a:p>
      </dgm:t>
    </dgm:pt>
    <dgm:pt modelId="{78A6A56F-56F9-4CC9-918D-8F4543E6D0F5}">
      <dgm:prSet phldrT="[Text]"/>
      <dgm:spPr/>
      <dgm:t>
        <a:bodyPr/>
        <a:lstStyle/>
        <a:p>
          <a:r>
            <a:rPr lang="en-US" dirty="0"/>
            <a:t>3 part-time</a:t>
          </a:r>
        </a:p>
      </dgm:t>
    </dgm:pt>
    <dgm:pt modelId="{64D91043-1312-48E2-9B4D-23ECDB5EDD5F}" type="parTrans" cxnId="{F346B211-D81A-4335-AA04-EE8C9961A214}">
      <dgm:prSet/>
      <dgm:spPr/>
      <dgm:t>
        <a:bodyPr/>
        <a:lstStyle/>
        <a:p>
          <a:endParaRPr lang="en-US"/>
        </a:p>
      </dgm:t>
    </dgm:pt>
    <dgm:pt modelId="{F8A78745-4B95-43DB-B5EF-D3A4931B859E}" type="sibTrans" cxnId="{F346B211-D81A-4335-AA04-EE8C9961A214}">
      <dgm:prSet/>
      <dgm:spPr/>
      <dgm:t>
        <a:bodyPr/>
        <a:lstStyle/>
        <a:p>
          <a:endParaRPr lang="en-US"/>
        </a:p>
      </dgm:t>
    </dgm:pt>
    <dgm:pt modelId="{1C065B22-4C9D-4E94-A659-029D15C0A89B}" type="asst">
      <dgm:prSet phldrT="[Text]"/>
      <dgm:spPr/>
      <dgm:t>
        <a:bodyPr/>
        <a:lstStyle/>
        <a:p>
          <a:r>
            <a:rPr lang="en-US" dirty="0"/>
            <a:t>Medical Examiners (3 full, 1 part-time)</a:t>
          </a:r>
        </a:p>
      </dgm:t>
    </dgm:pt>
    <dgm:pt modelId="{E79732AD-F71D-4C6E-A3AF-94C4B5DA9658}" type="parTrans" cxnId="{969A57C9-58AB-4443-909E-FF662A62C221}">
      <dgm:prSet/>
      <dgm:spPr/>
      <dgm:t>
        <a:bodyPr/>
        <a:lstStyle/>
        <a:p>
          <a:endParaRPr lang="en-US"/>
        </a:p>
      </dgm:t>
    </dgm:pt>
    <dgm:pt modelId="{96B27487-6D49-4C3E-BD14-199B60E1532E}" type="sibTrans" cxnId="{969A57C9-58AB-4443-909E-FF662A62C221}">
      <dgm:prSet/>
      <dgm:spPr/>
      <dgm:t>
        <a:bodyPr/>
        <a:lstStyle/>
        <a:p>
          <a:endParaRPr lang="en-US"/>
        </a:p>
      </dgm:t>
    </dgm:pt>
    <dgm:pt modelId="{3993530B-C417-4FE7-8021-26D32C9AE340}">
      <dgm:prSet phldrT="[Text]"/>
      <dgm:spPr/>
      <dgm:t>
        <a:bodyPr/>
        <a:lstStyle/>
        <a:p>
          <a:r>
            <a:rPr lang="en-US" dirty="0"/>
            <a:t>Part time admin assistant</a:t>
          </a:r>
        </a:p>
      </dgm:t>
    </dgm:pt>
    <dgm:pt modelId="{B8E973F9-4957-45A7-B1B2-B1D58DA1FAB2}" type="sibTrans" cxnId="{2DFB34FB-A8F4-4A03-B74D-71C873302574}">
      <dgm:prSet/>
      <dgm:spPr/>
      <dgm:t>
        <a:bodyPr/>
        <a:lstStyle/>
        <a:p>
          <a:endParaRPr lang="en-US"/>
        </a:p>
      </dgm:t>
    </dgm:pt>
    <dgm:pt modelId="{5749B24E-2FAC-4839-BA6D-8A0F375C4109}" type="parTrans" cxnId="{2DFB34FB-A8F4-4A03-B74D-71C873302574}">
      <dgm:prSet/>
      <dgm:spPr/>
      <dgm:t>
        <a:bodyPr/>
        <a:lstStyle/>
        <a:p>
          <a:endParaRPr lang="en-US"/>
        </a:p>
      </dgm:t>
    </dgm:pt>
    <dgm:pt modelId="{39EE8036-08EF-4FE7-9735-E535C5A71E64}" type="pres">
      <dgm:prSet presAssocID="{7D1C8A43-8216-43E3-A58C-F84ED29A4A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CABFCE-E326-485B-9331-2C0CFD7469CB}" type="pres">
      <dgm:prSet presAssocID="{C282095C-A95A-422E-A190-B6B39FEB76FC}" presName="hierRoot1" presStyleCnt="0">
        <dgm:presLayoutVars>
          <dgm:hierBranch val="init"/>
        </dgm:presLayoutVars>
      </dgm:prSet>
      <dgm:spPr/>
    </dgm:pt>
    <dgm:pt modelId="{E70D6C4E-FF98-42F7-8502-CA595CA16C88}" type="pres">
      <dgm:prSet presAssocID="{C282095C-A95A-422E-A190-B6B39FEB76FC}" presName="rootComposite1" presStyleCnt="0"/>
      <dgm:spPr/>
    </dgm:pt>
    <dgm:pt modelId="{3BE05D2C-70A5-48F2-B7A8-7A2361B6ECA7}" type="pres">
      <dgm:prSet presAssocID="{C282095C-A95A-422E-A190-B6B39FEB76FC}" presName="rootText1" presStyleLbl="node0" presStyleIdx="0" presStyleCnt="1" custScaleX="120479" custScaleY="190509">
        <dgm:presLayoutVars>
          <dgm:chPref val="3"/>
        </dgm:presLayoutVars>
      </dgm:prSet>
      <dgm:spPr/>
    </dgm:pt>
    <dgm:pt modelId="{068ED554-3F0E-42EF-9B91-BE17584F7EA6}" type="pres">
      <dgm:prSet presAssocID="{C282095C-A95A-422E-A190-B6B39FEB76FC}" presName="rootConnector1" presStyleLbl="node1" presStyleIdx="0" presStyleCnt="0"/>
      <dgm:spPr/>
    </dgm:pt>
    <dgm:pt modelId="{217DE0AB-960B-462B-BAA6-F4A9DC3757EB}" type="pres">
      <dgm:prSet presAssocID="{C282095C-A95A-422E-A190-B6B39FEB76FC}" presName="hierChild2" presStyleCnt="0"/>
      <dgm:spPr/>
    </dgm:pt>
    <dgm:pt modelId="{B81E4079-6470-4FA0-A185-B359C04366F1}" type="pres">
      <dgm:prSet presAssocID="{72105DC8-4E3A-475D-9D6D-CAC95D1FD40F}" presName="Name37" presStyleLbl="parChTrans1D2" presStyleIdx="0" presStyleCnt="6"/>
      <dgm:spPr/>
    </dgm:pt>
    <dgm:pt modelId="{2FEDFF72-E2DF-4631-988B-41091AEC463F}" type="pres">
      <dgm:prSet presAssocID="{46EED58A-5574-4741-A618-8F0485396AAD}" presName="hierRoot2" presStyleCnt="0">
        <dgm:presLayoutVars>
          <dgm:hierBranch val="init"/>
        </dgm:presLayoutVars>
      </dgm:prSet>
      <dgm:spPr/>
    </dgm:pt>
    <dgm:pt modelId="{83BA2A73-7B23-4A6E-A1C9-5BDA5C33BCC4}" type="pres">
      <dgm:prSet presAssocID="{46EED58A-5574-4741-A618-8F0485396AAD}" presName="rootComposite" presStyleCnt="0"/>
      <dgm:spPr/>
    </dgm:pt>
    <dgm:pt modelId="{C3468507-341C-44B0-B673-6D23BF8086A1}" type="pres">
      <dgm:prSet presAssocID="{46EED58A-5574-4741-A618-8F0485396AAD}" presName="rootText" presStyleLbl="node2" presStyleIdx="0" presStyleCnt="5">
        <dgm:presLayoutVars>
          <dgm:chPref val="3"/>
        </dgm:presLayoutVars>
      </dgm:prSet>
      <dgm:spPr/>
    </dgm:pt>
    <dgm:pt modelId="{8D41015E-7ACD-4459-A873-15BEEF538DD4}" type="pres">
      <dgm:prSet presAssocID="{46EED58A-5574-4741-A618-8F0485396AAD}" presName="rootConnector" presStyleLbl="node2" presStyleIdx="0" presStyleCnt="5"/>
      <dgm:spPr/>
    </dgm:pt>
    <dgm:pt modelId="{71941B10-30E8-4640-B93E-AD202C716A2C}" type="pres">
      <dgm:prSet presAssocID="{46EED58A-5574-4741-A618-8F0485396AAD}" presName="hierChild4" presStyleCnt="0"/>
      <dgm:spPr/>
    </dgm:pt>
    <dgm:pt modelId="{3CB462F0-C435-4A24-90DD-A8F22EFC58D8}" type="pres">
      <dgm:prSet presAssocID="{634F88AC-A5CB-4DF7-B01C-DDE37718B518}" presName="Name37" presStyleLbl="parChTrans1D3" presStyleIdx="0" presStyleCnt="6"/>
      <dgm:spPr/>
    </dgm:pt>
    <dgm:pt modelId="{4239E897-E4CD-458C-ACAA-757EA91CAE0D}" type="pres">
      <dgm:prSet presAssocID="{3CCA6604-E825-4109-9CE5-45347DD93078}" presName="hierRoot2" presStyleCnt="0">
        <dgm:presLayoutVars>
          <dgm:hierBranch val="init"/>
        </dgm:presLayoutVars>
      </dgm:prSet>
      <dgm:spPr/>
    </dgm:pt>
    <dgm:pt modelId="{D20FD802-70E2-45B6-BE32-11BAFD4D0786}" type="pres">
      <dgm:prSet presAssocID="{3CCA6604-E825-4109-9CE5-45347DD93078}" presName="rootComposite" presStyleCnt="0"/>
      <dgm:spPr/>
    </dgm:pt>
    <dgm:pt modelId="{A26D010F-27D4-4299-A9D9-6ED73E1A2225}" type="pres">
      <dgm:prSet presAssocID="{3CCA6604-E825-4109-9CE5-45347DD93078}" presName="rootText" presStyleLbl="node3" presStyleIdx="0" presStyleCnt="5">
        <dgm:presLayoutVars>
          <dgm:chPref val="3"/>
        </dgm:presLayoutVars>
      </dgm:prSet>
      <dgm:spPr/>
    </dgm:pt>
    <dgm:pt modelId="{733E2D98-A6DA-4BF5-9EB2-FED257B68F3C}" type="pres">
      <dgm:prSet presAssocID="{3CCA6604-E825-4109-9CE5-45347DD93078}" presName="rootConnector" presStyleLbl="node3" presStyleIdx="0" presStyleCnt="5"/>
      <dgm:spPr/>
    </dgm:pt>
    <dgm:pt modelId="{F8539C63-5A99-411B-A16D-65F060B5B9AB}" type="pres">
      <dgm:prSet presAssocID="{3CCA6604-E825-4109-9CE5-45347DD93078}" presName="hierChild4" presStyleCnt="0"/>
      <dgm:spPr/>
    </dgm:pt>
    <dgm:pt modelId="{1136CCE0-7C0A-4B20-86A3-1337F6318486}" type="pres">
      <dgm:prSet presAssocID="{3CCA6604-E825-4109-9CE5-45347DD93078}" presName="hierChild5" presStyleCnt="0"/>
      <dgm:spPr/>
    </dgm:pt>
    <dgm:pt modelId="{AB32940D-F6BB-4972-A3DD-4A63E3009B0D}" type="pres">
      <dgm:prSet presAssocID="{46EED58A-5574-4741-A618-8F0485396AAD}" presName="hierChild5" presStyleCnt="0"/>
      <dgm:spPr/>
    </dgm:pt>
    <dgm:pt modelId="{6ACB5EAE-6060-4FFF-ACAE-0FA763C63CF9}" type="pres">
      <dgm:prSet presAssocID="{65DEF91E-4EEC-4F9E-9CB3-92EA344740D0}" presName="Name37" presStyleLbl="parChTrans1D2" presStyleIdx="1" presStyleCnt="6"/>
      <dgm:spPr/>
    </dgm:pt>
    <dgm:pt modelId="{C8F5E8DA-0F85-40FF-9F4E-0E473653D271}" type="pres">
      <dgm:prSet presAssocID="{C6C52D0B-A27F-4001-BFD5-611A9FE3E5A2}" presName="hierRoot2" presStyleCnt="0">
        <dgm:presLayoutVars>
          <dgm:hierBranch val="init"/>
        </dgm:presLayoutVars>
      </dgm:prSet>
      <dgm:spPr/>
    </dgm:pt>
    <dgm:pt modelId="{4C5489CC-5CEB-4F06-88E9-62677AE3E703}" type="pres">
      <dgm:prSet presAssocID="{C6C52D0B-A27F-4001-BFD5-611A9FE3E5A2}" presName="rootComposite" presStyleCnt="0"/>
      <dgm:spPr/>
    </dgm:pt>
    <dgm:pt modelId="{2D4FC03F-5D94-430A-AE74-B7A7A9BC8E98}" type="pres">
      <dgm:prSet presAssocID="{C6C52D0B-A27F-4001-BFD5-611A9FE3E5A2}" presName="rootText" presStyleLbl="node2" presStyleIdx="1" presStyleCnt="5">
        <dgm:presLayoutVars>
          <dgm:chPref val="3"/>
        </dgm:presLayoutVars>
      </dgm:prSet>
      <dgm:spPr/>
    </dgm:pt>
    <dgm:pt modelId="{F10FBD68-3FA0-4BA3-96A3-49E70A19BC12}" type="pres">
      <dgm:prSet presAssocID="{C6C52D0B-A27F-4001-BFD5-611A9FE3E5A2}" presName="rootConnector" presStyleLbl="node2" presStyleIdx="1" presStyleCnt="5"/>
      <dgm:spPr/>
    </dgm:pt>
    <dgm:pt modelId="{41DAD50B-D60E-40A4-9270-B7BDD499F558}" type="pres">
      <dgm:prSet presAssocID="{C6C52D0B-A27F-4001-BFD5-611A9FE3E5A2}" presName="hierChild4" presStyleCnt="0"/>
      <dgm:spPr/>
    </dgm:pt>
    <dgm:pt modelId="{4F22077B-1288-4C74-9384-06AA6AC894C1}" type="pres">
      <dgm:prSet presAssocID="{2D6F2615-633F-4F9B-9FE1-FCC8CD7AF8CF}" presName="Name37" presStyleLbl="parChTrans1D3" presStyleIdx="1" presStyleCnt="6"/>
      <dgm:spPr/>
    </dgm:pt>
    <dgm:pt modelId="{092D715F-6D64-491C-8449-092AFAAD19DF}" type="pres">
      <dgm:prSet presAssocID="{1D524C63-BDC2-43FC-BB35-66E704F5DDF3}" presName="hierRoot2" presStyleCnt="0">
        <dgm:presLayoutVars>
          <dgm:hierBranch val="init"/>
        </dgm:presLayoutVars>
      </dgm:prSet>
      <dgm:spPr/>
    </dgm:pt>
    <dgm:pt modelId="{BC6523E8-48F4-44D1-A81F-F6F050837161}" type="pres">
      <dgm:prSet presAssocID="{1D524C63-BDC2-43FC-BB35-66E704F5DDF3}" presName="rootComposite" presStyleCnt="0"/>
      <dgm:spPr/>
    </dgm:pt>
    <dgm:pt modelId="{1DF7E936-79BA-4593-9BE3-8A38B867124F}" type="pres">
      <dgm:prSet presAssocID="{1D524C63-BDC2-43FC-BB35-66E704F5DDF3}" presName="rootText" presStyleLbl="node3" presStyleIdx="1" presStyleCnt="5">
        <dgm:presLayoutVars>
          <dgm:chPref val="3"/>
        </dgm:presLayoutVars>
      </dgm:prSet>
      <dgm:spPr/>
    </dgm:pt>
    <dgm:pt modelId="{90EFF5A0-E316-46E8-8974-D37D15BBC32B}" type="pres">
      <dgm:prSet presAssocID="{1D524C63-BDC2-43FC-BB35-66E704F5DDF3}" presName="rootConnector" presStyleLbl="node3" presStyleIdx="1" presStyleCnt="5"/>
      <dgm:spPr/>
    </dgm:pt>
    <dgm:pt modelId="{AEA3448A-59A1-4177-8554-A5B9E2F982F0}" type="pres">
      <dgm:prSet presAssocID="{1D524C63-BDC2-43FC-BB35-66E704F5DDF3}" presName="hierChild4" presStyleCnt="0"/>
      <dgm:spPr/>
    </dgm:pt>
    <dgm:pt modelId="{824C80D6-C206-4B16-8A79-D15E65C5F192}" type="pres">
      <dgm:prSet presAssocID="{1D524C63-BDC2-43FC-BB35-66E704F5DDF3}" presName="hierChild5" presStyleCnt="0"/>
      <dgm:spPr/>
    </dgm:pt>
    <dgm:pt modelId="{DFC035BD-8DF0-4974-AD0F-EE908EC12018}" type="pres">
      <dgm:prSet presAssocID="{C6C52D0B-A27F-4001-BFD5-611A9FE3E5A2}" presName="hierChild5" presStyleCnt="0"/>
      <dgm:spPr/>
    </dgm:pt>
    <dgm:pt modelId="{9A150FDC-8C3C-43C9-B707-1E3ED5EE8F55}" type="pres">
      <dgm:prSet presAssocID="{311AE702-CCC3-4407-BA8D-97FE154E0BC4}" presName="Name37" presStyleLbl="parChTrans1D2" presStyleIdx="2" presStyleCnt="6"/>
      <dgm:spPr/>
    </dgm:pt>
    <dgm:pt modelId="{18E993E0-DCB8-43A5-905A-E5651C3B875E}" type="pres">
      <dgm:prSet presAssocID="{E1ABDC50-1386-439D-AC8A-34629DDDB7E6}" presName="hierRoot2" presStyleCnt="0">
        <dgm:presLayoutVars>
          <dgm:hierBranch val="init"/>
        </dgm:presLayoutVars>
      </dgm:prSet>
      <dgm:spPr/>
    </dgm:pt>
    <dgm:pt modelId="{0927CD32-8CD6-48E8-8935-A5A5D2A21D25}" type="pres">
      <dgm:prSet presAssocID="{E1ABDC50-1386-439D-AC8A-34629DDDB7E6}" presName="rootComposite" presStyleCnt="0"/>
      <dgm:spPr/>
    </dgm:pt>
    <dgm:pt modelId="{0E14AFDC-C2E2-4C66-A5EB-5CF06214E50B}" type="pres">
      <dgm:prSet presAssocID="{E1ABDC50-1386-439D-AC8A-34629DDDB7E6}" presName="rootText" presStyleLbl="node2" presStyleIdx="2" presStyleCnt="5">
        <dgm:presLayoutVars>
          <dgm:chPref val="3"/>
        </dgm:presLayoutVars>
      </dgm:prSet>
      <dgm:spPr/>
    </dgm:pt>
    <dgm:pt modelId="{1FDD8CFE-9599-4505-A391-E96E256F20A2}" type="pres">
      <dgm:prSet presAssocID="{E1ABDC50-1386-439D-AC8A-34629DDDB7E6}" presName="rootConnector" presStyleLbl="node2" presStyleIdx="2" presStyleCnt="5"/>
      <dgm:spPr/>
    </dgm:pt>
    <dgm:pt modelId="{968A78BC-7F0D-42A9-A178-601A10CA7810}" type="pres">
      <dgm:prSet presAssocID="{E1ABDC50-1386-439D-AC8A-34629DDDB7E6}" presName="hierChild4" presStyleCnt="0"/>
      <dgm:spPr/>
    </dgm:pt>
    <dgm:pt modelId="{32EF4677-5D4E-4392-B789-D1C230D4876F}" type="pres">
      <dgm:prSet presAssocID="{493D4010-3359-44F2-88C0-86A242E75F7E}" presName="Name37" presStyleLbl="parChTrans1D3" presStyleIdx="2" presStyleCnt="6"/>
      <dgm:spPr/>
    </dgm:pt>
    <dgm:pt modelId="{F110E7BE-C9B1-47D3-A277-CC2BC646B134}" type="pres">
      <dgm:prSet presAssocID="{8FC5DE22-0214-4480-8F07-6E9B2F20399A}" presName="hierRoot2" presStyleCnt="0">
        <dgm:presLayoutVars>
          <dgm:hierBranch val="init"/>
        </dgm:presLayoutVars>
      </dgm:prSet>
      <dgm:spPr/>
    </dgm:pt>
    <dgm:pt modelId="{33BFBF74-3054-4CBD-83DA-40871662A3D5}" type="pres">
      <dgm:prSet presAssocID="{8FC5DE22-0214-4480-8F07-6E9B2F20399A}" presName="rootComposite" presStyleCnt="0"/>
      <dgm:spPr/>
    </dgm:pt>
    <dgm:pt modelId="{71067A5E-C599-411F-963F-9EF65EE08007}" type="pres">
      <dgm:prSet presAssocID="{8FC5DE22-0214-4480-8F07-6E9B2F20399A}" presName="rootText" presStyleLbl="node3" presStyleIdx="2" presStyleCnt="5">
        <dgm:presLayoutVars>
          <dgm:chPref val="3"/>
        </dgm:presLayoutVars>
      </dgm:prSet>
      <dgm:spPr/>
    </dgm:pt>
    <dgm:pt modelId="{9412B139-BFF9-4164-8038-CE30BFC3D40D}" type="pres">
      <dgm:prSet presAssocID="{8FC5DE22-0214-4480-8F07-6E9B2F20399A}" presName="rootConnector" presStyleLbl="node3" presStyleIdx="2" presStyleCnt="5"/>
      <dgm:spPr/>
    </dgm:pt>
    <dgm:pt modelId="{91DF2B27-61AF-49F3-B8CE-56F38D94D27F}" type="pres">
      <dgm:prSet presAssocID="{8FC5DE22-0214-4480-8F07-6E9B2F20399A}" presName="hierChild4" presStyleCnt="0"/>
      <dgm:spPr/>
    </dgm:pt>
    <dgm:pt modelId="{446B6C03-5697-4F20-A7FA-1652799F3A5E}" type="pres">
      <dgm:prSet presAssocID="{8FC5DE22-0214-4480-8F07-6E9B2F20399A}" presName="hierChild5" presStyleCnt="0"/>
      <dgm:spPr/>
    </dgm:pt>
    <dgm:pt modelId="{8AF09168-70E9-4CA7-9B18-0ABFCF42BF7A}" type="pres">
      <dgm:prSet presAssocID="{5749B24E-2FAC-4839-BA6D-8A0F375C4109}" presName="Name37" presStyleLbl="parChTrans1D3" presStyleIdx="3" presStyleCnt="6"/>
      <dgm:spPr/>
    </dgm:pt>
    <dgm:pt modelId="{1C682AC6-F6B7-486A-A774-39FA8012EECE}" type="pres">
      <dgm:prSet presAssocID="{3993530B-C417-4FE7-8021-26D32C9AE340}" presName="hierRoot2" presStyleCnt="0">
        <dgm:presLayoutVars>
          <dgm:hierBranch val="init"/>
        </dgm:presLayoutVars>
      </dgm:prSet>
      <dgm:spPr/>
    </dgm:pt>
    <dgm:pt modelId="{2FAEF759-DF79-44BC-A3E4-1C3D6E0F7713}" type="pres">
      <dgm:prSet presAssocID="{3993530B-C417-4FE7-8021-26D32C9AE340}" presName="rootComposite" presStyleCnt="0"/>
      <dgm:spPr/>
    </dgm:pt>
    <dgm:pt modelId="{1F669F50-78CC-4A40-87D7-936CD4E4C948}" type="pres">
      <dgm:prSet presAssocID="{3993530B-C417-4FE7-8021-26D32C9AE340}" presName="rootText" presStyleLbl="node3" presStyleIdx="3" presStyleCnt="5">
        <dgm:presLayoutVars>
          <dgm:chPref val="3"/>
        </dgm:presLayoutVars>
      </dgm:prSet>
      <dgm:spPr/>
    </dgm:pt>
    <dgm:pt modelId="{42388CA6-6899-44CC-AC75-A761D8B5983C}" type="pres">
      <dgm:prSet presAssocID="{3993530B-C417-4FE7-8021-26D32C9AE340}" presName="rootConnector" presStyleLbl="node3" presStyleIdx="3" presStyleCnt="5"/>
      <dgm:spPr/>
    </dgm:pt>
    <dgm:pt modelId="{13732EC6-2A89-4F8E-A834-F77D6B537754}" type="pres">
      <dgm:prSet presAssocID="{3993530B-C417-4FE7-8021-26D32C9AE340}" presName="hierChild4" presStyleCnt="0"/>
      <dgm:spPr/>
    </dgm:pt>
    <dgm:pt modelId="{41789998-B77A-45F9-B081-E66969A42F0F}" type="pres">
      <dgm:prSet presAssocID="{3993530B-C417-4FE7-8021-26D32C9AE340}" presName="hierChild5" presStyleCnt="0"/>
      <dgm:spPr/>
    </dgm:pt>
    <dgm:pt modelId="{7C030EBC-D709-43A7-86BE-C9E6010B7B1D}" type="pres">
      <dgm:prSet presAssocID="{E1ABDC50-1386-439D-AC8A-34629DDDB7E6}" presName="hierChild5" presStyleCnt="0"/>
      <dgm:spPr/>
    </dgm:pt>
    <dgm:pt modelId="{EA45A59B-94B9-4F1C-8B09-AC5F44576FDD}" type="pres">
      <dgm:prSet presAssocID="{03A2F910-46F3-4C41-8419-C11F66DFFBAA}" presName="Name37" presStyleLbl="parChTrans1D2" presStyleIdx="3" presStyleCnt="6"/>
      <dgm:spPr/>
    </dgm:pt>
    <dgm:pt modelId="{A3BE82BB-AED0-4F6B-A7BA-0FE60C157D22}" type="pres">
      <dgm:prSet presAssocID="{7FCAB861-D478-4038-8F78-FD764A57B0B6}" presName="hierRoot2" presStyleCnt="0">
        <dgm:presLayoutVars>
          <dgm:hierBranch val="init"/>
        </dgm:presLayoutVars>
      </dgm:prSet>
      <dgm:spPr/>
    </dgm:pt>
    <dgm:pt modelId="{DF0BC28D-6176-4570-A605-8C9562547C4B}" type="pres">
      <dgm:prSet presAssocID="{7FCAB861-D478-4038-8F78-FD764A57B0B6}" presName="rootComposite" presStyleCnt="0"/>
      <dgm:spPr/>
    </dgm:pt>
    <dgm:pt modelId="{D1263649-B41A-46C2-94F7-14B60230575E}" type="pres">
      <dgm:prSet presAssocID="{7FCAB861-D478-4038-8F78-FD764A57B0B6}" presName="rootText" presStyleLbl="node2" presStyleIdx="3" presStyleCnt="5">
        <dgm:presLayoutVars>
          <dgm:chPref val="3"/>
        </dgm:presLayoutVars>
      </dgm:prSet>
      <dgm:spPr/>
    </dgm:pt>
    <dgm:pt modelId="{5CEF3355-4493-41D3-B241-BC015DCC5F64}" type="pres">
      <dgm:prSet presAssocID="{7FCAB861-D478-4038-8F78-FD764A57B0B6}" presName="rootConnector" presStyleLbl="node2" presStyleIdx="3" presStyleCnt="5"/>
      <dgm:spPr/>
    </dgm:pt>
    <dgm:pt modelId="{0511F9C0-EA4C-4664-A434-2088D5423FCC}" type="pres">
      <dgm:prSet presAssocID="{7FCAB861-D478-4038-8F78-FD764A57B0B6}" presName="hierChild4" presStyleCnt="0"/>
      <dgm:spPr/>
    </dgm:pt>
    <dgm:pt modelId="{56228807-FD22-4EB3-AA8B-E2DB76E48121}" type="pres">
      <dgm:prSet presAssocID="{7FCAB861-D478-4038-8F78-FD764A57B0B6}" presName="hierChild5" presStyleCnt="0"/>
      <dgm:spPr/>
    </dgm:pt>
    <dgm:pt modelId="{9C026941-A911-4958-B683-FC421620DCFC}" type="pres">
      <dgm:prSet presAssocID="{D7A605E2-224B-4441-9965-895D3FC96511}" presName="Name37" presStyleLbl="parChTrans1D2" presStyleIdx="4" presStyleCnt="6"/>
      <dgm:spPr/>
    </dgm:pt>
    <dgm:pt modelId="{F82C82A6-B6C4-4AB7-8EFF-83537CC7D4D6}" type="pres">
      <dgm:prSet presAssocID="{94A10D5F-4609-406E-B4AC-EB992AC9402A}" presName="hierRoot2" presStyleCnt="0">
        <dgm:presLayoutVars>
          <dgm:hierBranch val="init"/>
        </dgm:presLayoutVars>
      </dgm:prSet>
      <dgm:spPr/>
    </dgm:pt>
    <dgm:pt modelId="{9C1B0BCF-1A9E-44C9-8D81-D317648D2AE7}" type="pres">
      <dgm:prSet presAssocID="{94A10D5F-4609-406E-B4AC-EB992AC9402A}" presName="rootComposite" presStyleCnt="0"/>
      <dgm:spPr/>
    </dgm:pt>
    <dgm:pt modelId="{18A19768-BB19-4DC9-901A-AF7FB653AFE2}" type="pres">
      <dgm:prSet presAssocID="{94A10D5F-4609-406E-B4AC-EB992AC9402A}" presName="rootText" presStyleLbl="node2" presStyleIdx="4" presStyleCnt="5">
        <dgm:presLayoutVars>
          <dgm:chPref val="3"/>
        </dgm:presLayoutVars>
      </dgm:prSet>
      <dgm:spPr/>
    </dgm:pt>
    <dgm:pt modelId="{A8B5946F-B157-4545-86B3-35F6ED76EC5E}" type="pres">
      <dgm:prSet presAssocID="{94A10D5F-4609-406E-B4AC-EB992AC9402A}" presName="rootConnector" presStyleLbl="node2" presStyleIdx="4" presStyleCnt="5"/>
      <dgm:spPr/>
    </dgm:pt>
    <dgm:pt modelId="{2B7FD3B9-A31D-4265-9765-BEB4CC15C43F}" type="pres">
      <dgm:prSet presAssocID="{94A10D5F-4609-406E-B4AC-EB992AC9402A}" presName="hierChild4" presStyleCnt="0"/>
      <dgm:spPr/>
    </dgm:pt>
    <dgm:pt modelId="{59092845-0A05-4ACF-ADB0-C56219759415}" type="pres">
      <dgm:prSet presAssocID="{3C1AA08C-2AAF-4D05-AE01-7EE36B2A6D29}" presName="Name37" presStyleLbl="parChTrans1D3" presStyleIdx="4" presStyleCnt="6"/>
      <dgm:spPr/>
    </dgm:pt>
    <dgm:pt modelId="{3FEB83CD-F780-4601-8CD2-264F0ED6A368}" type="pres">
      <dgm:prSet presAssocID="{703CE2F8-9F54-41D1-8ED2-C8CA84AF0AFC}" presName="hierRoot2" presStyleCnt="0">
        <dgm:presLayoutVars>
          <dgm:hierBranch val="init"/>
        </dgm:presLayoutVars>
      </dgm:prSet>
      <dgm:spPr/>
    </dgm:pt>
    <dgm:pt modelId="{B5C5A3C4-F1DD-492B-A48B-FEFE6D119700}" type="pres">
      <dgm:prSet presAssocID="{703CE2F8-9F54-41D1-8ED2-C8CA84AF0AFC}" presName="rootComposite" presStyleCnt="0"/>
      <dgm:spPr/>
    </dgm:pt>
    <dgm:pt modelId="{D96F0DDB-F553-4A46-A1A2-D0502AE90C0E}" type="pres">
      <dgm:prSet presAssocID="{703CE2F8-9F54-41D1-8ED2-C8CA84AF0AFC}" presName="rootText" presStyleLbl="node3" presStyleIdx="4" presStyleCnt="5">
        <dgm:presLayoutVars>
          <dgm:chPref val="3"/>
        </dgm:presLayoutVars>
      </dgm:prSet>
      <dgm:spPr/>
    </dgm:pt>
    <dgm:pt modelId="{8A74FEC6-9836-46CD-85CD-F562CFF7CB71}" type="pres">
      <dgm:prSet presAssocID="{703CE2F8-9F54-41D1-8ED2-C8CA84AF0AFC}" presName="rootConnector" presStyleLbl="node3" presStyleIdx="4" presStyleCnt="5"/>
      <dgm:spPr/>
    </dgm:pt>
    <dgm:pt modelId="{442D76C1-509A-4527-80C5-37662F2A26E3}" type="pres">
      <dgm:prSet presAssocID="{703CE2F8-9F54-41D1-8ED2-C8CA84AF0AFC}" presName="hierChild4" presStyleCnt="0"/>
      <dgm:spPr/>
    </dgm:pt>
    <dgm:pt modelId="{62B91D48-006F-4825-B30E-4FB6E79F9AF4}" type="pres">
      <dgm:prSet presAssocID="{57184F43-7F0E-448B-BE49-11BE74B0B926}" presName="Name37" presStyleLbl="parChTrans1D4" presStyleIdx="0" presStyleCnt="2"/>
      <dgm:spPr/>
    </dgm:pt>
    <dgm:pt modelId="{1EC0BBC7-5682-42DA-860F-B0FFD4AA6DD2}" type="pres">
      <dgm:prSet presAssocID="{12ECACEA-3507-4FAB-B7AD-4A47BAB81967}" presName="hierRoot2" presStyleCnt="0">
        <dgm:presLayoutVars>
          <dgm:hierBranch val="init"/>
        </dgm:presLayoutVars>
      </dgm:prSet>
      <dgm:spPr/>
    </dgm:pt>
    <dgm:pt modelId="{4534849E-FA96-4354-B299-6F0302E11A57}" type="pres">
      <dgm:prSet presAssocID="{12ECACEA-3507-4FAB-B7AD-4A47BAB81967}" presName="rootComposite" presStyleCnt="0"/>
      <dgm:spPr/>
    </dgm:pt>
    <dgm:pt modelId="{F564307B-FC4A-49EA-8E46-A657BF9DAE36}" type="pres">
      <dgm:prSet presAssocID="{12ECACEA-3507-4FAB-B7AD-4A47BAB81967}" presName="rootText" presStyleLbl="node4" presStyleIdx="0" presStyleCnt="2">
        <dgm:presLayoutVars>
          <dgm:chPref val="3"/>
        </dgm:presLayoutVars>
      </dgm:prSet>
      <dgm:spPr/>
    </dgm:pt>
    <dgm:pt modelId="{4A2B35C0-B7E0-481C-B526-BE0E396D6930}" type="pres">
      <dgm:prSet presAssocID="{12ECACEA-3507-4FAB-B7AD-4A47BAB81967}" presName="rootConnector" presStyleLbl="node4" presStyleIdx="0" presStyleCnt="2"/>
      <dgm:spPr/>
    </dgm:pt>
    <dgm:pt modelId="{D3E7C75A-C250-497B-9AD2-20AE38871979}" type="pres">
      <dgm:prSet presAssocID="{12ECACEA-3507-4FAB-B7AD-4A47BAB81967}" presName="hierChild4" presStyleCnt="0"/>
      <dgm:spPr/>
    </dgm:pt>
    <dgm:pt modelId="{C71C398E-20B6-47BE-A2EB-4BA7604D8390}" type="pres">
      <dgm:prSet presAssocID="{12ECACEA-3507-4FAB-B7AD-4A47BAB81967}" presName="hierChild5" presStyleCnt="0"/>
      <dgm:spPr/>
    </dgm:pt>
    <dgm:pt modelId="{451E29B8-5EDF-4321-A655-C8BAC4082D54}" type="pres">
      <dgm:prSet presAssocID="{64D91043-1312-48E2-9B4D-23ECDB5EDD5F}" presName="Name37" presStyleLbl="parChTrans1D4" presStyleIdx="1" presStyleCnt="2"/>
      <dgm:spPr/>
    </dgm:pt>
    <dgm:pt modelId="{EB12C47B-D446-4720-869F-A0770952F9E0}" type="pres">
      <dgm:prSet presAssocID="{78A6A56F-56F9-4CC9-918D-8F4543E6D0F5}" presName="hierRoot2" presStyleCnt="0">
        <dgm:presLayoutVars>
          <dgm:hierBranch val="init"/>
        </dgm:presLayoutVars>
      </dgm:prSet>
      <dgm:spPr/>
    </dgm:pt>
    <dgm:pt modelId="{C4015CE0-2A5F-4D5F-BD39-00AD52D8C586}" type="pres">
      <dgm:prSet presAssocID="{78A6A56F-56F9-4CC9-918D-8F4543E6D0F5}" presName="rootComposite" presStyleCnt="0"/>
      <dgm:spPr/>
    </dgm:pt>
    <dgm:pt modelId="{65FACCD3-AB00-47D6-A0B7-61BBAAA9C319}" type="pres">
      <dgm:prSet presAssocID="{78A6A56F-56F9-4CC9-918D-8F4543E6D0F5}" presName="rootText" presStyleLbl="node4" presStyleIdx="1" presStyleCnt="2">
        <dgm:presLayoutVars>
          <dgm:chPref val="3"/>
        </dgm:presLayoutVars>
      </dgm:prSet>
      <dgm:spPr/>
    </dgm:pt>
    <dgm:pt modelId="{1EB052EB-0F6F-4B04-8DF2-00A5B159D1CF}" type="pres">
      <dgm:prSet presAssocID="{78A6A56F-56F9-4CC9-918D-8F4543E6D0F5}" presName="rootConnector" presStyleLbl="node4" presStyleIdx="1" presStyleCnt="2"/>
      <dgm:spPr/>
    </dgm:pt>
    <dgm:pt modelId="{B4782882-6330-43AF-AB21-6825026DF285}" type="pres">
      <dgm:prSet presAssocID="{78A6A56F-56F9-4CC9-918D-8F4543E6D0F5}" presName="hierChild4" presStyleCnt="0"/>
      <dgm:spPr/>
    </dgm:pt>
    <dgm:pt modelId="{6FD7D1A8-C43E-41AE-9A9A-198886B1D92A}" type="pres">
      <dgm:prSet presAssocID="{78A6A56F-56F9-4CC9-918D-8F4543E6D0F5}" presName="hierChild5" presStyleCnt="0"/>
      <dgm:spPr/>
    </dgm:pt>
    <dgm:pt modelId="{CFA7A653-CEE6-4E1E-B7E0-BE21E4091D14}" type="pres">
      <dgm:prSet presAssocID="{703CE2F8-9F54-41D1-8ED2-C8CA84AF0AFC}" presName="hierChild5" presStyleCnt="0"/>
      <dgm:spPr/>
    </dgm:pt>
    <dgm:pt modelId="{931B3679-F50E-4D6B-985E-A753036B5DF9}" type="pres">
      <dgm:prSet presAssocID="{94A10D5F-4609-406E-B4AC-EB992AC9402A}" presName="hierChild5" presStyleCnt="0"/>
      <dgm:spPr/>
    </dgm:pt>
    <dgm:pt modelId="{98EE99DB-69D6-4AC0-B8F4-A44E3048DE4D}" type="pres">
      <dgm:prSet presAssocID="{C282095C-A95A-422E-A190-B6B39FEB76FC}" presName="hierChild3" presStyleCnt="0"/>
      <dgm:spPr/>
    </dgm:pt>
    <dgm:pt modelId="{5659170E-27D2-4564-BD74-C751341644D0}" type="pres">
      <dgm:prSet presAssocID="{41340E3E-2673-4B81-8A7F-2ACA910FF119}" presName="Name111" presStyleLbl="parChTrans1D2" presStyleIdx="5" presStyleCnt="6"/>
      <dgm:spPr/>
    </dgm:pt>
    <dgm:pt modelId="{AFFAF665-35B6-4864-A750-24FB5D485128}" type="pres">
      <dgm:prSet presAssocID="{39C51674-D8A2-450A-A9C3-AFA43EFC4620}" presName="hierRoot3" presStyleCnt="0">
        <dgm:presLayoutVars>
          <dgm:hierBranch val="init"/>
        </dgm:presLayoutVars>
      </dgm:prSet>
      <dgm:spPr/>
    </dgm:pt>
    <dgm:pt modelId="{747D6EF0-69B2-4518-AC0B-536F053C4594}" type="pres">
      <dgm:prSet presAssocID="{39C51674-D8A2-450A-A9C3-AFA43EFC4620}" presName="rootComposite3" presStyleCnt="0"/>
      <dgm:spPr/>
    </dgm:pt>
    <dgm:pt modelId="{4808FE4D-9486-4362-BF9B-8BD472CA00AE}" type="pres">
      <dgm:prSet presAssocID="{39C51674-D8A2-450A-A9C3-AFA43EFC4620}" presName="rootText3" presStyleLbl="asst1" presStyleIdx="0" presStyleCnt="2" custScaleX="94834" custScaleY="145661">
        <dgm:presLayoutVars>
          <dgm:chPref val="3"/>
        </dgm:presLayoutVars>
      </dgm:prSet>
      <dgm:spPr/>
    </dgm:pt>
    <dgm:pt modelId="{C783AA8D-CFB7-445A-A4BC-9D97FD88AFA9}" type="pres">
      <dgm:prSet presAssocID="{39C51674-D8A2-450A-A9C3-AFA43EFC4620}" presName="rootConnector3" presStyleLbl="asst1" presStyleIdx="0" presStyleCnt="2"/>
      <dgm:spPr/>
    </dgm:pt>
    <dgm:pt modelId="{B39534E2-B31E-464C-B6C1-A2884EB7858B}" type="pres">
      <dgm:prSet presAssocID="{39C51674-D8A2-450A-A9C3-AFA43EFC4620}" presName="hierChild6" presStyleCnt="0"/>
      <dgm:spPr/>
    </dgm:pt>
    <dgm:pt modelId="{6DDF566A-9614-40A3-96CB-B98568E0B688}" type="pres">
      <dgm:prSet presAssocID="{39C51674-D8A2-450A-A9C3-AFA43EFC4620}" presName="hierChild7" presStyleCnt="0"/>
      <dgm:spPr/>
    </dgm:pt>
    <dgm:pt modelId="{256D456F-B973-4944-A316-6C740DB3FF53}" type="pres">
      <dgm:prSet presAssocID="{E79732AD-F71D-4C6E-A3AF-94C4B5DA9658}" presName="Name111" presStyleLbl="parChTrans1D3" presStyleIdx="5" presStyleCnt="6"/>
      <dgm:spPr/>
    </dgm:pt>
    <dgm:pt modelId="{5E8BB539-F8FE-4F95-81BD-2CD0FEF7FBD4}" type="pres">
      <dgm:prSet presAssocID="{1C065B22-4C9D-4E94-A659-029D15C0A89B}" presName="hierRoot3" presStyleCnt="0">
        <dgm:presLayoutVars>
          <dgm:hierBranch val="init"/>
        </dgm:presLayoutVars>
      </dgm:prSet>
      <dgm:spPr/>
    </dgm:pt>
    <dgm:pt modelId="{9FD17F35-EF39-4054-8A16-62A40488BC03}" type="pres">
      <dgm:prSet presAssocID="{1C065B22-4C9D-4E94-A659-029D15C0A89B}" presName="rootComposite3" presStyleCnt="0"/>
      <dgm:spPr/>
    </dgm:pt>
    <dgm:pt modelId="{164D3901-12BB-4A82-9510-075A0B8A7EBC}" type="pres">
      <dgm:prSet presAssocID="{1C065B22-4C9D-4E94-A659-029D15C0A89B}" presName="rootText3" presStyleLbl="asst1" presStyleIdx="1" presStyleCnt="2" custScaleX="105350" custScaleY="121004">
        <dgm:presLayoutVars>
          <dgm:chPref val="3"/>
        </dgm:presLayoutVars>
      </dgm:prSet>
      <dgm:spPr/>
    </dgm:pt>
    <dgm:pt modelId="{920A133A-8417-4C2D-A423-693B8814BC5D}" type="pres">
      <dgm:prSet presAssocID="{1C065B22-4C9D-4E94-A659-029D15C0A89B}" presName="rootConnector3" presStyleLbl="asst1" presStyleIdx="1" presStyleCnt="2"/>
      <dgm:spPr/>
    </dgm:pt>
    <dgm:pt modelId="{4FAE8ECF-2EFA-44FF-9FF4-11A222282DC0}" type="pres">
      <dgm:prSet presAssocID="{1C065B22-4C9D-4E94-A659-029D15C0A89B}" presName="hierChild6" presStyleCnt="0"/>
      <dgm:spPr/>
    </dgm:pt>
    <dgm:pt modelId="{82821F7B-A3B5-4078-AE2B-78AC2BAD1B41}" type="pres">
      <dgm:prSet presAssocID="{1C065B22-4C9D-4E94-A659-029D15C0A89B}" presName="hierChild7" presStyleCnt="0"/>
      <dgm:spPr/>
    </dgm:pt>
  </dgm:ptLst>
  <dgm:cxnLst>
    <dgm:cxn modelId="{B573D309-F15A-4BC2-9E0D-4EC67438536A}" type="presOf" srcId="{5749B24E-2FAC-4839-BA6D-8A0F375C4109}" destId="{8AF09168-70E9-4CA7-9B18-0ABFCF42BF7A}" srcOrd="0" destOrd="0" presId="urn:microsoft.com/office/officeart/2005/8/layout/orgChart1"/>
    <dgm:cxn modelId="{86FFD80A-DEB7-4031-AFC3-530593F66DA8}" type="presOf" srcId="{94A10D5F-4609-406E-B4AC-EB992AC9402A}" destId="{A8B5946F-B157-4545-86B3-35F6ED76EC5E}" srcOrd="1" destOrd="0" presId="urn:microsoft.com/office/officeart/2005/8/layout/orgChart1"/>
    <dgm:cxn modelId="{E21C5411-EA10-4745-92D8-90F74944B5B0}" type="presOf" srcId="{3993530B-C417-4FE7-8021-26D32C9AE340}" destId="{42388CA6-6899-44CC-AC75-A761D8B5983C}" srcOrd="1" destOrd="0" presId="urn:microsoft.com/office/officeart/2005/8/layout/orgChart1"/>
    <dgm:cxn modelId="{F346B211-D81A-4335-AA04-EE8C9961A214}" srcId="{703CE2F8-9F54-41D1-8ED2-C8CA84AF0AFC}" destId="{78A6A56F-56F9-4CC9-918D-8F4543E6D0F5}" srcOrd="1" destOrd="0" parTransId="{64D91043-1312-48E2-9B4D-23ECDB5EDD5F}" sibTransId="{F8A78745-4B95-43DB-B5EF-D3A4931B859E}"/>
    <dgm:cxn modelId="{E6C7E311-2F97-4B54-80A1-46EBAECF6B40}" type="presOf" srcId="{703CE2F8-9F54-41D1-8ED2-C8CA84AF0AFC}" destId="{D96F0DDB-F553-4A46-A1A2-D0502AE90C0E}" srcOrd="0" destOrd="0" presId="urn:microsoft.com/office/officeart/2005/8/layout/orgChart1"/>
    <dgm:cxn modelId="{ADD9F611-5598-405A-9827-020E6D31E7A9}" type="presOf" srcId="{78A6A56F-56F9-4CC9-918D-8F4543E6D0F5}" destId="{1EB052EB-0F6F-4B04-8DF2-00A5B159D1CF}" srcOrd="1" destOrd="0" presId="urn:microsoft.com/office/officeart/2005/8/layout/orgChart1"/>
    <dgm:cxn modelId="{F9035412-3E7C-47E1-95CB-34BF69584E38}" type="presOf" srcId="{E1ABDC50-1386-439D-AC8A-34629DDDB7E6}" destId="{0E14AFDC-C2E2-4C66-A5EB-5CF06214E50B}" srcOrd="0" destOrd="0" presId="urn:microsoft.com/office/officeart/2005/8/layout/orgChart1"/>
    <dgm:cxn modelId="{11FCA617-1278-4364-BC1F-87C447451674}" type="presOf" srcId="{C6C52D0B-A27F-4001-BFD5-611A9FE3E5A2}" destId="{F10FBD68-3FA0-4BA3-96A3-49E70A19BC12}" srcOrd="1" destOrd="0" presId="urn:microsoft.com/office/officeart/2005/8/layout/orgChart1"/>
    <dgm:cxn modelId="{15E4601A-7555-4DE8-A603-561EB984391C}" type="presOf" srcId="{C282095C-A95A-422E-A190-B6B39FEB76FC}" destId="{068ED554-3F0E-42EF-9B91-BE17584F7EA6}" srcOrd="1" destOrd="0" presId="urn:microsoft.com/office/officeart/2005/8/layout/orgChart1"/>
    <dgm:cxn modelId="{1F63211B-5A5B-496F-AE1E-980C6D5FB665}" type="presOf" srcId="{E79732AD-F71D-4C6E-A3AF-94C4B5DA9658}" destId="{256D456F-B973-4944-A316-6C740DB3FF53}" srcOrd="0" destOrd="0" presId="urn:microsoft.com/office/officeart/2005/8/layout/orgChart1"/>
    <dgm:cxn modelId="{AFFF291B-5BA1-4FE6-83E1-7022D2A16514}" type="presOf" srcId="{8FC5DE22-0214-4480-8F07-6E9B2F20399A}" destId="{71067A5E-C599-411F-963F-9EF65EE08007}" srcOrd="0" destOrd="0" presId="urn:microsoft.com/office/officeart/2005/8/layout/orgChart1"/>
    <dgm:cxn modelId="{452B7026-EA84-462C-90CA-FCC72501B710}" type="presOf" srcId="{12ECACEA-3507-4FAB-B7AD-4A47BAB81967}" destId="{4A2B35C0-B7E0-481C-B526-BE0E396D6930}" srcOrd="1" destOrd="0" presId="urn:microsoft.com/office/officeart/2005/8/layout/orgChart1"/>
    <dgm:cxn modelId="{CB646334-0476-42AE-9450-C98856FD5F4B}" type="presOf" srcId="{39C51674-D8A2-450A-A9C3-AFA43EFC4620}" destId="{4808FE4D-9486-4362-BF9B-8BD472CA00AE}" srcOrd="0" destOrd="0" presId="urn:microsoft.com/office/officeart/2005/8/layout/orgChart1"/>
    <dgm:cxn modelId="{A795EF35-5F9F-420C-9378-2C5523E2DD88}" type="presOf" srcId="{41340E3E-2673-4B81-8A7F-2ACA910FF119}" destId="{5659170E-27D2-4564-BD74-C751341644D0}" srcOrd="0" destOrd="0" presId="urn:microsoft.com/office/officeart/2005/8/layout/orgChart1"/>
    <dgm:cxn modelId="{65717639-07D9-41FD-BFAF-37549932E8E3}" srcId="{7D1C8A43-8216-43E3-A58C-F84ED29A4A0F}" destId="{C282095C-A95A-422E-A190-B6B39FEB76FC}" srcOrd="0" destOrd="0" parTransId="{5DA39F2B-A88F-458B-BC7D-F8DC1BCA3033}" sibTransId="{A943ED09-9DC8-4DE3-9F4B-4EAECEC7C2C1}"/>
    <dgm:cxn modelId="{4B13563A-E84B-4E38-9D25-DD1DC498656A}" type="presOf" srcId="{493D4010-3359-44F2-88C0-86A242E75F7E}" destId="{32EF4677-5D4E-4392-B789-D1C230D4876F}" srcOrd="0" destOrd="0" presId="urn:microsoft.com/office/officeart/2005/8/layout/orgChart1"/>
    <dgm:cxn modelId="{F0DA1A3F-F42E-4F06-823F-34FC6F58006D}" type="presOf" srcId="{12ECACEA-3507-4FAB-B7AD-4A47BAB81967}" destId="{F564307B-FC4A-49EA-8E46-A657BF9DAE36}" srcOrd="0" destOrd="0" presId="urn:microsoft.com/office/officeart/2005/8/layout/orgChart1"/>
    <dgm:cxn modelId="{D1CAC460-8B87-41B1-92C3-E9D4459AE719}" type="presOf" srcId="{7D1C8A43-8216-43E3-A58C-F84ED29A4A0F}" destId="{39EE8036-08EF-4FE7-9735-E535C5A71E64}" srcOrd="0" destOrd="0" presId="urn:microsoft.com/office/officeart/2005/8/layout/orgChart1"/>
    <dgm:cxn modelId="{3F544363-023B-4292-AD25-C93A8C645F02}" srcId="{94A10D5F-4609-406E-B4AC-EB992AC9402A}" destId="{703CE2F8-9F54-41D1-8ED2-C8CA84AF0AFC}" srcOrd="0" destOrd="0" parTransId="{3C1AA08C-2AAF-4D05-AE01-7EE36B2A6D29}" sibTransId="{3B32BB25-8365-4248-9375-0EDB1C376AC4}"/>
    <dgm:cxn modelId="{473EBF43-5EDE-44EE-856C-2447DB8AFEFB}" type="presOf" srcId="{703CE2F8-9F54-41D1-8ED2-C8CA84AF0AFC}" destId="{8A74FEC6-9836-46CD-85CD-F562CFF7CB71}" srcOrd="1" destOrd="0" presId="urn:microsoft.com/office/officeart/2005/8/layout/orgChart1"/>
    <dgm:cxn modelId="{DE2F8A64-5ACE-4A5E-999E-C315D1C00221}" type="presOf" srcId="{94A10D5F-4609-406E-B4AC-EB992AC9402A}" destId="{18A19768-BB19-4DC9-901A-AF7FB653AFE2}" srcOrd="0" destOrd="0" presId="urn:microsoft.com/office/officeart/2005/8/layout/orgChart1"/>
    <dgm:cxn modelId="{2D3AB065-2319-48E5-BE45-7501CE742F9C}" type="presOf" srcId="{3C1AA08C-2AAF-4D05-AE01-7EE36B2A6D29}" destId="{59092845-0A05-4ACF-ADB0-C56219759415}" srcOrd="0" destOrd="0" presId="urn:microsoft.com/office/officeart/2005/8/layout/orgChart1"/>
    <dgm:cxn modelId="{96696F46-CF32-4865-9CF2-C62A55F8C118}" type="presOf" srcId="{C282095C-A95A-422E-A190-B6B39FEB76FC}" destId="{3BE05D2C-70A5-48F2-B7A8-7A2361B6ECA7}" srcOrd="0" destOrd="0" presId="urn:microsoft.com/office/officeart/2005/8/layout/orgChart1"/>
    <dgm:cxn modelId="{B0178A66-F9F2-485A-A031-CA80297CB22D}" type="presOf" srcId="{78A6A56F-56F9-4CC9-918D-8F4543E6D0F5}" destId="{65FACCD3-AB00-47D6-A0B7-61BBAAA9C319}" srcOrd="0" destOrd="0" presId="urn:microsoft.com/office/officeart/2005/8/layout/orgChart1"/>
    <dgm:cxn modelId="{AA0A2568-E677-4004-82EC-9658FB12F0CE}" srcId="{C282095C-A95A-422E-A190-B6B39FEB76FC}" destId="{7FCAB861-D478-4038-8F78-FD764A57B0B6}" srcOrd="4" destOrd="0" parTransId="{03A2F910-46F3-4C41-8419-C11F66DFFBAA}" sibTransId="{B167E2B3-9121-4310-9062-036DCA6FC1A2}"/>
    <dgm:cxn modelId="{8DA3A749-8DA0-48C4-ABCC-6F8308E2DDE2}" srcId="{C282095C-A95A-422E-A190-B6B39FEB76FC}" destId="{94A10D5F-4609-406E-B4AC-EB992AC9402A}" srcOrd="5" destOrd="0" parTransId="{D7A605E2-224B-4441-9965-895D3FC96511}" sibTransId="{238FE26C-0599-4190-93FE-8698093C0A27}"/>
    <dgm:cxn modelId="{641F2B4D-DEFB-4535-AECA-1191340891BC}" type="presOf" srcId="{3CCA6604-E825-4109-9CE5-45347DD93078}" destId="{733E2D98-A6DA-4BF5-9EB2-FED257B68F3C}" srcOrd="1" destOrd="0" presId="urn:microsoft.com/office/officeart/2005/8/layout/orgChart1"/>
    <dgm:cxn modelId="{BAB15E4F-28D3-45FD-BBB0-F689023565DB}" type="presOf" srcId="{46EED58A-5574-4741-A618-8F0485396AAD}" destId="{8D41015E-7ACD-4459-A873-15BEEF538DD4}" srcOrd="1" destOrd="0" presId="urn:microsoft.com/office/officeart/2005/8/layout/orgChart1"/>
    <dgm:cxn modelId="{D341AD72-5135-4A43-9D6F-FC41D47DDF90}" type="presOf" srcId="{7FCAB861-D478-4038-8F78-FD764A57B0B6}" destId="{D1263649-B41A-46C2-94F7-14B60230575E}" srcOrd="0" destOrd="0" presId="urn:microsoft.com/office/officeart/2005/8/layout/orgChart1"/>
    <dgm:cxn modelId="{B7C34973-04A0-4120-BD0A-0028BE5AE65A}" type="presOf" srcId="{8FC5DE22-0214-4480-8F07-6E9B2F20399A}" destId="{9412B139-BFF9-4164-8038-CE30BFC3D40D}" srcOrd="1" destOrd="0" presId="urn:microsoft.com/office/officeart/2005/8/layout/orgChart1"/>
    <dgm:cxn modelId="{E91EC956-C318-4E31-936C-41744C41E11D}" srcId="{C282095C-A95A-422E-A190-B6B39FEB76FC}" destId="{E1ABDC50-1386-439D-AC8A-34629DDDB7E6}" srcOrd="3" destOrd="0" parTransId="{311AE702-CCC3-4407-BA8D-97FE154E0BC4}" sibTransId="{74F7490D-7E0F-4ADE-B0FC-E53DCE0BCB3D}"/>
    <dgm:cxn modelId="{E4265477-336D-4576-A979-FD725469FBF2}" srcId="{C282095C-A95A-422E-A190-B6B39FEB76FC}" destId="{C6C52D0B-A27F-4001-BFD5-611A9FE3E5A2}" srcOrd="2" destOrd="0" parTransId="{65DEF91E-4EEC-4F9E-9CB3-92EA344740D0}" sibTransId="{C950E40A-2274-49EE-9CD6-84D80DA2D811}"/>
    <dgm:cxn modelId="{01FEBD57-02BD-4C0A-9805-D6B25FC587E9}" type="presOf" srcId="{46EED58A-5574-4741-A618-8F0485396AAD}" destId="{C3468507-341C-44B0-B673-6D23BF8086A1}" srcOrd="0" destOrd="0" presId="urn:microsoft.com/office/officeart/2005/8/layout/orgChart1"/>
    <dgm:cxn modelId="{08E21E7E-7EF0-4CE5-96D7-594EBB975729}" type="presOf" srcId="{39C51674-D8A2-450A-A9C3-AFA43EFC4620}" destId="{C783AA8D-CFB7-445A-A4BC-9D97FD88AFA9}" srcOrd="1" destOrd="0" presId="urn:microsoft.com/office/officeart/2005/8/layout/orgChart1"/>
    <dgm:cxn modelId="{12C65D7E-4B9A-4710-89AB-083FF7574A9E}" srcId="{46EED58A-5574-4741-A618-8F0485396AAD}" destId="{3CCA6604-E825-4109-9CE5-45347DD93078}" srcOrd="0" destOrd="0" parTransId="{634F88AC-A5CB-4DF7-B01C-DDE37718B518}" sibTransId="{4C7E95D1-4842-403E-A6C8-FE4D5E3B277D}"/>
    <dgm:cxn modelId="{4DF09980-2C9A-4AC5-AB60-6EC832BCF4A3}" type="presOf" srcId="{72105DC8-4E3A-475D-9D6D-CAC95D1FD40F}" destId="{B81E4079-6470-4FA0-A185-B359C04366F1}" srcOrd="0" destOrd="0" presId="urn:microsoft.com/office/officeart/2005/8/layout/orgChart1"/>
    <dgm:cxn modelId="{1BC88481-5832-44F6-A0DB-7696C93AB8B7}" srcId="{C6C52D0B-A27F-4001-BFD5-611A9FE3E5A2}" destId="{1D524C63-BDC2-43FC-BB35-66E704F5DDF3}" srcOrd="0" destOrd="0" parTransId="{2D6F2615-633F-4F9B-9FE1-FCC8CD7AF8CF}" sibTransId="{A930560C-7D60-4D88-9ABF-32E75704AE9C}"/>
    <dgm:cxn modelId="{29266F8A-08E9-4D67-82A2-949CF1B3EB2A}" type="presOf" srcId="{C6C52D0B-A27F-4001-BFD5-611A9FE3E5A2}" destId="{2D4FC03F-5D94-430A-AE74-B7A7A9BC8E98}" srcOrd="0" destOrd="0" presId="urn:microsoft.com/office/officeart/2005/8/layout/orgChart1"/>
    <dgm:cxn modelId="{50C8168F-2F3F-4F22-9D3B-70B5A0EC07CC}" srcId="{E1ABDC50-1386-439D-AC8A-34629DDDB7E6}" destId="{8FC5DE22-0214-4480-8F07-6E9B2F20399A}" srcOrd="0" destOrd="0" parTransId="{493D4010-3359-44F2-88C0-86A242E75F7E}" sibTransId="{74E325DD-5238-4ECD-B2BE-094A361364EE}"/>
    <dgm:cxn modelId="{39756695-4441-49A0-85E0-F5246A19AF04}" type="presOf" srcId="{1D524C63-BDC2-43FC-BB35-66E704F5DDF3}" destId="{90EFF5A0-E316-46E8-8974-D37D15BBC32B}" srcOrd="1" destOrd="0" presId="urn:microsoft.com/office/officeart/2005/8/layout/orgChart1"/>
    <dgm:cxn modelId="{A4D57B96-FB81-4A26-AAD1-F24C2E01E009}" type="presOf" srcId="{57184F43-7F0E-448B-BE49-11BE74B0B926}" destId="{62B91D48-006F-4825-B30E-4FB6E79F9AF4}" srcOrd="0" destOrd="0" presId="urn:microsoft.com/office/officeart/2005/8/layout/orgChart1"/>
    <dgm:cxn modelId="{B0BDCA9E-7B25-4C89-A99B-905CB22126EC}" srcId="{C282095C-A95A-422E-A190-B6B39FEB76FC}" destId="{46EED58A-5574-4741-A618-8F0485396AAD}" srcOrd="1" destOrd="0" parTransId="{72105DC8-4E3A-475D-9D6D-CAC95D1FD40F}" sibTransId="{2B8BBDD8-3E66-434E-9919-65AA0FFF31CE}"/>
    <dgm:cxn modelId="{F74802AA-53D4-4EF3-9E66-17188A921DB9}" type="presOf" srcId="{E1ABDC50-1386-439D-AC8A-34629DDDB7E6}" destId="{1FDD8CFE-9599-4505-A391-E96E256F20A2}" srcOrd="1" destOrd="0" presId="urn:microsoft.com/office/officeart/2005/8/layout/orgChart1"/>
    <dgm:cxn modelId="{4DBDB9B3-341D-4919-B428-5C80CAB3F950}" type="presOf" srcId="{2D6F2615-633F-4F9B-9FE1-FCC8CD7AF8CF}" destId="{4F22077B-1288-4C74-9384-06AA6AC894C1}" srcOrd="0" destOrd="0" presId="urn:microsoft.com/office/officeart/2005/8/layout/orgChart1"/>
    <dgm:cxn modelId="{7F44B9BA-673B-4E8F-AC55-654C5CACBD3C}" srcId="{C282095C-A95A-422E-A190-B6B39FEB76FC}" destId="{39C51674-D8A2-450A-A9C3-AFA43EFC4620}" srcOrd="0" destOrd="0" parTransId="{41340E3E-2673-4B81-8A7F-2ACA910FF119}" sibTransId="{338CFE71-E1FB-416A-BFA6-E874890EF3E6}"/>
    <dgm:cxn modelId="{F85FC4C4-76E9-4550-B008-0C54536EFEB5}" type="presOf" srcId="{7FCAB861-D478-4038-8F78-FD764A57B0B6}" destId="{5CEF3355-4493-41D3-B241-BC015DCC5F64}" srcOrd="1" destOrd="0" presId="urn:microsoft.com/office/officeart/2005/8/layout/orgChart1"/>
    <dgm:cxn modelId="{CA7F0AC5-ED3C-4B0A-8C45-7F2933B8E857}" type="presOf" srcId="{1C065B22-4C9D-4E94-A659-029D15C0A89B}" destId="{920A133A-8417-4C2D-A423-693B8814BC5D}" srcOrd="1" destOrd="0" presId="urn:microsoft.com/office/officeart/2005/8/layout/orgChart1"/>
    <dgm:cxn modelId="{969A57C9-58AB-4443-909E-FF662A62C221}" srcId="{39C51674-D8A2-450A-A9C3-AFA43EFC4620}" destId="{1C065B22-4C9D-4E94-A659-029D15C0A89B}" srcOrd="0" destOrd="0" parTransId="{E79732AD-F71D-4C6E-A3AF-94C4B5DA9658}" sibTransId="{96B27487-6D49-4C3E-BD14-199B60E1532E}"/>
    <dgm:cxn modelId="{177EEDC9-E591-45EF-883B-ED55CCFAA11D}" srcId="{703CE2F8-9F54-41D1-8ED2-C8CA84AF0AFC}" destId="{12ECACEA-3507-4FAB-B7AD-4A47BAB81967}" srcOrd="0" destOrd="0" parTransId="{57184F43-7F0E-448B-BE49-11BE74B0B926}" sibTransId="{70BFEC1E-5370-46D5-A677-C4BD354CCE65}"/>
    <dgm:cxn modelId="{A24649D1-D075-4635-A082-943CEAAF87E6}" type="presOf" srcId="{3CCA6604-E825-4109-9CE5-45347DD93078}" destId="{A26D010F-27D4-4299-A9D9-6ED73E1A2225}" srcOrd="0" destOrd="0" presId="urn:microsoft.com/office/officeart/2005/8/layout/orgChart1"/>
    <dgm:cxn modelId="{D68671DB-A5D5-4D90-84F4-B3810F80226F}" type="presOf" srcId="{1C065B22-4C9D-4E94-A659-029D15C0A89B}" destId="{164D3901-12BB-4A82-9510-075A0B8A7EBC}" srcOrd="0" destOrd="0" presId="urn:microsoft.com/office/officeart/2005/8/layout/orgChart1"/>
    <dgm:cxn modelId="{78B418DD-E0DD-4C80-811F-AFE6132C2369}" type="presOf" srcId="{65DEF91E-4EEC-4F9E-9CB3-92EA344740D0}" destId="{6ACB5EAE-6060-4FFF-ACAE-0FA763C63CF9}" srcOrd="0" destOrd="0" presId="urn:microsoft.com/office/officeart/2005/8/layout/orgChart1"/>
    <dgm:cxn modelId="{749661E3-A581-415D-A915-8495AFF081D9}" type="presOf" srcId="{634F88AC-A5CB-4DF7-B01C-DDE37718B518}" destId="{3CB462F0-C435-4A24-90DD-A8F22EFC58D8}" srcOrd="0" destOrd="0" presId="urn:microsoft.com/office/officeart/2005/8/layout/orgChart1"/>
    <dgm:cxn modelId="{C7F7F5EB-E2C8-41E2-844F-2EBD97F8A976}" type="presOf" srcId="{03A2F910-46F3-4C41-8419-C11F66DFFBAA}" destId="{EA45A59B-94B9-4F1C-8B09-AC5F44576FDD}" srcOrd="0" destOrd="0" presId="urn:microsoft.com/office/officeart/2005/8/layout/orgChart1"/>
    <dgm:cxn modelId="{5D2EEEEF-C9CF-4FCD-9BAE-10A3197AACAB}" type="presOf" srcId="{3993530B-C417-4FE7-8021-26D32C9AE340}" destId="{1F669F50-78CC-4A40-87D7-936CD4E4C948}" srcOrd="0" destOrd="0" presId="urn:microsoft.com/office/officeart/2005/8/layout/orgChart1"/>
    <dgm:cxn modelId="{BA5344F4-7CEA-4944-94BD-E81233FC2708}" type="presOf" srcId="{D7A605E2-224B-4441-9965-895D3FC96511}" destId="{9C026941-A911-4958-B683-FC421620DCFC}" srcOrd="0" destOrd="0" presId="urn:microsoft.com/office/officeart/2005/8/layout/orgChart1"/>
    <dgm:cxn modelId="{D62C6DF7-E946-45C5-9035-C1879B9D3473}" type="presOf" srcId="{64D91043-1312-48E2-9B4D-23ECDB5EDD5F}" destId="{451E29B8-5EDF-4321-A655-C8BAC4082D54}" srcOrd="0" destOrd="0" presId="urn:microsoft.com/office/officeart/2005/8/layout/orgChart1"/>
    <dgm:cxn modelId="{2DFB34FB-A8F4-4A03-B74D-71C873302574}" srcId="{E1ABDC50-1386-439D-AC8A-34629DDDB7E6}" destId="{3993530B-C417-4FE7-8021-26D32C9AE340}" srcOrd="1" destOrd="0" parTransId="{5749B24E-2FAC-4839-BA6D-8A0F375C4109}" sibTransId="{B8E973F9-4957-45A7-B1B2-B1D58DA1FAB2}"/>
    <dgm:cxn modelId="{0087FCFD-DBEC-45C1-A9FC-9F7F484D2C98}" type="presOf" srcId="{1D524C63-BDC2-43FC-BB35-66E704F5DDF3}" destId="{1DF7E936-79BA-4593-9BE3-8A38B867124F}" srcOrd="0" destOrd="0" presId="urn:microsoft.com/office/officeart/2005/8/layout/orgChart1"/>
    <dgm:cxn modelId="{F350E5FF-D528-4302-85F2-3C4CB2DA14C7}" type="presOf" srcId="{311AE702-CCC3-4407-BA8D-97FE154E0BC4}" destId="{9A150FDC-8C3C-43C9-B707-1E3ED5EE8F55}" srcOrd="0" destOrd="0" presId="urn:microsoft.com/office/officeart/2005/8/layout/orgChart1"/>
    <dgm:cxn modelId="{C7F33AAC-FDE7-437A-9930-401396797CBB}" type="presParOf" srcId="{39EE8036-08EF-4FE7-9735-E535C5A71E64}" destId="{80CABFCE-E326-485B-9331-2C0CFD7469CB}" srcOrd="0" destOrd="0" presId="urn:microsoft.com/office/officeart/2005/8/layout/orgChart1"/>
    <dgm:cxn modelId="{EC59BA18-6CE3-4BF9-B2EA-5BC4FB7A4C4E}" type="presParOf" srcId="{80CABFCE-E326-485B-9331-2C0CFD7469CB}" destId="{E70D6C4E-FF98-42F7-8502-CA595CA16C88}" srcOrd="0" destOrd="0" presId="urn:microsoft.com/office/officeart/2005/8/layout/orgChart1"/>
    <dgm:cxn modelId="{8DD9810A-4743-4A6B-9ED5-6C4C8585FE35}" type="presParOf" srcId="{E70D6C4E-FF98-42F7-8502-CA595CA16C88}" destId="{3BE05D2C-70A5-48F2-B7A8-7A2361B6ECA7}" srcOrd="0" destOrd="0" presId="urn:microsoft.com/office/officeart/2005/8/layout/orgChart1"/>
    <dgm:cxn modelId="{13346765-303F-415F-8AF1-3864EF3628DC}" type="presParOf" srcId="{E70D6C4E-FF98-42F7-8502-CA595CA16C88}" destId="{068ED554-3F0E-42EF-9B91-BE17584F7EA6}" srcOrd="1" destOrd="0" presId="urn:microsoft.com/office/officeart/2005/8/layout/orgChart1"/>
    <dgm:cxn modelId="{45AA1CF6-532C-45D2-AABE-DC99FA26FA36}" type="presParOf" srcId="{80CABFCE-E326-485B-9331-2C0CFD7469CB}" destId="{217DE0AB-960B-462B-BAA6-F4A9DC3757EB}" srcOrd="1" destOrd="0" presId="urn:microsoft.com/office/officeart/2005/8/layout/orgChart1"/>
    <dgm:cxn modelId="{58005B0D-C98E-4CF4-9BE1-4464990C8606}" type="presParOf" srcId="{217DE0AB-960B-462B-BAA6-F4A9DC3757EB}" destId="{B81E4079-6470-4FA0-A185-B359C04366F1}" srcOrd="0" destOrd="0" presId="urn:microsoft.com/office/officeart/2005/8/layout/orgChart1"/>
    <dgm:cxn modelId="{B3C256B7-7CA7-4F19-814D-68BF9120E272}" type="presParOf" srcId="{217DE0AB-960B-462B-BAA6-F4A9DC3757EB}" destId="{2FEDFF72-E2DF-4631-988B-41091AEC463F}" srcOrd="1" destOrd="0" presId="urn:microsoft.com/office/officeart/2005/8/layout/orgChart1"/>
    <dgm:cxn modelId="{3E5C14D4-E897-44A1-AA2B-CA01EEE1AA65}" type="presParOf" srcId="{2FEDFF72-E2DF-4631-988B-41091AEC463F}" destId="{83BA2A73-7B23-4A6E-A1C9-5BDA5C33BCC4}" srcOrd="0" destOrd="0" presId="urn:microsoft.com/office/officeart/2005/8/layout/orgChart1"/>
    <dgm:cxn modelId="{6C00CB77-F0FB-4682-A934-8A08E0B2D9A8}" type="presParOf" srcId="{83BA2A73-7B23-4A6E-A1C9-5BDA5C33BCC4}" destId="{C3468507-341C-44B0-B673-6D23BF8086A1}" srcOrd="0" destOrd="0" presId="urn:microsoft.com/office/officeart/2005/8/layout/orgChart1"/>
    <dgm:cxn modelId="{39DFAB58-BCD3-484A-AA09-7D629D8E3622}" type="presParOf" srcId="{83BA2A73-7B23-4A6E-A1C9-5BDA5C33BCC4}" destId="{8D41015E-7ACD-4459-A873-15BEEF538DD4}" srcOrd="1" destOrd="0" presId="urn:microsoft.com/office/officeart/2005/8/layout/orgChart1"/>
    <dgm:cxn modelId="{E78D9A31-F908-4416-96A7-EDAADCC6D601}" type="presParOf" srcId="{2FEDFF72-E2DF-4631-988B-41091AEC463F}" destId="{71941B10-30E8-4640-B93E-AD202C716A2C}" srcOrd="1" destOrd="0" presId="urn:microsoft.com/office/officeart/2005/8/layout/orgChart1"/>
    <dgm:cxn modelId="{05F9EC41-4B52-445D-B589-A9EE28668C82}" type="presParOf" srcId="{71941B10-30E8-4640-B93E-AD202C716A2C}" destId="{3CB462F0-C435-4A24-90DD-A8F22EFC58D8}" srcOrd="0" destOrd="0" presId="urn:microsoft.com/office/officeart/2005/8/layout/orgChart1"/>
    <dgm:cxn modelId="{75FB5FEB-0FEA-4837-993E-3730A5E2688D}" type="presParOf" srcId="{71941B10-30E8-4640-B93E-AD202C716A2C}" destId="{4239E897-E4CD-458C-ACAA-757EA91CAE0D}" srcOrd="1" destOrd="0" presId="urn:microsoft.com/office/officeart/2005/8/layout/orgChart1"/>
    <dgm:cxn modelId="{9875C7A9-9C01-4CB5-874A-19F8200A0A00}" type="presParOf" srcId="{4239E897-E4CD-458C-ACAA-757EA91CAE0D}" destId="{D20FD802-70E2-45B6-BE32-11BAFD4D0786}" srcOrd="0" destOrd="0" presId="urn:microsoft.com/office/officeart/2005/8/layout/orgChart1"/>
    <dgm:cxn modelId="{D06D1FAE-74B4-47D6-A16B-1CC95E204952}" type="presParOf" srcId="{D20FD802-70E2-45B6-BE32-11BAFD4D0786}" destId="{A26D010F-27D4-4299-A9D9-6ED73E1A2225}" srcOrd="0" destOrd="0" presId="urn:microsoft.com/office/officeart/2005/8/layout/orgChart1"/>
    <dgm:cxn modelId="{FBD07DA3-1DAE-48DB-BE12-713BD9D3C50D}" type="presParOf" srcId="{D20FD802-70E2-45B6-BE32-11BAFD4D0786}" destId="{733E2D98-A6DA-4BF5-9EB2-FED257B68F3C}" srcOrd="1" destOrd="0" presId="urn:microsoft.com/office/officeart/2005/8/layout/orgChart1"/>
    <dgm:cxn modelId="{5DE26D63-D628-4422-BBBC-617C52262B97}" type="presParOf" srcId="{4239E897-E4CD-458C-ACAA-757EA91CAE0D}" destId="{F8539C63-5A99-411B-A16D-65F060B5B9AB}" srcOrd="1" destOrd="0" presId="urn:microsoft.com/office/officeart/2005/8/layout/orgChart1"/>
    <dgm:cxn modelId="{7AD86E97-A47D-4F61-B9E7-FF015D30C168}" type="presParOf" srcId="{4239E897-E4CD-458C-ACAA-757EA91CAE0D}" destId="{1136CCE0-7C0A-4B20-86A3-1337F6318486}" srcOrd="2" destOrd="0" presId="urn:microsoft.com/office/officeart/2005/8/layout/orgChart1"/>
    <dgm:cxn modelId="{BA53D7BE-4FE0-41ED-8831-11B7AFF271B2}" type="presParOf" srcId="{2FEDFF72-E2DF-4631-988B-41091AEC463F}" destId="{AB32940D-F6BB-4972-A3DD-4A63E3009B0D}" srcOrd="2" destOrd="0" presId="urn:microsoft.com/office/officeart/2005/8/layout/orgChart1"/>
    <dgm:cxn modelId="{F03EF351-6D62-4675-988E-AA46A56786E3}" type="presParOf" srcId="{217DE0AB-960B-462B-BAA6-F4A9DC3757EB}" destId="{6ACB5EAE-6060-4FFF-ACAE-0FA763C63CF9}" srcOrd="2" destOrd="0" presId="urn:microsoft.com/office/officeart/2005/8/layout/orgChart1"/>
    <dgm:cxn modelId="{FD7D2605-3CBF-49D6-89DC-1346B471E8EF}" type="presParOf" srcId="{217DE0AB-960B-462B-BAA6-F4A9DC3757EB}" destId="{C8F5E8DA-0F85-40FF-9F4E-0E473653D271}" srcOrd="3" destOrd="0" presId="urn:microsoft.com/office/officeart/2005/8/layout/orgChart1"/>
    <dgm:cxn modelId="{06364763-9869-4995-B0D9-FA55EB2AEF2B}" type="presParOf" srcId="{C8F5E8DA-0F85-40FF-9F4E-0E473653D271}" destId="{4C5489CC-5CEB-4F06-88E9-62677AE3E703}" srcOrd="0" destOrd="0" presId="urn:microsoft.com/office/officeart/2005/8/layout/orgChart1"/>
    <dgm:cxn modelId="{5F9A9E0B-CCB3-4D13-9D77-C4F9ABA7C71A}" type="presParOf" srcId="{4C5489CC-5CEB-4F06-88E9-62677AE3E703}" destId="{2D4FC03F-5D94-430A-AE74-B7A7A9BC8E98}" srcOrd="0" destOrd="0" presId="urn:microsoft.com/office/officeart/2005/8/layout/orgChart1"/>
    <dgm:cxn modelId="{3D28774A-2458-4FC9-9BCF-98B7891509BD}" type="presParOf" srcId="{4C5489CC-5CEB-4F06-88E9-62677AE3E703}" destId="{F10FBD68-3FA0-4BA3-96A3-49E70A19BC12}" srcOrd="1" destOrd="0" presId="urn:microsoft.com/office/officeart/2005/8/layout/orgChart1"/>
    <dgm:cxn modelId="{90D12A47-84BC-431C-9DB4-37D468A8BA20}" type="presParOf" srcId="{C8F5E8DA-0F85-40FF-9F4E-0E473653D271}" destId="{41DAD50B-D60E-40A4-9270-B7BDD499F558}" srcOrd="1" destOrd="0" presId="urn:microsoft.com/office/officeart/2005/8/layout/orgChart1"/>
    <dgm:cxn modelId="{C70F0DD4-0B5F-43C2-B4C8-73A5D74446BA}" type="presParOf" srcId="{41DAD50B-D60E-40A4-9270-B7BDD499F558}" destId="{4F22077B-1288-4C74-9384-06AA6AC894C1}" srcOrd="0" destOrd="0" presId="urn:microsoft.com/office/officeart/2005/8/layout/orgChart1"/>
    <dgm:cxn modelId="{1E7F0074-3E87-435B-8DD0-04D7CE9FB251}" type="presParOf" srcId="{41DAD50B-D60E-40A4-9270-B7BDD499F558}" destId="{092D715F-6D64-491C-8449-092AFAAD19DF}" srcOrd="1" destOrd="0" presId="urn:microsoft.com/office/officeart/2005/8/layout/orgChart1"/>
    <dgm:cxn modelId="{DC58C96C-7577-4D9E-A05E-AB9E8F597465}" type="presParOf" srcId="{092D715F-6D64-491C-8449-092AFAAD19DF}" destId="{BC6523E8-48F4-44D1-A81F-F6F050837161}" srcOrd="0" destOrd="0" presId="urn:microsoft.com/office/officeart/2005/8/layout/orgChart1"/>
    <dgm:cxn modelId="{87A06742-8F82-4D52-BEB4-4B1C770C209D}" type="presParOf" srcId="{BC6523E8-48F4-44D1-A81F-F6F050837161}" destId="{1DF7E936-79BA-4593-9BE3-8A38B867124F}" srcOrd="0" destOrd="0" presId="urn:microsoft.com/office/officeart/2005/8/layout/orgChart1"/>
    <dgm:cxn modelId="{DE3E5567-E3BE-4C2B-A6BA-FF52C040AD94}" type="presParOf" srcId="{BC6523E8-48F4-44D1-A81F-F6F050837161}" destId="{90EFF5A0-E316-46E8-8974-D37D15BBC32B}" srcOrd="1" destOrd="0" presId="urn:microsoft.com/office/officeart/2005/8/layout/orgChart1"/>
    <dgm:cxn modelId="{1A1BCC04-275E-4A71-8D8B-D62FFA58AB14}" type="presParOf" srcId="{092D715F-6D64-491C-8449-092AFAAD19DF}" destId="{AEA3448A-59A1-4177-8554-A5B9E2F982F0}" srcOrd="1" destOrd="0" presId="urn:microsoft.com/office/officeart/2005/8/layout/orgChart1"/>
    <dgm:cxn modelId="{65A45CA6-A1F8-45D2-A5C9-5E50C335F4D6}" type="presParOf" srcId="{092D715F-6D64-491C-8449-092AFAAD19DF}" destId="{824C80D6-C206-4B16-8A79-D15E65C5F192}" srcOrd="2" destOrd="0" presId="urn:microsoft.com/office/officeart/2005/8/layout/orgChart1"/>
    <dgm:cxn modelId="{FC98CB44-C95E-44FC-854A-6D899C15E5DD}" type="presParOf" srcId="{C8F5E8DA-0F85-40FF-9F4E-0E473653D271}" destId="{DFC035BD-8DF0-4974-AD0F-EE908EC12018}" srcOrd="2" destOrd="0" presId="urn:microsoft.com/office/officeart/2005/8/layout/orgChart1"/>
    <dgm:cxn modelId="{8B3EF3DC-3A5C-413F-8CCC-1C51D85423EB}" type="presParOf" srcId="{217DE0AB-960B-462B-BAA6-F4A9DC3757EB}" destId="{9A150FDC-8C3C-43C9-B707-1E3ED5EE8F55}" srcOrd="4" destOrd="0" presId="urn:microsoft.com/office/officeart/2005/8/layout/orgChart1"/>
    <dgm:cxn modelId="{4F0F855E-2A9E-4162-86AC-32E60B9DEC00}" type="presParOf" srcId="{217DE0AB-960B-462B-BAA6-F4A9DC3757EB}" destId="{18E993E0-DCB8-43A5-905A-E5651C3B875E}" srcOrd="5" destOrd="0" presId="urn:microsoft.com/office/officeart/2005/8/layout/orgChart1"/>
    <dgm:cxn modelId="{F47E6370-7782-4E70-B8DD-B9CD6C08C219}" type="presParOf" srcId="{18E993E0-DCB8-43A5-905A-E5651C3B875E}" destId="{0927CD32-8CD6-48E8-8935-A5A5D2A21D25}" srcOrd="0" destOrd="0" presId="urn:microsoft.com/office/officeart/2005/8/layout/orgChart1"/>
    <dgm:cxn modelId="{B8A1CAD2-B512-4C41-80C6-7AFE293C584E}" type="presParOf" srcId="{0927CD32-8CD6-48E8-8935-A5A5D2A21D25}" destId="{0E14AFDC-C2E2-4C66-A5EB-5CF06214E50B}" srcOrd="0" destOrd="0" presId="urn:microsoft.com/office/officeart/2005/8/layout/orgChart1"/>
    <dgm:cxn modelId="{F982187F-DD44-4548-B3B9-5D4008609400}" type="presParOf" srcId="{0927CD32-8CD6-48E8-8935-A5A5D2A21D25}" destId="{1FDD8CFE-9599-4505-A391-E96E256F20A2}" srcOrd="1" destOrd="0" presId="urn:microsoft.com/office/officeart/2005/8/layout/orgChart1"/>
    <dgm:cxn modelId="{D9693DA8-7845-409E-AF93-98D81CA7E572}" type="presParOf" srcId="{18E993E0-DCB8-43A5-905A-E5651C3B875E}" destId="{968A78BC-7F0D-42A9-A178-601A10CA7810}" srcOrd="1" destOrd="0" presId="urn:microsoft.com/office/officeart/2005/8/layout/orgChart1"/>
    <dgm:cxn modelId="{4B477CF3-9772-4C72-85F1-9CBDBBA61887}" type="presParOf" srcId="{968A78BC-7F0D-42A9-A178-601A10CA7810}" destId="{32EF4677-5D4E-4392-B789-D1C230D4876F}" srcOrd="0" destOrd="0" presId="urn:microsoft.com/office/officeart/2005/8/layout/orgChart1"/>
    <dgm:cxn modelId="{E46D0B93-A18C-44FD-8A42-B59D9EE0394F}" type="presParOf" srcId="{968A78BC-7F0D-42A9-A178-601A10CA7810}" destId="{F110E7BE-C9B1-47D3-A277-CC2BC646B134}" srcOrd="1" destOrd="0" presId="urn:microsoft.com/office/officeart/2005/8/layout/orgChart1"/>
    <dgm:cxn modelId="{A8E53313-7E9A-4552-8398-87D099C802C0}" type="presParOf" srcId="{F110E7BE-C9B1-47D3-A277-CC2BC646B134}" destId="{33BFBF74-3054-4CBD-83DA-40871662A3D5}" srcOrd="0" destOrd="0" presId="urn:microsoft.com/office/officeart/2005/8/layout/orgChart1"/>
    <dgm:cxn modelId="{15537F07-DE77-4F3D-A051-1513817E2C0C}" type="presParOf" srcId="{33BFBF74-3054-4CBD-83DA-40871662A3D5}" destId="{71067A5E-C599-411F-963F-9EF65EE08007}" srcOrd="0" destOrd="0" presId="urn:microsoft.com/office/officeart/2005/8/layout/orgChart1"/>
    <dgm:cxn modelId="{F3689498-D203-48AF-85CF-8943775BF65A}" type="presParOf" srcId="{33BFBF74-3054-4CBD-83DA-40871662A3D5}" destId="{9412B139-BFF9-4164-8038-CE30BFC3D40D}" srcOrd="1" destOrd="0" presId="urn:microsoft.com/office/officeart/2005/8/layout/orgChart1"/>
    <dgm:cxn modelId="{E9C11D2C-C472-4B4B-BFA5-64061050D92E}" type="presParOf" srcId="{F110E7BE-C9B1-47D3-A277-CC2BC646B134}" destId="{91DF2B27-61AF-49F3-B8CE-56F38D94D27F}" srcOrd="1" destOrd="0" presId="urn:microsoft.com/office/officeart/2005/8/layout/orgChart1"/>
    <dgm:cxn modelId="{08715F1E-CD6D-4737-9256-BCCB88CFC72E}" type="presParOf" srcId="{F110E7BE-C9B1-47D3-A277-CC2BC646B134}" destId="{446B6C03-5697-4F20-A7FA-1652799F3A5E}" srcOrd="2" destOrd="0" presId="urn:microsoft.com/office/officeart/2005/8/layout/orgChart1"/>
    <dgm:cxn modelId="{D674F5A2-27DA-45EC-B7AA-C6B33D2CF0BB}" type="presParOf" srcId="{968A78BC-7F0D-42A9-A178-601A10CA7810}" destId="{8AF09168-70E9-4CA7-9B18-0ABFCF42BF7A}" srcOrd="2" destOrd="0" presId="urn:microsoft.com/office/officeart/2005/8/layout/orgChart1"/>
    <dgm:cxn modelId="{EFE876CB-B16E-4A29-9764-ED407831459D}" type="presParOf" srcId="{968A78BC-7F0D-42A9-A178-601A10CA7810}" destId="{1C682AC6-F6B7-486A-A774-39FA8012EECE}" srcOrd="3" destOrd="0" presId="urn:microsoft.com/office/officeart/2005/8/layout/orgChart1"/>
    <dgm:cxn modelId="{36FFA870-48CD-42D9-B56F-767BC6E9C881}" type="presParOf" srcId="{1C682AC6-F6B7-486A-A774-39FA8012EECE}" destId="{2FAEF759-DF79-44BC-A3E4-1C3D6E0F7713}" srcOrd="0" destOrd="0" presId="urn:microsoft.com/office/officeart/2005/8/layout/orgChart1"/>
    <dgm:cxn modelId="{6136078A-F2A7-4BD6-9CBF-6551E2AF9032}" type="presParOf" srcId="{2FAEF759-DF79-44BC-A3E4-1C3D6E0F7713}" destId="{1F669F50-78CC-4A40-87D7-936CD4E4C948}" srcOrd="0" destOrd="0" presId="urn:microsoft.com/office/officeart/2005/8/layout/orgChart1"/>
    <dgm:cxn modelId="{50896CD0-A328-4C43-9493-D3617963F04A}" type="presParOf" srcId="{2FAEF759-DF79-44BC-A3E4-1C3D6E0F7713}" destId="{42388CA6-6899-44CC-AC75-A761D8B5983C}" srcOrd="1" destOrd="0" presId="urn:microsoft.com/office/officeart/2005/8/layout/orgChart1"/>
    <dgm:cxn modelId="{C7A69452-096F-4860-96AF-0CF31B6884BC}" type="presParOf" srcId="{1C682AC6-F6B7-486A-A774-39FA8012EECE}" destId="{13732EC6-2A89-4F8E-A834-F77D6B537754}" srcOrd="1" destOrd="0" presId="urn:microsoft.com/office/officeart/2005/8/layout/orgChart1"/>
    <dgm:cxn modelId="{CA960E2B-3E0A-4C7C-82A7-528F1CB21424}" type="presParOf" srcId="{1C682AC6-F6B7-486A-A774-39FA8012EECE}" destId="{41789998-B77A-45F9-B081-E66969A42F0F}" srcOrd="2" destOrd="0" presId="urn:microsoft.com/office/officeart/2005/8/layout/orgChart1"/>
    <dgm:cxn modelId="{40615FAC-98C7-4012-AEF1-9A668B2DF621}" type="presParOf" srcId="{18E993E0-DCB8-43A5-905A-E5651C3B875E}" destId="{7C030EBC-D709-43A7-86BE-C9E6010B7B1D}" srcOrd="2" destOrd="0" presId="urn:microsoft.com/office/officeart/2005/8/layout/orgChart1"/>
    <dgm:cxn modelId="{DBDB4189-A3E0-48DA-8E86-5920F33A77C6}" type="presParOf" srcId="{217DE0AB-960B-462B-BAA6-F4A9DC3757EB}" destId="{EA45A59B-94B9-4F1C-8B09-AC5F44576FDD}" srcOrd="6" destOrd="0" presId="urn:microsoft.com/office/officeart/2005/8/layout/orgChart1"/>
    <dgm:cxn modelId="{9F061F10-6F6E-4D82-A0D3-69777137523D}" type="presParOf" srcId="{217DE0AB-960B-462B-BAA6-F4A9DC3757EB}" destId="{A3BE82BB-AED0-4F6B-A7BA-0FE60C157D22}" srcOrd="7" destOrd="0" presId="urn:microsoft.com/office/officeart/2005/8/layout/orgChart1"/>
    <dgm:cxn modelId="{B3BE4F38-BA72-44F5-BFE0-0779E7C6F5F9}" type="presParOf" srcId="{A3BE82BB-AED0-4F6B-A7BA-0FE60C157D22}" destId="{DF0BC28D-6176-4570-A605-8C9562547C4B}" srcOrd="0" destOrd="0" presId="urn:microsoft.com/office/officeart/2005/8/layout/orgChart1"/>
    <dgm:cxn modelId="{6470C217-407E-4928-A125-79190AC358B1}" type="presParOf" srcId="{DF0BC28D-6176-4570-A605-8C9562547C4B}" destId="{D1263649-B41A-46C2-94F7-14B60230575E}" srcOrd="0" destOrd="0" presId="urn:microsoft.com/office/officeart/2005/8/layout/orgChart1"/>
    <dgm:cxn modelId="{DDDCE9F0-3ADF-459B-9A09-2A3B0A10EA8D}" type="presParOf" srcId="{DF0BC28D-6176-4570-A605-8C9562547C4B}" destId="{5CEF3355-4493-41D3-B241-BC015DCC5F64}" srcOrd="1" destOrd="0" presId="urn:microsoft.com/office/officeart/2005/8/layout/orgChart1"/>
    <dgm:cxn modelId="{B1F8EF76-DF48-41D6-851A-6D2CC2C3CCFA}" type="presParOf" srcId="{A3BE82BB-AED0-4F6B-A7BA-0FE60C157D22}" destId="{0511F9C0-EA4C-4664-A434-2088D5423FCC}" srcOrd="1" destOrd="0" presId="urn:microsoft.com/office/officeart/2005/8/layout/orgChart1"/>
    <dgm:cxn modelId="{B4672EE5-EDEA-4793-ADA4-37C475A06305}" type="presParOf" srcId="{A3BE82BB-AED0-4F6B-A7BA-0FE60C157D22}" destId="{56228807-FD22-4EB3-AA8B-E2DB76E48121}" srcOrd="2" destOrd="0" presId="urn:microsoft.com/office/officeart/2005/8/layout/orgChart1"/>
    <dgm:cxn modelId="{B76DABA0-33E7-463F-B53B-435509503FF8}" type="presParOf" srcId="{217DE0AB-960B-462B-BAA6-F4A9DC3757EB}" destId="{9C026941-A911-4958-B683-FC421620DCFC}" srcOrd="8" destOrd="0" presId="urn:microsoft.com/office/officeart/2005/8/layout/orgChart1"/>
    <dgm:cxn modelId="{135284A2-0EA1-42A1-BCBE-BB10FDA92B18}" type="presParOf" srcId="{217DE0AB-960B-462B-BAA6-F4A9DC3757EB}" destId="{F82C82A6-B6C4-4AB7-8EFF-83537CC7D4D6}" srcOrd="9" destOrd="0" presId="urn:microsoft.com/office/officeart/2005/8/layout/orgChart1"/>
    <dgm:cxn modelId="{CDF23A74-502E-43AF-B6D9-6F5CC6A0F0A2}" type="presParOf" srcId="{F82C82A6-B6C4-4AB7-8EFF-83537CC7D4D6}" destId="{9C1B0BCF-1A9E-44C9-8D81-D317648D2AE7}" srcOrd="0" destOrd="0" presId="urn:microsoft.com/office/officeart/2005/8/layout/orgChart1"/>
    <dgm:cxn modelId="{F3E28F41-6C93-4290-A842-D05FED671EBB}" type="presParOf" srcId="{9C1B0BCF-1A9E-44C9-8D81-D317648D2AE7}" destId="{18A19768-BB19-4DC9-901A-AF7FB653AFE2}" srcOrd="0" destOrd="0" presId="urn:microsoft.com/office/officeart/2005/8/layout/orgChart1"/>
    <dgm:cxn modelId="{D57FBF61-5810-4E94-B340-BD473515D9D0}" type="presParOf" srcId="{9C1B0BCF-1A9E-44C9-8D81-D317648D2AE7}" destId="{A8B5946F-B157-4545-86B3-35F6ED76EC5E}" srcOrd="1" destOrd="0" presId="urn:microsoft.com/office/officeart/2005/8/layout/orgChart1"/>
    <dgm:cxn modelId="{B276F383-C9FF-49DC-ADE8-565ED25FEFEC}" type="presParOf" srcId="{F82C82A6-B6C4-4AB7-8EFF-83537CC7D4D6}" destId="{2B7FD3B9-A31D-4265-9765-BEB4CC15C43F}" srcOrd="1" destOrd="0" presId="urn:microsoft.com/office/officeart/2005/8/layout/orgChart1"/>
    <dgm:cxn modelId="{679C301F-9553-466A-A3C6-D39B8DF672DF}" type="presParOf" srcId="{2B7FD3B9-A31D-4265-9765-BEB4CC15C43F}" destId="{59092845-0A05-4ACF-ADB0-C56219759415}" srcOrd="0" destOrd="0" presId="urn:microsoft.com/office/officeart/2005/8/layout/orgChart1"/>
    <dgm:cxn modelId="{A0545B83-3311-42C7-80CF-7FCD427FA763}" type="presParOf" srcId="{2B7FD3B9-A31D-4265-9765-BEB4CC15C43F}" destId="{3FEB83CD-F780-4601-8CD2-264F0ED6A368}" srcOrd="1" destOrd="0" presId="urn:microsoft.com/office/officeart/2005/8/layout/orgChart1"/>
    <dgm:cxn modelId="{F037CC38-8A81-483B-80A9-CF8A8632EC50}" type="presParOf" srcId="{3FEB83CD-F780-4601-8CD2-264F0ED6A368}" destId="{B5C5A3C4-F1DD-492B-A48B-FEFE6D119700}" srcOrd="0" destOrd="0" presId="urn:microsoft.com/office/officeart/2005/8/layout/orgChart1"/>
    <dgm:cxn modelId="{69B2D112-E427-4987-B512-0C7BA1684DF2}" type="presParOf" srcId="{B5C5A3C4-F1DD-492B-A48B-FEFE6D119700}" destId="{D96F0DDB-F553-4A46-A1A2-D0502AE90C0E}" srcOrd="0" destOrd="0" presId="urn:microsoft.com/office/officeart/2005/8/layout/orgChart1"/>
    <dgm:cxn modelId="{14D48637-060C-4718-A603-F3CF34823384}" type="presParOf" srcId="{B5C5A3C4-F1DD-492B-A48B-FEFE6D119700}" destId="{8A74FEC6-9836-46CD-85CD-F562CFF7CB71}" srcOrd="1" destOrd="0" presId="urn:microsoft.com/office/officeart/2005/8/layout/orgChart1"/>
    <dgm:cxn modelId="{2DD824F7-912F-46F5-982E-4EF9CBA5A949}" type="presParOf" srcId="{3FEB83CD-F780-4601-8CD2-264F0ED6A368}" destId="{442D76C1-509A-4527-80C5-37662F2A26E3}" srcOrd="1" destOrd="0" presId="urn:microsoft.com/office/officeart/2005/8/layout/orgChart1"/>
    <dgm:cxn modelId="{697DADB8-8BB2-4097-AE7C-05936DC5BF2D}" type="presParOf" srcId="{442D76C1-509A-4527-80C5-37662F2A26E3}" destId="{62B91D48-006F-4825-B30E-4FB6E79F9AF4}" srcOrd="0" destOrd="0" presId="urn:microsoft.com/office/officeart/2005/8/layout/orgChart1"/>
    <dgm:cxn modelId="{29AA294E-1774-45C0-93E0-B12C8F17882A}" type="presParOf" srcId="{442D76C1-509A-4527-80C5-37662F2A26E3}" destId="{1EC0BBC7-5682-42DA-860F-B0FFD4AA6DD2}" srcOrd="1" destOrd="0" presId="urn:microsoft.com/office/officeart/2005/8/layout/orgChart1"/>
    <dgm:cxn modelId="{603FCFD6-F4B8-4F0A-9FB5-9628B7DF69DB}" type="presParOf" srcId="{1EC0BBC7-5682-42DA-860F-B0FFD4AA6DD2}" destId="{4534849E-FA96-4354-B299-6F0302E11A57}" srcOrd="0" destOrd="0" presId="urn:microsoft.com/office/officeart/2005/8/layout/orgChart1"/>
    <dgm:cxn modelId="{71B3C202-D978-4289-892C-1590BD926948}" type="presParOf" srcId="{4534849E-FA96-4354-B299-6F0302E11A57}" destId="{F564307B-FC4A-49EA-8E46-A657BF9DAE36}" srcOrd="0" destOrd="0" presId="urn:microsoft.com/office/officeart/2005/8/layout/orgChart1"/>
    <dgm:cxn modelId="{AADA1CA2-FA33-4F37-8957-BB161379BE67}" type="presParOf" srcId="{4534849E-FA96-4354-B299-6F0302E11A57}" destId="{4A2B35C0-B7E0-481C-B526-BE0E396D6930}" srcOrd="1" destOrd="0" presId="urn:microsoft.com/office/officeart/2005/8/layout/orgChart1"/>
    <dgm:cxn modelId="{4B047D19-EA64-4F2A-BE4D-A804881B121A}" type="presParOf" srcId="{1EC0BBC7-5682-42DA-860F-B0FFD4AA6DD2}" destId="{D3E7C75A-C250-497B-9AD2-20AE38871979}" srcOrd="1" destOrd="0" presId="urn:microsoft.com/office/officeart/2005/8/layout/orgChart1"/>
    <dgm:cxn modelId="{975BBCAC-84DA-45EA-BE58-5D12637330D0}" type="presParOf" srcId="{1EC0BBC7-5682-42DA-860F-B0FFD4AA6DD2}" destId="{C71C398E-20B6-47BE-A2EB-4BA7604D8390}" srcOrd="2" destOrd="0" presId="urn:microsoft.com/office/officeart/2005/8/layout/orgChart1"/>
    <dgm:cxn modelId="{D8AC9D22-9C1C-46D9-A415-3B42E390DE23}" type="presParOf" srcId="{442D76C1-509A-4527-80C5-37662F2A26E3}" destId="{451E29B8-5EDF-4321-A655-C8BAC4082D54}" srcOrd="2" destOrd="0" presId="urn:microsoft.com/office/officeart/2005/8/layout/orgChart1"/>
    <dgm:cxn modelId="{574E4254-92FB-4FD0-BD24-2EAF501FFA7E}" type="presParOf" srcId="{442D76C1-509A-4527-80C5-37662F2A26E3}" destId="{EB12C47B-D446-4720-869F-A0770952F9E0}" srcOrd="3" destOrd="0" presId="urn:microsoft.com/office/officeart/2005/8/layout/orgChart1"/>
    <dgm:cxn modelId="{A4DF7E21-C1D1-49A2-99BF-293495E03F71}" type="presParOf" srcId="{EB12C47B-D446-4720-869F-A0770952F9E0}" destId="{C4015CE0-2A5F-4D5F-BD39-00AD52D8C586}" srcOrd="0" destOrd="0" presId="urn:microsoft.com/office/officeart/2005/8/layout/orgChart1"/>
    <dgm:cxn modelId="{9E92BE16-717B-4537-80EB-AE181145E779}" type="presParOf" srcId="{C4015CE0-2A5F-4D5F-BD39-00AD52D8C586}" destId="{65FACCD3-AB00-47D6-A0B7-61BBAAA9C319}" srcOrd="0" destOrd="0" presId="urn:microsoft.com/office/officeart/2005/8/layout/orgChart1"/>
    <dgm:cxn modelId="{2D0B615E-B47E-4385-AFEC-B4831E3506E4}" type="presParOf" srcId="{C4015CE0-2A5F-4D5F-BD39-00AD52D8C586}" destId="{1EB052EB-0F6F-4B04-8DF2-00A5B159D1CF}" srcOrd="1" destOrd="0" presId="urn:microsoft.com/office/officeart/2005/8/layout/orgChart1"/>
    <dgm:cxn modelId="{AB5415A4-1E16-4834-A4A6-DA1B6CDC3456}" type="presParOf" srcId="{EB12C47B-D446-4720-869F-A0770952F9E0}" destId="{B4782882-6330-43AF-AB21-6825026DF285}" srcOrd="1" destOrd="0" presId="urn:microsoft.com/office/officeart/2005/8/layout/orgChart1"/>
    <dgm:cxn modelId="{6D8AEDAE-CFF0-47E6-BBFF-9F113962B0B2}" type="presParOf" srcId="{EB12C47B-D446-4720-869F-A0770952F9E0}" destId="{6FD7D1A8-C43E-41AE-9A9A-198886B1D92A}" srcOrd="2" destOrd="0" presId="urn:microsoft.com/office/officeart/2005/8/layout/orgChart1"/>
    <dgm:cxn modelId="{9E95E86D-1090-42C5-A731-4AAA47D05C2D}" type="presParOf" srcId="{3FEB83CD-F780-4601-8CD2-264F0ED6A368}" destId="{CFA7A653-CEE6-4E1E-B7E0-BE21E4091D14}" srcOrd="2" destOrd="0" presId="urn:microsoft.com/office/officeart/2005/8/layout/orgChart1"/>
    <dgm:cxn modelId="{3E460DEE-DAC4-4B74-A338-17D0BAA7DB6C}" type="presParOf" srcId="{F82C82A6-B6C4-4AB7-8EFF-83537CC7D4D6}" destId="{931B3679-F50E-4D6B-985E-A753036B5DF9}" srcOrd="2" destOrd="0" presId="urn:microsoft.com/office/officeart/2005/8/layout/orgChart1"/>
    <dgm:cxn modelId="{7E96059C-3436-466D-8077-607BD115A5CE}" type="presParOf" srcId="{80CABFCE-E326-485B-9331-2C0CFD7469CB}" destId="{98EE99DB-69D6-4AC0-B8F4-A44E3048DE4D}" srcOrd="2" destOrd="0" presId="urn:microsoft.com/office/officeart/2005/8/layout/orgChart1"/>
    <dgm:cxn modelId="{63C224F5-DF65-44E6-992A-A2FC1CF8CAAA}" type="presParOf" srcId="{98EE99DB-69D6-4AC0-B8F4-A44E3048DE4D}" destId="{5659170E-27D2-4564-BD74-C751341644D0}" srcOrd="0" destOrd="0" presId="urn:microsoft.com/office/officeart/2005/8/layout/orgChart1"/>
    <dgm:cxn modelId="{A0FBA005-3212-46E8-B3D8-51445B9869AE}" type="presParOf" srcId="{98EE99DB-69D6-4AC0-B8F4-A44E3048DE4D}" destId="{AFFAF665-35B6-4864-A750-24FB5D485128}" srcOrd="1" destOrd="0" presId="urn:microsoft.com/office/officeart/2005/8/layout/orgChart1"/>
    <dgm:cxn modelId="{4107E891-B493-42E5-8EED-11044434247F}" type="presParOf" srcId="{AFFAF665-35B6-4864-A750-24FB5D485128}" destId="{747D6EF0-69B2-4518-AC0B-536F053C4594}" srcOrd="0" destOrd="0" presId="urn:microsoft.com/office/officeart/2005/8/layout/orgChart1"/>
    <dgm:cxn modelId="{F74CD7D5-2526-48DF-9BBC-CE385BFB786A}" type="presParOf" srcId="{747D6EF0-69B2-4518-AC0B-536F053C4594}" destId="{4808FE4D-9486-4362-BF9B-8BD472CA00AE}" srcOrd="0" destOrd="0" presId="urn:microsoft.com/office/officeart/2005/8/layout/orgChart1"/>
    <dgm:cxn modelId="{330D1A5C-C5B8-4A21-A769-DC1C151ADC11}" type="presParOf" srcId="{747D6EF0-69B2-4518-AC0B-536F053C4594}" destId="{C783AA8D-CFB7-445A-A4BC-9D97FD88AFA9}" srcOrd="1" destOrd="0" presId="urn:microsoft.com/office/officeart/2005/8/layout/orgChart1"/>
    <dgm:cxn modelId="{66F7697C-5579-4266-94B3-2A9C75F837F9}" type="presParOf" srcId="{AFFAF665-35B6-4864-A750-24FB5D485128}" destId="{B39534E2-B31E-464C-B6C1-A2884EB7858B}" srcOrd="1" destOrd="0" presId="urn:microsoft.com/office/officeart/2005/8/layout/orgChart1"/>
    <dgm:cxn modelId="{B3B19333-5531-4954-9D8E-45E3C2940123}" type="presParOf" srcId="{AFFAF665-35B6-4864-A750-24FB5D485128}" destId="{6DDF566A-9614-40A3-96CB-B98568E0B688}" srcOrd="2" destOrd="0" presId="urn:microsoft.com/office/officeart/2005/8/layout/orgChart1"/>
    <dgm:cxn modelId="{CC3819E9-1AB9-47CD-88CD-975B3B6BA6F5}" type="presParOf" srcId="{6DDF566A-9614-40A3-96CB-B98568E0B688}" destId="{256D456F-B973-4944-A316-6C740DB3FF53}" srcOrd="0" destOrd="0" presId="urn:microsoft.com/office/officeart/2005/8/layout/orgChart1"/>
    <dgm:cxn modelId="{9493982C-7B09-48A0-A84C-7B86946F768A}" type="presParOf" srcId="{6DDF566A-9614-40A3-96CB-B98568E0B688}" destId="{5E8BB539-F8FE-4F95-81BD-2CD0FEF7FBD4}" srcOrd="1" destOrd="0" presId="urn:microsoft.com/office/officeart/2005/8/layout/orgChart1"/>
    <dgm:cxn modelId="{D8C56F1A-5521-4886-A165-75C4F04870B1}" type="presParOf" srcId="{5E8BB539-F8FE-4F95-81BD-2CD0FEF7FBD4}" destId="{9FD17F35-EF39-4054-8A16-62A40488BC03}" srcOrd="0" destOrd="0" presId="urn:microsoft.com/office/officeart/2005/8/layout/orgChart1"/>
    <dgm:cxn modelId="{8600BC86-234E-4FCE-B481-1A64FE713685}" type="presParOf" srcId="{9FD17F35-EF39-4054-8A16-62A40488BC03}" destId="{164D3901-12BB-4A82-9510-075A0B8A7EBC}" srcOrd="0" destOrd="0" presId="urn:microsoft.com/office/officeart/2005/8/layout/orgChart1"/>
    <dgm:cxn modelId="{B4B375CA-34F0-4116-A4FB-5E7FC07B7EE9}" type="presParOf" srcId="{9FD17F35-EF39-4054-8A16-62A40488BC03}" destId="{920A133A-8417-4C2D-A423-693B8814BC5D}" srcOrd="1" destOrd="0" presId="urn:microsoft.com/office/officeart/2005/8/layout/orgChart1"/>
    <dgm:cxn modelId="{3B041736-D944-4BCB-92ED-D7E9914A0917}" type="presParOf" srcId="{5E8BB539-F8FE-4F95-81BD-2CD0FEF7FBD4}" destId="{4FAE8ECF-2EFA-44FF-9FF4-11A222282DC0}" srcOrd="1" destOrd="0" presId="urn:microsoft.com/office/officeart/2005/8/layout/orgChart1"/>
    <dgm:cxn modelId="{1406C911-4D3F-4B5F-BA3F-9224C52D02E1}" type="presParOf" srcId="{5E8BB539-F8FE-4F95-81BD-2CD0FEF7FBD4}" destId="{82821F7B-A3B5-4078-AE2B-78AC2BAD1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D456F-B973-4944-A316-6C740DB3FF53}">
      <dsp:nvSpPr>
        <dsp:cNvPr id="0" name=""/>
        <dsp:cNvSpPr/>
      </dsp:nvSpPr>
      <dsp:spPr>
        <a:xfrm>
          <a:off x="2730804" y="1869553"/>
          <a:ext cx="116539" cy="506531"/>
        </a:xfrm>
        <a:custGeom>
          <a:avLst/>
          <a:gdLst/>
          <a:ahLst/>
          <a:cxnLst/>
          <a:rect l="0" t="0" r="0" b="0"/>
          <a:pathLst>
            <a:path>
              <a:moveTo>
                <a:pt x="116539" y="0"/>
              </a:moveTo>
              <a:lnTo>
                <a:pt x="116539" y="506531"/>
              </a:lnTo>
              <a:lnTo>
                <a:pt x="0" y="5065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170E-27D2-4564-BD74-C751341644D0}">
      <dsp:nvSpPr>
        <dsp:cNvPr id="0" name=""/>
        <dsp:cNvSpPr/>
      </dsp:nvSpPr>
      <dsp:spPr>
        <a:xfrm>
          <a:off x="3315982" y="942193"/>
          <a:ext cx="103775" cy="567455"/>
        </a:xfrm>
        <a:custGeom>
          <a:avLst/>
          <a:gdLst/>
          <a:ahLst/>
          <a:cxnLst/>
          <a:rect l="0" t="0" r="0" b="0"/>
          <a:pathLst>
            <a:path>
              <a:moveTo>
                <a:pt x="103775" y="0"/>
              </a:moveTo>
              <a:lnTo>
                <a:pt x="103775" y="567455"/>
              </a:lnTo>
              <a:lnTo>
                <a:pt x="0" y="5674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29B8-5EDF-4321-A655-C8BAC4082D54}">
      <dsp:nvSpPr>
        <dsp:cNvPr id="0" name=""/>
        <dsp:cNvSpPr/>
      </dsp:nvSpPr>
      <dsp:spPr>
        <a:xfrm>
          <a:off x="5416194" y="4078502"/>
          <a:ext cx="148250" cy="1156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51"/>
              </a:lnTo>
              <a:lnTo>
                <a:pt x="148250" y="11563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91D48-006F-4825-B30E-4FB6E79F9AF4}">
      <dsp:nvSpPr>
        <dsp:cNvPr id="0" name=""/>
        <dsp:cNvSpPr/>
      </dsp:nvSpPr>
      <dsp:spPr>
        <a:xfrm>
          <a:off x="5416194" y="4078502"/>
          <a:ext cx="148250" cy="45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34"/>
              </a:lnTo>
              <a:lnTo>
                <a:pt x="148250" y="45463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92845-0A05-4ACF-ADB0-C56219759415}">
      <dsp:nvSpPr>
        <dsp:cNvPr id="0" name=""/>
        <dsp:cNvSpPr/>
      </dsp:nvSpPr>
      <dsp:spPr>
        <a:xfrm>
          <a:off x="5765808" y="3376784"/>
          <a:ext cx="91440" cy="207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5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26941-A911-4958-B683-FC421620DCFC}">
      <dsp:nvSpPr>
        <dsp:cNvPr id="0" name=""/>
        <dsp:cNvSpPr/>
      </dsp:nvSpPr>
      <dsp:spPr>
        <a:xfrm>
          <a:off x="3419758" y="942193"/>
          <a:ext cx="2391770" cy="194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647"/>
              </a:lnTo>
              <a:lnTo>
                <a:pt x="2391770" y="1836647"/>
              </a:lnTo>
              <a:lnTo>
                <a:pt x="2391770" y="19404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A59B-94B9-4F1C-8B09-AC5F44576FDD}">
      <dsp:nvSpPr>
        <dsp:cNvPr id="0" name=""/>
        <dsp:cNvSpPr/>
      </dsp:nvSpPr>
      <dsp:spPr>
        <a:xfrm>
          <a:off x="3419758" y="942193"/>
          <a:ext cx="1195885" cy="194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647"/>
              </a:lnTo>
              <a:lnTo>
                <a:pt x="1195885" y="1836647"/>
              </a:lnTo>
              <a:lnTo>
                <a:pt x="1195885" y="19404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09168-70E9-4CA7-9B18-0ABFCF42BF7A}">
      <dsp:nvSpPr>
        <dsp:cNvPr id="0" name=""/>
        <dsp:cNvSpPr/>
      </dsp:nvSpPr>
      <dsp:spPr>
        <a:xfrm>
          <a:off x="3024424" y="3376784"/>
          <a:ext cx="148250" cy="1156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51"/>
              </a:lnTo>
              <a:lnTo>
                <a:pt x="148250" y="11563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F4677-5D4E-4392-B789-D1C230D4876F}">
      <dsp:nvSpPr>
        <dsp:cNvPr id="0" name=""/>
        <dsp:cNvSpPr/>
      </dsp:nvSpPr>
      <dsp:spPr>
        <a:xfrm>
          <a:off x="3024424" y="3376784"/>
          <a:ext cx="148250" cy="45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34"/>
              </a:lnTo>
              <a:lnTo>
                <a:pt x="148250" y="45463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50FDC-8C3C-43C9-B707-1E3ED5EE8F55}">
      <dsp:nvSpPr>
        <dsp:cNvPr id="0" name=""/>
        <dsp:cNvSpPr/>
      </dsp:nvSpPr>
      <dsp:spPr>
        <a:xfrm>
          <a:off x="3374038" y="942193"/>
          <a:ext cx="91440" cy="1940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04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077B-1288-4C74-9384-06AA6AC894C1}">
      <dsp:nvSpPr>
        <dsp:cNvPr id="0" name=""/>
        <dsp:cNvSpPr/>
      </dsp:nvSpPr>
      <dsp:spPr>
        <a:xfrm>
          <a:off x="1828538" y="3376784"/>
          <a:ext cx="148250" cy="45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34"/>
              </a:lnTo>
              <a:lnTo>
                <a:pt x="148250" y="45463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B5EAE-6060-4FFF-ACAE-0FA763C63CF9}">
      <dsp:nvSpPr>
        <dsp:cNvPr id="0" name=""/>
        <dsp:cNvSpPr/>
      </dsp:nvSpPr>
      <dsp:spPr>
        <a:xfrm>
          <a:off x="2223872" y="942193"/>
          <a:ext cx="1195885" cy="1940422"/>
        </a:xfrm>
        <a:custGeom>
          <a:avLst/>
          <a:gdLst/>
          <a:ahLst/>
          <a:cxnLst/>
          <a:rect l="0" t="0" r="0" b="0"/>
          <a:pathLst>
            <a:path>
              <a:moveTo>
                <a:pt x="1195885" y="0"/>
              </a:moveTo>
              <a:lnTo>
                <a:pt x="1195885" y="1836647"/>
              </a:lnTo>
              <a:lnTo>
                <a:pt x="0" y="1836647"/>
              </a:lnTo>
              <a:lnTo>
                <a:pt x="0" y="19404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462F0-C435-4A24-90DD-A8F22EFC58D8}">
      <dsp:nvSpPr>
        <dsp:cNvPr id="0" name=""/>
        <dsp:cNvSpPr/>
      </dsp:nvSpPr>
      <dsp:spPr>
        <a:xfrm>
          <a:off x="632653" y="3376784"/>
          <a:ext cx="148250" cy="45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34"/>
              </a:lnTo>
              <a:lnTo>
                <a:pt x="148250" y="45463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4079-6470-4FA0-A185-B359C04366F1}">
      <dsp:nvSpPr>
        <dsp:cNvPr id="0" name=""/>
        <dsp:cNvSpPr/>
      </dsp:nvSpPr>
      <dsp:spPr>
        <a:xfrm>
          <a:off x="1027987" y="942193"/>
          <a:ext cx="2391770" cy="1940422"/>
        </a:xfrm>
        <a:custGeom>
          <a:avLst/>
          <a:gdLst/>
          <a:ahLst/>
          <a:cxnLst/>
          <a:rect l="0" t="0" r="0" b="0"/>
          <a:pathLst>
            <a:path>
              <a:moveTo>
                <a:pt x="2391770" y="0"/>
              </a:moveTo>
              <a:lnTo>
                <a:pt x="2391770" y="1836647"/>
              </a:lnTo>
              <a:lnTo>
                <a:pt x="0" y="1836647"/>
              </a:lnTo>
              <a:lnTo>
                <a:pt x="0" y="19404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05D2C-70A5-48F2-B7A8-7A2361B6ECA7}">
      <dsp:nvSpPr>
        <dsp:cNvPr id="0" name=""/>
        <dsp:cNvSpPr/>
      </dsp:nvSpPr>
      <dsp:spPr>
        <a:xfrm>
          <a:off x="2824390" y="760"/>
          <a:ext cx="1190736" cy="941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Coroner/Chief Medical Examiner/Medical Director</a:t>
          </a:r>
        </a:p>
      </dsp:txBody>
      <dsp:txXfrm>
        <a:off x="2824390" y="760"/>
        <a:ext cx="1190736" cy="941433"/>
      </dsp:txXfrm>
    </dsp:sp>
    <dsp:sp modelId="{C3468507-341C-44B0-B673-6D23BF8086A1}">
      <dsp:nvSpPr>
        <dsp:cNvPr id="0" name=""/>
        <dsp:cNvSpPr/>
      </dsp:nvSpPr>
      <dsp:spPr>
        <a:xfrm>
          <a:off x="533819" y="2882616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Chief Toxicologist</a:t>
          </a:r>
        </a:p>
      </dsp:txBody>
      <dsp:txXfrm>
        <a:off x="533819" y="2882616"/>
        <a:ext cx="988335" cy="494167"/>
      </dsp:txXfrm>
    </dsp:sp>
    <dsp:sp modelId="{A26D010F-27D4-4299-A9D9-6ED73E1A2225}">
      <dsp:nvSpPr>
        <dsp:cNvPr id="0" name=""/>
        <dsp:cNvSpPr/>
      </dsp:nvSpPr>
      <dsp:spPr>
        <a:xfrm>
          <a:off x="780903" y="3584334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Toxicologists x 3</a:t>
          </a:r>
        </a:p>
      </dsp:txBody>
      <dsp:txXfrm>
        <a:off x="780903" y="3584334"/>
        <a:ext cx="988335" cy="494167"/>
      </dsp:txXfrm>
    </dsp:sp>
    <dsp:sp modelId="{2D4FC03F-5D94-430A-AE74-B7A7A9BC8E98}">
      <dsp:nvSpPr>
        <dsp:cNvPr id="0" name=""/>
        <dsp:cNvSpPr/>
      </dsp:nvSpPr>
      <dsp:spPr>
        <a:xfrm>
          <a:off x="1729705" y="2882616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Chief Death Investigator</a:t>
          </a:r>
        </a:p>
      </dsp:txBody>
      <dsp:txXfrm>
        <a:off x="1729705" y="2882616"/>
        <a:ext cx="988335" cy="494167"/>
      </dsp:txXfrm>
    </dsp:sp>
    <dsp:sp modelId="{1DF7E936-79BA-4593-9BE3-8A38B867124F}">
      <dsp:nvSpPr>
        <dsp:cNvPr id="0" name=""/>
        <dsp:cNvSpPr/>
      </dsp:nvSpPr>
      <dsp:spPr>
        <a:xfrm>
          <a:off x="1976788" y="3584334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Death Investigators x 9</a:t>
          </a:r>
        </a:p>
      </dsp:txBody>
      <dsp:txXfrm>
        <a:off x="1976788" y="3584334"/>
        <a:ext cx="988335" cy="494167"/>
      </dsp:txXfrm>
    </dsp:sp>
    <dsp:sp modelId="{0E14AFDC-C2E2-4C66-A5EB-5CF06214E50B}">
      <dsp:nvSpPr>
        <dsp:cNvPr id="0" name=""/>
        <dsp:cNvSpPr/>
      </dsp:nvSpPr>
      <dsp:spPr>
        <a:xfrm>
          <a:off x="2925590" y="2882616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Office Administrator</a:t>
          </a:r>
        </a:p>
      </dsp:txBody>
      <dsp:txXfrm>
        <a:off x="2925590" y="2882616"/>
        <a:ext cx="988335" cy="494167"/>
      </dsp:txXfrm>
    </dsp:sp>
    <dsp:sp modelId="{71067A5E-C599-411F-963F-9EF65EE08007}">
      <dsp:nvSpPr>
        <dsp:cNvPr id="0" name=""/>
        <dsp:cNvSpPr/>
      </dsp:nvSpPr>
      <dsp:spPr>
        <a:xfrm>
          <a:off x="3172674" y="3584334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Administrative Deputy Coroner</a:t>
          </a:r>
        </a:p>
      </dsp:txBody>
      <dsp:txXfrm>
        <a:off x="3172674" y="3584334"/>
        <a:ext cx="988335" cy="494167"/>
      </dsp:txXfrm>
    </dsp:sp>
    <dsp:sp modelId="{1F669F50-78CC-4A40-87D7-936CD4E4C948}">
      <dsp:nvSpPr>
        <dsp:cNvPr id="0" name=""/>
        <dsp:cNvSpPr/>
      </dsp:nvSpPr>
      <dsp:spPr>
        <a:xfrm>
          <a:off x="3172674" y="4286052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 time admin assistant</a:t>
          </a:r>
        </a:p>
      </dsp:txBody>
      <dsp:txXfrm>
        <a:off x="3172674" y="4286052"/>
        <a:ext cx="988335" cy="494167"/>
      </dsp:txXfrm>
    </dsp:sp>
    <dsp:sp modelId="{D1263649-B41A-46C2-94F7-14B60230575E}">
      <dsp:nvSpPr>
        <dsp:cNvPr id="0" name=""/>
        <dsp:cNvSpPr/>
      </dsp:nvSpPr>
      <dsp:spPr>
        <a:xfrm>
          <a:off x="4121475" y="2882616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Histologist</a:t>
          </a:r>
        </a:p>
      </dsp:txBody>
      <dsp:txXfrm>
        <a:off x="4121475" y="2882616"/>
        <a:ext cx="988335" cy="494167"/>
      </dsp:txXfrm>
    </dsp:sp>
    <dsp:sp modelId="{18A19768-BB19-4DC9-901A-AF7FB653AFE2}">
      <dsp:nvSpPr>
        <dsp:cNvPr id="0" name=""/>
        <dsp:cNvSpPr/>
      </dsp:nvSpPr>
      <dsp:spPr>
        <a:xfrm>
          <a:off x="5317361" y="2882616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Morgue Supervisor</a:t>
          </a:r>
        </a:p>
      </dsp:txBody>
      <dsp:txXfrm>
        <a:off x="5317361" y="2882616"/>
        <a:ext cx="988335" cy="494167"/>
      </dsp:txXfrm>
    </dsp:sp>
    <dsp:sp modelId="{D96F0DDB-F553-4A46-A1A2-D0502AE90C0E}">
      <dsp:nvSpPr>
        <dsp:cNvPr id="0" name=""/>
        <dsp:cNvSpPr/>
      </dsp:nvSpPr>
      <dsp:spPr>
        <a:xfrm>
          <a:off x="5317361" y="3584334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Autopsy Technicians:</a:t>
          </a:r>
        </a:p>
      </dsp:txBody>
      <dsp:txXfrm>
        <a:off x="5317361" y="3584334"/>
        <a:ext cx="988335" cy="494167"/>
      </dsp:txXfrm>
    </dsp:sp>
    <dsp:sp modelId="{F564307B-FC4A-49EA-8E46-A657BF9DAE36}">
      <dsp:nvSpPr>
        <dsp:cNvPr id="0" name=""/>
        <dsp:cNvSpPr/>
      </dsp:nvSpPr>
      <dsp:spPr>
        <a:xfrm>
          <a:off x="5564445" y="4286052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 full-time</a:t>
          </a:r>
        </a:p>
      </dsp:txBody>
      <dsp:txXfrm>
        <a:off x="5564445" y="4286052"/>
        <a:ext cx="988335" cy="494167"/>
      </dsp:txXfrm>
    </dsp:sp>
    <dsp:sp modelId="{65FACCD3-AB00-47D6-A0B7-61BBAAA9C319}">
      <dsp:nvSpPr>
        <dsp:cNvPr id="0" name=""/>
        <dsp:cNvSpPr/>
      </dsp:nvSpPr>
      <dsp:spPr>
        <a:xfrm>
          <a:off x="5564445" y="4987770"/>
          <a:ext cx="988335" cy="494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 part-time</a:t>
          </a:r>
        </a:p>
      </dsp:txBody>
      <dsp:txXfrm>
        <a:off x="5564445" y="4987770"/>
        <a:ext cx="988335" cy="494167"/>
      </dsp:txXfrm>
    </dsp:sp>
    <dsp:sp modelId="{4808FE4D-9486-4362-BF9B-8BD472CA00AE}">
      <dsp:nvSpPr>
        <dsp:cNvPr id="0" name=""/>
        <dsp:cNvSpPr/>
      </dsp:nvSpPr>
      <dsp:spPr>
        <a:xfrm>
          <a:off x="2378705" y="1149744"/>
          <a:ext cx="937277" cy="719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Deputy Chief Medical Examiner</a:t>
          </a:r>
        </a:p>
      </dsp:txBody>
      <dsp:txXfrm>
        <a:off x="2378705" y="1149744"/>
        <a:ext cx="937277" cy="719809"/>
      </dsp:txXfrm>
    </dsp:sp>
    <dsp:sp modelId="{164D3901-12BB-4A82-9510-075A0B8A7EBC}">
      <dsp:nvSpPr>
        <dsp:cNvPr id="0" name=""/>
        <dsp:cNvSpPr/>
      </dsp:nvSpPr>
      <dsp:spPr>
        <a:xfrm>
          <a:off x="1689593" y="2077103"/>
          <a:ext cx="1041210" cy="59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Medical Examiners (3 full, 1 part-time)</a:t>
          </a:r>
        </a:p>
      </dsp:txBody>
      <dsp:txXfrm>
        <a:off x="1689593" y="2077103"/>
        <a:ext cx="1041210" cy="59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C6E8C2-CC6B-1C47-97F6-11D070E1A5D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4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56C048B-B3EF-434B-855B-80331A33FADE}" type="datetime1">
              <a:rPr lang="en-US" smtClean="0"/>
              <a:t>10/13/2021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487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EC9-5069-44D6-B972-76E102A33CFE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E83-62CD-49B0-9304-7112A39A2441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1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E7-8619-4757-B433-3C4787FD52CF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1BAD-5B84-459F-A921-957F4B31C864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BC55-03C1-44D7-95FC-0BFFE86CEFF8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A-5BD2-4639-BC22-1D2A72C015C0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3C1E-CA7A-4EA5-BC5A-E5B66C5F91CC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15BB-4D6C-456F-B0D6-89E8242F8D1F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7B267EC-FDF1-4699-B1D6-56FF0875F7A0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77C8-B450-4D71-BB89-71CB659957D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DCD7-32F1-4D16-A559-A5DC88104414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F1D-0C6D-44C4-A055-CBD06968272E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5D7-BBAA-47FA-8583-0741C0F6CCCD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53CB-9600-42CF-9E38-5955248467BC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7D58-DA09-4034-A84F-8EB6AB85D25C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AE6-262E-46F1-B9B6-B597A6F1349A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74E54-051A-4D47-A93E-73769CE8536A}" type="datetime1">
              <a:rPr lang="en-US" smtClean="0"/>
              <a:t>10/13/2021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Budget Presentation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 Kelly, M.D.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258F2-2F66-4AD3-B191-AA63B013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533400"/>
            <a:ext cx="1305918" cy="1330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4954" y="1524000"/>
            <a:ext cx="7467600" cy="4953000"/>
          </a:xfrm>
        </p:spPr>
        <p:txBody>
          <a:bodyPr rtlCol="0">
            <a:normAutofit/>
          </a:bodyPr>
          <a:lstStyle/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Statutory Responsibilities: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Pronouncement of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decedent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how injury occurred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evidence from body used to prove or disprove an individual’s guilt or innocence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or deny the account of how the death occurred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any natural disease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or exclude other contributory or causative factors to the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expert testimony in criminal and civil proceedings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or deny tissue for harvest</a:t>
            </a:r>
          </a:p>
          <a:p>
            <a:pPr marL="1371600" lvl="3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800" dirty="0">
              <a:latin typeface="Tahoma" charset="0"/>
              <a:ea typeface="+mn-ea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ahoma" charset="0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89F98-E63D-7140-AC88-D2787BF2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-304800"/>
            <a:ext cx="7704667" cy="198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CRS: 30-10-606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CDBB8-7A9D-446A-AA42-DE27CC0025F8}"/>
              </a:ext>
            </a:extLst>
          </p:cNvPr>
          <p:cNvSpPr txBox="1"/>
          <p:nvPr/>
        </p:nvSpPr>
        <p:spPr>
          <a:xfrm>
            <a:off x="1752600" y="6096000"/>
            <a:ext cx="152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BB69-FA23-4156-AEC5-E7234714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10</a:t>
            </a:fld>
            <a:endParaRPr lang="en-US" dirty="0"/>
          </a:p>
        </p:txBody>
      </p:sp>
      <p:pic>
        <p:nvPicPr>
          <p:cNvPr id="6" name="Picture 5" descr="logo-1-T.gif">
            <a:extLst>
              <a:ext uri="{FF2B5EF4-FFF2-40B4-BE49-F238E27FC236}">
                <a16:creationId xmlns:a16="http://schemas.microsoft.com/office/drawing/2014/main" id="{CC958089-31EA-4F26-8F15-6E9F5FCD55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159C-E699-4CE2-901C-F3517AEB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Autopsy Trends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C06A27-B28B-4559-8DF5-95B2C30D6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850670"/>
              </p:ext>
            </p:extLst>
          </p:nvPr>
        </p:nvGraphicFramePr>
        <p:xfrm>
          <a:off x="982663" y="2667000"/>
          <a:ext cx="7704137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F7864-F8DD-4606-80F6-4BA2D74D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Coroner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425C0-FEFA-4B83-B60E-1E3A3A24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E1A4-4834-4B85-81AF-C1C99426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Investigated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F0A381-38DE-4E06-A5F8-A11186B29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66880"/>
              </p:ext>
            </p:extLst>
          </p:nvPr>
        </p:nvGraphicFramePr>
        <p:xfrm>
          <a:off x="982663" y="2667000"/>
          <a:ext cx="7704137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5763E-5B57-43A5-A59D-93C8433E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Coroner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72D6D-C26A-41CC-B50C-97245CA9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71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 Goals, Operating Indicators, Capital Projects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3" y="2057400"/>
            <a:ext cx="7704667" cy="3942416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assist Public Health, El Paso County agencies and leadership, regional hospitals, and non-profits in our ongoing efforts on COVID-19, fentanyl/substance abuse, child fatalities, and suicide prevention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of updated/upgraded VertiQ Medical Examiner Laboratory information system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with unspent and re-appropriated funds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hosting allowing the termination of outdated county servers and remote access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Recruitment, hiring, and training for currently or soon to be unfilled positions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Toxicologist, Deputy toxicologist, 2 Medicolegal Death Investigators, morgue staff.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3BFA-4F31-43D2-89D5-6626282E0EE8}"/>
              </a:ext>
            </a:extLst>
          </p:cNvPr>
          <p:cNvSpPr/>
          <p:nvPr/>
        </p:nvSpPr>
        <p:spPr>
          <a:xfrm>
            <a:off x="1600200" y="6021977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40225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6F8E1D-8DDC-44E1-9039-44575FD03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85800"/>
            <a:ext cx="6597951" cy="46185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E509E-EAE1-4720-8DA0-79792469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Coroner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A0D23-FBF8-41BC-A46A-ABFE6625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Budgetary Highlights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307D60-4CE3-4DC1-B0A1-8F938DDC7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53CD4E-A8AE-4AE7-8E6B-A2412ED75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10" y="1676400"/>
            <a:ext cx="716707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1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Budget and Critical Needs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3" y="1219200"/>
            <a:ext cx="7704667" cy="4780616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Base Budget: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$3,253,981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reappropriated funds from prior salary savings for capital projects: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$176,163 LIMS upgrade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$128,000 Toxicology equipment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critical needs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for 2022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possible needs 2023 and beyond: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medical examiner and support staff (morgue tech, toxicologist, death investigator)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at 260 calculated autopsies per medical examiner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investment in toxicology laboratory to keep pace with drug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FBFAC-E5D6-432D-AF1B-0B95724B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5562599"/>
          </a:xfrm>
        </p:spPr>
        <p:txBody>
          <a:bodyPr>
            <a:normAutofit/>
          </a:bodyPr>
          <a:lstStyle/>
          <a:p>
            <a:r>
              <a:rPr lang="en-JM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C7267-BD3D-40D6-B972-DD07F102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00667" y="-152399"/>
            <a:ext cx="7704667" cy="1142999"/>
          </a:xfrm>
        </p:spPr>
        <p:txBody>
          <a:bodyPr/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Chart 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2" y="1447800"/>
            <a:ext cx="7704667" cy="4572000"/>
          </a:xfrm>
        </p:spPr>
        <p:txBody>
          <a:bodyPr anchor="t"/>
          <a:lstStyle/>
          <a:p>
            <a:pPr marL="365760" lvl="1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73B3D-D732-42C2-AEA3-3901C3AD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33535"/>
            <a:ext cx="897275" cy="91439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07CFA2-80AF-435B-B69B-FD95D2323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631343"/>
              </p:ext>
            </p:extLst>
          </p:nvPr>
        </p:nvGraphicFramePr>
        <p:xfrm>
          <a:off x="1172367" y="990600"/>
          <a:ext cx="7086600" cy="548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C1E1F2-231A-4902-B155-90BEB790E966}"/>
              </a:ext>
            </a:extLst>
          </p:cNvPr>
          <p:cNvSpPr txBox="1"/>
          <p:nvPr/>
        </p:nvSpPr>
        <p:spPr>
          <a:xfrm>
            <a:off x="6450255" y="1676400"/>
            <a:ext cx="183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Available FTE=26</a:t>
            </a:r>
          </a:p>
          <a:p>
            <a:r>
              <a:rPr lang="en-US" dirty="0"/>
              <a:t>Filled FTE=25</a:t>
            </a:r>
          </a:p>
        </p:txBody>
      </p:sp>
    </p:spTree>
    <p:extLst>
      <p:ext uri="{BB962C8B-B14F-4D97-AF65-F5344CB8AC3E}">
        <p14:creationId xmlns:p14="http://schemas.microsoft.com/office/powerpoint/2010/main" val="52177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A3DE-318C-440B-961E-E033C72E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1239770"/>
          </a:xfrm>
        </p:spPr>
        <p:txBody>
          <a:bodyPr/>
          <a:lstStyle/>
          <a:p>
            <a:r>
              <a:rPr lang="en-US" b="1" dirty="0"/>
              <a:t>Medical Examiners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D1796-9247-4F03-BABF-400E71C1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3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3E878C7E-17A5-4F9B-BFB6-D36156CE5D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640BDB-FEEC-41A9-9632-710179CFAF8E}"/>
              </a:ext>
            </a:extLst>
          </p:cNvPr>
          <p:cNvSpPr/>
          <p:nvPr/>
        </p:nvSpPr>
        <p:spPr>
          <a:xfrm>
            <a:off x="1905000" y="6327746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7D04B1-4D07-4D09-A814-AFD2379AF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7302" b="2168"/>
          <a:stretch/>
        </p:blipFill>
        <p:spPr bwMode="auto">
          <a:xfrm>
            <a:off x="1619328" y="976782"/>
            <a:ext cx="6305472" cy="51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842A-B884-4F43-9218-89847F91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6" y="34642"/>
            <a:ext cx="7476067" cy="1142999"/>
          </a:xfrm>
        </p:spPr>
        <p:txBody>
          <a:bodyPr/>
          <a:lstStyle/>
          <a:p>
            <a:r>
              <a:rPr lang="en-US" b="1" dirty="0"/>
              <a:t>Death Investigators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C9967E-B489-4891-BB25-481F2EEF2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15745" r="14091" b="14272"/>
          <a:stretch/>
        </p:blipFill>
        <p:spPr>
          <a:xfrm>
            <a:off x="1142989" y="1022613"/>
            <a:ext cx="6858019" cy="48127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DC34E-59C1-4521-8C97-9E71A3A9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4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6E070502-8164-431C-85A8-9FFF2A2C9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B2C17-876F-4C17-BB9D-556F26F973CC}"/>
              </a:ext>
            </a:extLst>
          </p:cNvPr>
          <p:cNvSpPr/>
          <p:nvPr/>
        </p:nvSpPr>
        <p:spPr>
          <a:xfrm>
            <a:off x="1828800" y="6277672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103501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5D87-0338-4D86-AB99-209364E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04154"/>
            <a:ext cx="7704667" cy="1066799"/>
          </a:xfrm>
        </p:spPr>
        <p:txBody>
          <a:bodyPr/>
          <a:lstStyle/>
          <a:p>
            <a:r>
              <a:rPr lang="en-US" b="1" dirty="0"/>
              <a:t>Administrative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3A148-A7A4-4AC9-9643-F5FD6BBF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5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4F3653B4-04E4-414E-A206-EE9DAF49CC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77D3E2-05EF-4F64-A2B6-0901A83D5AC1}"/>
              </a:ext>
            </a:extLst>
          </p:cNvPr>
          <p:cNvSpPr/>
          <p:nvPr/>
        </p:nvSpPr>
        <p:spPr>
          <a:xfrm>
            <a:off x="1905000" y="6374674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18D86CD-16F5-4A9F-A5DE-349A7FA5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00" y="1419280"/>
            <a:ext cx="5853663" cy="44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8840-2BFF-410C-9230-83F3A374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0" y="96771"/>
            <a:ext cx="7704667" cy="1066799"/>
          </a:xfrm>
        </p:spPr>
        <p:txBody>
          <a:bodyPr/>
          <a:lstStyle/>
          <a:p>
            <a:r>
              <a:rPr lang="en-US" b="1" dirty="0"/>
              <a:t>Autopsy Technicians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2CBF-5D72-4E70-8246-8CD8526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3516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6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E64A73C4-F8CD-4EB5-B875-14EBEFD76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C536F5-F590-4726-A52D-80D41D975F45}"/>
              </a:ext>
            </a:extLst>
          </p:cNvPr>
          <p:cNvSpPr/>
          <p:nvPr/>
        </p:nvSpPr>
        <p:spPr>
          <a:xfrm>
            <a:off x="1905000" y="6290735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7054E7-863E-4D18-9AC6-59A6746A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94" y="1447800"/>
            <a:ext cx="7427806" cy="44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62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B4FF-54BE-475F-87BA-295A8DD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5" y="20571"/>
            <a:ext cx="7704667" cy="990599"/>
          </a:xfrm>
        </p:spPr>
        <p:txBody>
          <a:bodyPr/>
          <a:lstStyle/>
          <a:p>
            <a:r>
              <a:rPr lang="en-US" b="1" dirty="0"/>
              <a:t>Histology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A1D40B-C529-4A81-A1E5-6603DC97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37597"/>
            <a:ext cx="6505311" cy="487898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7499F-6825-41B5-A785-8A6A8588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7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49F7941F-F323-4482-AC00-43C058F66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5E6624-E294-4F55-9DB7-FE1F4546BE59}"/>
              </a:ext>
            </a:extLst>
          </p:cNvPr>
          <p:cNvSpPr/>
          <p:nvPr/>
        </p:nvSpPr>
        <p:spPr>
          <a:xfrm>
            <a:off x="1828800" y="6314684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401814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4954-CFAC-45A7-9745-3743A893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27" y="157623"/>
            <a:ext cx="7628467" cy="838199"/>
          </a:xfrm>
        </p:spPr>
        <p:txBody>
          <a:bodyPr/>
          <a:lstStyle/>
          <a:p>
            <a:r>
              <a:rPr lang="en-US" b="1" dirty="0"/>
              <a:t>Toxicology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69ACF-4361-4740-93F9-08153EC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8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993F0BFC-4E33-4148-A946-998ABFFA2B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08D8B-D290-4130-A6A5-59AA7DCD3C28}"/>
              </a:ext>
            </a:extLst>
          </p:cNvPr>
          <p:cNvSpPr/>
          <p:nvPr/>
        </p:nvSpPr>
        <p:spPr>
          <a:xfrm>
            <a:off x="1828800" y="6288632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5AC1AB-9013-4543-B4CB-FAFD1841E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7751"/>
            <a:ext cx="6835613" cy="51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8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41"/>
            <a:ext cx="8042275" cy="1336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CRS: 30-10-606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6810375" cy="4862513"/>
          </a:xfrm>
        </p:spPr>
        <p:txBody>
          <a:bodyPr>
            <a:noAutofit/>
          </a:bodyPr>
          <a:lstStyle/>
          <a:p>
            <a:pPr marL="0" indent="-273050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Coroner shall… make all proper inquiry respecting the cause and manner of death of any person in his/her jurisdiction who has died under any of the following circumstances: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external violence, unexplained cause, or under suspicious circumstances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no physician is in attendance or where though in attendance, the physician is unable to certify the cause of death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thermal, chemical, or radiation injury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disease which may be hazardous or contagious or which may constitute a threat to the health of the general public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in custody of law enforcement officials or while incarcerated in a public institution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death was sudden and happened to a person who was in good health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industrial accident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3B439-4061-4FBA-9402-8686F0FCB61C}"/>
              </a:ext>
            </a:extLst>
          </p:cNvPr>
          <p:cNvSpPr txBox="1"/>
          <p:nvPr/>
        </p:nvSpPr>
        <p:spPr>
          <a:xfrm>
            <a:off x="1828800" y="6248400"/>
            <a:ext cx="152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BC6E0-9258-401F-9429-5D67B9A7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9</a:t>
            </a:fld>
            <a:endParaRPr lang="en-US" dirty="0"/>
          </a:p>
        </p:txBody>
      </p:sp>
      <p:pic>
        <p:nvPicPr>
          <p:cNvPr id="6" name="Picture 5" descr="logo-1-T.gif">
            <a:extLst>
              <a:ext uri="{FF2B5EF4-FFF2-40B4-BE49-F238E27FC236}">
                <a16:creationId xmlns:a16="http://schemas.microsoft.com/office/drawing/2014/main" id="{36DE55C9-3DE9-478B-A57E-01C7EDD02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5" ma:contentTypeDescription="Create a new document." ma:contentTypeScope="" ma:versionID="07ed8f0f4806d4c1c1ce97fe98252d66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e59269d3c5db8ffd41697c95cc025586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86613728-1B5E-4530-AD9E-0276A8342A10}"/>
</file>

<file path=customXml/itemProps2.xml><?xml version="1.0" encoding="utf-8"?>
<ds:datastoreItem xmlns:ds="http://schemas.openxmlformats.org/officeDocument/2006/customXml" ds:itemID="{F2A47774-F360-4443-A05C-C4C182C68022}"/>
</file>

<file path=customXml/itemProps3.xml><?xml version="1.0" encoding="utf-8"?>
<ds:datastoreItem xmlns:ds="http://schemas.openxmlformats.org/officeDocument/2006/customXml" ds:itemID="{B0AAB266-900D-4343-AFBA-E0AAD348D282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579</Words>
  <Application>Microsoft Office PowerPoint</Application>
  <PresentationFormat>On-screen Show (4:3)</PresentationFormat>
  <Paragraphs>111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Tahoma</vt:lpstr>
      <vt:lpstr>Times New Roman</vt:lpstr>
      <vt:lpstr>Wingdings</vt:lpstr>
      <vt:lpstr>Parallax</vt:lpstr>
      <vt:lpstr>2022 Budget Presentation Office of the Coroner </vt:lpstr>
      <vt:lpstr>Organizational Chart </vt:lpstr>
      <vt:lpstr>Medical Examiners</vt:lpstr>
      <vt:lpstr>Death Investigators</vt:lpstr>
      <vt:lpstr>Administrative</vt:lpstr>
      <vt:lpstr>Autopsy Technicians</vt:lpstr>
      <vt:lpstr>Histology</vt:lpstr>
      <vt:lpstr>Toxicology</vt:lpstr>
      <vt:lpstr>CRS: 30-10-606</vt:lpstr>
      <vt:lpstr>CRS: 30-10-606</vt:lpstr>
      <vt:lpstr>10-Year Autopsy Trends</vt:lpstr>
      <vt:lpstr>Deaths Investigated</vt:lpstr>
      <vt:lpstr>Strategic Plan Goals, Operating Indicators, Capital Projects</vt:lpstr>
      <vt:lpstr>PowerPoint Presentation</vt:lpstr>
      <vt:lpstr>Budgetary Highlights </vt:lpstr>
      <vt:lpstr>Base Budget and Critical Needs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2017-10-09T01:43:08Z</dcterms:created>
  <dcterms:modified xsi:type="dcterms:W3CDTF">2021-10-13T20:47:33Z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  <property fmtid="{D5CDD505-2E9C-101B-9397-08002B2CF9AE}" pid="3" name="ContentTypeId">
    <vt:lpwstr>0x010100B8B90CC84C13534CABA8E62057ACEC45</vt:lpwstr>
  </property>
</Properties>
</file>