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diagrams/data1.xml" ContentType="application/vnd.openxmlformats-officedocument.drawingml.diagramData+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16" r:id="rId2"/>
  </p:sldMasterIdLst>
  <p:notesMasterIdLst>
    <p:notesMasterId r:id="rId16"/>
  </p:notesMasterIdLst>
  <p:sldIdLst>
    <p:sldId id="256" r:id="rId3"/>
    <p:sldId id="260" r:id="rId4"/>
    <p:sldId id="262" r:id="rId5"/>
    <p:sldId id="263" r:id="rId6"/>
    <p:sldId id="259" r:id="rId7"/>
    <p:sldId id="268" r:id="rId8"/>
    <p:sldId id="266" r:id="rId9"/>
    <p:sldId id="267" r:id="rId10"/>
    <p:sldId id="261" r:id="rId11"/>
    <p:sldId id="264" r:id="rId12"/>
    <p:sldId id="269" r:id="rId13"/>
    <p:sldId id="270" r:id="rId14"/>
    <p:sldId id="265" r:id="rId15"/>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p:cViewPr varScale="1">
        <p:scale>
          <a:sx n="72" d="100"/>
          <a:sy n="72" d="100"/>
        </p:scale>
        <p:origin x="70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49A031-2F62-4119-9C1C-05F4528E41E7}" type="doc">
      <dgm:prSet loTypeId="urn:microsoft.com/office/officeart/2005/8/layout/orgChart1" loCatId="hierarchy" qsTypeId="urn:microsoft.com/office/officeart/2005/8/quickstyle/simple5" qsCatId="simple" csTypeId="urn:microsoft.com/office/officeart/2005/8/colors/colorful2" csCatId="colorful" phldr="1"/>
      <dgm:spPr/>
      <dgm:t>
        <a:bodyPr/>
        <a:lstStyle/>
        <a:p>
          <a:endParaRPr lang="en-US"/>
        </a:p>
      </dgm:t>
    </dgm:pt>
    <dgm:pt modelId="{6CA2FC36-B826-4BFA-825F-9C158C7CAB01}">
      <dgm:prSet phldrT="[Text]" custT="1"/>
      <dgm:spPr>
        <a:solidFill>
          <a:schemeClr val="bg1">
            <a:lumMod val="50000"/>
          </a:schemeClr>
        </a:solidFill>
      </dgm:spPr>
      <dgm:t>
        <a:bodyPr/>
        <a:lstStyle/>
        <a:p>
          <a:r>
            <a:rPr lang="en-US" sz="800" b="1" dirty="0"/>
            <a:t>Executive Director </a:t>
          </a:r>
          <a:r>
            <a:rPr lang="en-US" sz="800" dirty="0"/>
            <a:t>- </a:t>
          </a:r>
        </a:p>
        <a:p>
          <a:r>
            <a:rPr lang="en-US" sz="800" b="1" dirty="0"/>
            <a:t>Justice</a:t>
          </a:r>
          <a:r>
            <a:rPr lang="en-US" sz="800" dirty="0"/>
            <a:t> </a:t>
          </a:r>
          <a:r>
            <a:rPr lang="en-US" sz="800" b="1" dirty="0"/>
            <a:t>Services</a:t>
          </a:r>
        </a:p>
      </dgm:t>
    </dgm:pt>
    <dgm:pt modelId="{71AC916D-C8D4-483F-A0F6-081C154B7784}" type="parTrans" cxnId="{561B41B7-9EAC-48E4-AF41-F0713800AC7F}">
      <dgm:prSet/>
      <dgm:spPr/>
      <dgm:t>
        <a:bodyPr/>
        <a:lstStyle/>
        <a:p>
          <a:endParaRPr lang="en-US"/>
        </a:p>
      </dgm:t>
    </dgm:pt>
    <dgm:pt modelId="{12EE7FFB-0A40-439E-8D26-5FEF558EF7E8}" type="sibTrans" cxnId="{561B41B7-9EAC-48E4-AF41-F0713800AC7F}">
      <dgm:prSet/>
      <dgm:spPr/>
      <dgm:t>
        <a:bodyPr/>
        <a:lstStyle/>
        <a:p>
          <a:endParaRPr lang="en-US"/>
        </a:p>
      </dgm:t>
    </dgm:pt>
    <dgm:pt modelId="{9ECC2FFD-BC34-45A6-906D-D962964794A2}">
      <dgm:prSet phldrT="[Text]" custT="1"/>
      <dgm:spPr/>
      <dgm:t>
        <a:bodyPr/>
        <a:lstStyle/>
        <a:p>
          <a:r>
            <a:rPr lang="en-US" sz="800" b="1" dirty="0"/>
            <a:t>Justice Services Division Manager</a:t>
          </a:r>
        </a:p>
      </dgm:t>
    </dgm:pt>
    <dgm:pt modelId="{098EEB70-3A06-4941-A87D-7D04756854FF}" type="parTrans" cxnId="{6011E756-8392-4D0D-BEFF-C3CBD216DFBB}">
      <dgm:prSet/>
      <dgm:spPr/>
      <dgm:t>
        <a:bodyPr/>
        <a:lstStyle/>
        <a:p>
          <a:endParaRPr lang="en-US"/>
        </a:p>
      </dgm:t>
    </dgm:pt>
    <dgm:pt modelId="{3B9610B0-7D6B-4793-A876-86B1D7BA9C65}" type="sibTrans" cxnId="{6011E756-8392-4D0D-BEFF-C3CBD216DFBB}">
      <dgm:prSet/>
      <dgm:spPr/>
      <dgm:t>
        <a:bodyPr/>
        <a:lstStyle/>
        <a:p>
          <a:endParaRPr lang="en-US"/>
        </a:p>
      </dgm:t>
    </dgm:pt>
    <dgm:pt modelId="{4801034E-B845-4EB8-B9AE-7DF5031C9078}">
      <dgm:prSet phldrT="[Text]" custT="1"/>
      <dgm:spPr>
        <a:solidFill>
          <a:srgbClr val="00B0F0"/>
        </a:solidFill>
      </dgm:spPr>
      <dgm:t>
        <a:bodyPr/>
        <a:lstStyle/>
        <a:p>
          <a:r>
            <a:rPr lang="en-US" sz="800" b="1" dirty="0"/>
            <a:t>Veteran Services Officer</a:t>
          </a:r>
        </a:p>
      </dgm:t>
    </dgm:pt>
    <dgm:pt modelId="{CD20270F-FACC-4614-8DD0-3C547B4C5873}" type="parTrans" cxnId="{AB22905B-0E4F-4E9B-83E6-EF29425603DF}">
      <dgm:prSet/>
      <dgm:spPr/>
      <dgm:t>
        <a:bodyPr/>
        <a:lstStyle/>
        <a:p>
          <a:endParaRPr lang="en-US"/>
        </a:p>
      </dgm:t>
    </dgm:pt>
    <dgm:pt modelId="{0745F53B-7093-4135-A968-07EB268AA9AE}" type="sibTrans" cxnId="{AB22905B-0E4F-4E9B-83E6-EF29425603DF}">
      <dgm:prSet/>
      <dgm:spPr/>
      <dgm:t>
        <a:bodyPr/>
        <a:lstStyle/>
        <a:p>
          <a:endParaRPr lang="en-US"/>
        </a:p>
      </dgm:t>
    </dgm:pt>
    <dgm:pt modelId="{4DAE8445-6A5F-47C3-A199-EFA21A6DC33A}">
      <dgm:prSet phldrT="[Text]" custT="1"/>
      <dgm:spPr>
        <a:solidFill>
          <a:srgbClr val="FFC000"/>
        </a:solidFill>
      </dgm:spPr>
      <dgm:t>
        <a:bodyPr/>
        <a:lstStyle/>
        <a:p>
          <a:r>
            <a:rPr lang="en-US" sz="800" b="1" dirty="0"/>
            <a:t>Community Corrections Program Manager</a:t>
          </a:r>
        </a:p>
      </dgm:t>
    </dgm:pt>
    <dgm:pt modelId="{8D7FFF6C-2453-460B-8457-53F0483217CD}" type="parTrans" cxnId="{D1446CC1-B48E-409D-A44F-AE0D2D6F1E7E}">
      <dgm:prSet/>
      <dgm:spPr/>
      <dgm:t>
        <a:bodyPr/>
        <a:lstStyle/>
        <a:p>
          <a:endParaRPr lang="en-US"/>
        </a:p>
      </dgm:t>
    </dgm:pt>
    <dgm:pt modelId="{52CB5922-2FD6-473F-8356-84233AD3C030}" type="sibTrans" cxnId="{D1446CC1-B48E-409D-A44F-AE0D2D6F1E7E}">
      <dgm:prSet/>
      <dgm:spPr/>
      <dgm:t>
        <a:bodyPr/>
        <a:lstStyle/>
        <a:p>
          <a:endParaRPr lang="en-US"/>
        </a:p>
      </dgm:t>
    </dgm:pt>
    <dgm:pt modelId="{3B024861-9020-4BBE-A9D7-37BA2F7B1AF3}">
      <dgm:prSet phldrT="[Text]" custT="1"/>
      <dgm:spPr>
        <a:solidFill>
          <a:srgbClr val="92D050"/>
        </a:solidFill>
      </dgm:spPr>
      <dgm:t>
        <a:bodyPr/>
        <a:lstStyle/>
        <a:p>
          <a:r>
            <a:rPr lang="en-US" sz="800" b="1" dirty="0"/>
            <a:t>Pretrial Services Program Manager</a:t>
          </a:r>
        </a:p>
      </dgm:t>
    </dgm:pt>
    <dgm:pt modelId="{4F65DCDA-699E-4C5C-AD0D-8ACD7EE6EAD5}" type="parTrans" cxnId="{2C59FA67-2D78-4AA2-ABD3-C861DB65BD9C}">
      <dgm:prSet/>
      <dgm:spPr/>
      <dgm:t>
        <a:bodyPr/>
        <a:lstStyle/>
        <a:p>
          <a:endParaRPr lang="en-US"/>
        </a:p>
      </dgm:t>
    </dgm:pt>
    <dgm:pt modelId="{F08DCCBE-2CE8-488B-9CE0-C4EAABE6A825}" type="sibTrans" cxnId="{2C59FA67-2D78-4AA2-ABD3-C861DB65BD9C}">
      <dgm:prSet/>
      <dgm:spPr/>
      <dgm:t>
        <a:bodyPr/>
        <a:lstStyle/>
        <a:p>
          <a:endParaRPr lang="en-US"/>
        </a:p>
      </dgm:t>
    </dgm:pt>
    <dgm:pt modelId="{D4A5BE48-8F7B-4E14-9FFF-054C22D01267}">
      <dgm:prSet phldrT="[Text]" custT="1"/>
      <dgm:spPr>
        <a:solidFill>
          <a:srgbClr val="92D050"/>
        </a:solidFill>
      </dgm:spPr>
      <dgm:t>
        <a:bodyPr/>
        <a:lstStyle/>
        <a:p>
          <a:r>
            <a:rPr lang="en-US" sz="800" b="1" dirty="0"/>
            <a:t>Pretrial Services Specialist - Supervision</a:t>
          </a:r>
        </a:p>
      </dgm:t>
    </dgm:pt>
    <dgm:pt modelId="{67350D07-3B01-48CA-A329-D13551F392E5}" type="parTrans" cxnId="{7AACC1C4-05E6-4F8D-ADFB-2E66AA090633}">
      <dgm:prSet/>
      <dgm:spPr/>
      <dgm:t>
        <a:bodyPr/>
        <a:lstStyle/>
        <a:p>
          <a:endParaRPr lang="en-US"/>
        </a:p>
      </dgm:t>
    </dgm:pt>
    <dgm:pt modelId="{BF88ED90-815B-41D3-9E57-8B1581AD3968}" type="sibTrans" cxnId="{7AACC1C4-05E6-4F8D-ADFB-2E66AA090633}">
      <dgm:prSet/>
      <dgm:spPr/>
      <dgm:t>
        <a:bodyPr/>
        <a:lstStyle/>
        <a:p>
          <a:endParaRPr lang="en-US"/>
        </a:p>
      </dgm:t>
    </dgm:pt>
    <dgm:pt modelId="{D77857A1-2760-4CE2-8994-FADACF2E8F7E}">
      <dgm:prSet phldrT="[Text]" custT="1"/>
      <dgm:spPr>
        <a:solidFill>
          <a:srgbClr val="92D050"/>
        </a:solidFill>
      </dgm:spPr>
      <dgm:t>
        <a:bodyPr/>
        <a:lstStyle/>
        <a:p>
          <a:r>
            <a:rPr lang="en-US" sz="800" b="1" dirty="0"/>
            <a:t>Pretrial Services Specialist - Supervision</a:t>
          </a:r>
        </a:p>
      </dgm:t>
    </dgm:pt>
    <dgm:pt modelId="{4F75C719-4411-4C64-B743-158F1CFF44D6}" type="parTrans" cxnId="{9A154B70-8B23-4103-932E-2AAD601E0859}">
      <dgm:prSet/>
      <dgm:spPr/>
      <dgm:t>
        <a:bodyPr/>
        <a:lstStyle/>
        <a:p>
          <a:endParaRPr lang="en-US"/>
        </a:p>
      </dgm:t>
    </dgm:pt>
    <dgm:pt modelId="{61D4C4C2-3FCD-4425-845F-1E538A301233}" type="sibTrans" cxnId="{9A154B70-8B23-4103-932E-2AAD601E0859}">
      <dgm:prSet/>
      <dgm:spPr/>
      <dgm:t>
        <a:bodyPr/>
        <a:lstStyle/>
        <a:p>
          <a:endParaRPr lang="en-US"/>
        </a:p>
      </dgm:t>
    </dgm:pt>
    <dgm:pt modelId="{501693E6-2D20-4239-B42C-1431EBEC2714}">
      <dgm:prSet phldrT="[Text]" custT="1"/>
      <dgm:spPr>
        <a:solidFill>
          <a:srgbClr val="FFC000"/>
        </a:solidFill>
      </dgm:spPr>
      <dgm:t>
        <a:bodyPr/>
        <a:lstStyle/>
        <a:p>
          <a:r>
            <a:rPr lang="en-US" sz="800" b="1" dirty="0"/>
            <a:t>Community Corrections Specialist</a:t>
          </a:r>
        </a:p>
        <a:p>
          <a:endParaRPr lang="en-US" sz="700" dirty="0"/>
        </a:p>
      </dgm:t>
    </dgm:pt>
    <dgm:pt modelId="{CA403C93-722D-4509-A6C2-6FA8610BA45D}" type="parTrans" cxnId="{13FC1017-2A76-4DE7-B072-6B1C017F98E2}">
      <dgm:prSet/>
      <dgm:spPr/>
      <dgm:t>
        <a:bodyPr/>
        <a:lstStyle/>
        <a:p>
          <a:endParaRPr lang="en-US"/>
        </a:p>
      </dgm:t>
    </dgm:pt>
    <dgm:pt modelId="{C9886D44-C589-40A7-9B12-F9E17DFD7902}" type="sibTrans" cxnId="{13FC1017-2A76-4DE7-B072-6B1C017F98E2}">
      <dgm:prSet/>
      <dgm:spPr/>
      <dgm:t>
        <a:bodyPr/>
        <a:lstStyle/>
        <a:p>
          <a:endParaRPr lang="en-US"/>
        </a:p>
      </dgm:t>
    </dgm:pt>
    <dgm:pt modelId="{9F64950E-FF07-438F-B989-7F8C7A3A463D}">
      <dgm:prSet phldrT="[Text]" custT="1"/>
      <dgm:spPr>
        <a:solidFill>
          <a:srgbClr val="FFC000"/>
        </a:solidFill>
      </dgm:spPr>
      <dgm:t>
        <a:bodyPr/>
        <a:lstStyle/>
        <a:p>
          <a:pPr algn="ctr"/>
          <a:r>
            <a:rPr lang="en-US" sz="800" b="1" dirty="0"/>
            <a:t>Community Corrections Administrative Technician</a:t>
          </a:r>
        </a:p>
        <a:p>
          <a:pPr algn="ctr"/>
          <a:endParaRPr lang="en-US" sz="600" dirty="0"/>
        </a:p>
      </dgm:t>
    </dgm:pt>
    <dgm:pt modelId="{0733F0F2-7B41-49AF-AFDA-124DAA798D6B}" type="parTrans" cxnId="{2E6DC7CD-A26A-4581-923D-75D46C865156}">
      <dgm:prSet/>
      <dgm:spPr/>
      <dgm:t>
        <a:bodyPr/>
        <a:lstStyle/>
        <a:p>
          <a:endParaRPr lang="en-US"/>
        </a:p>
      </dgm:t>
    </dgm:pt>
    <dgm:pt modelId="{6DE35076-F0EE-44E2-A4FB-9B556AF7BAAB}" type="sibTrans" cxnId="{2E6DC7CD-A26A-4581-923D-75D46C865156}">
      <dgm:prSet/>
      <dgm:spPr/>
      <dgm:t>
        <a:bodyPr/>
        <a:lstStyle/>
        <a:p>
          <a:endParaRPr lang="en-US"/>
        </a:p>
      </dgm:t>
    </dgm:pt>
    <dgm:pt modelId="{9C674AE3-07BB-4D34-8047-1A70940B12A7}">
      <dgm:prSet phldrT="[Text]" custT="1"/>
      <dgm:spPr>
        <a:solidFill>
          <a:srgbClr val="FFC000"/>
        </a:solidFill>
      </dgm:spPr>
      <dgm:t>
        <a:bodyPr/>
        <a:lstStyle/>
        <a:p>
          <a:r>
            <a:rPr lang="en-US" sz="800" b="1" dirty="0"/>
            <a:t>Community Corrections Clerk</a:t>
          </a:r>
        </a:p>
        <a:p>
          <a:endParaRPr lang="en-US" sz="600" dirty="0"/>
        </a:p>
      </dgm:t>
    </dgm:pt>
    <dgm:pt modelId="{F7E4D3DB-7BF6-4F9A-BF2B-BBB23ABA6EA6}" type="parTrans" cxnId="{27F85C38-C5FD-4048-9759-39806F3E5514}">
      <dgm:prSet/>
      <dgm:spPr/>
      <dgm:t>
        <a:bodyPr/>
        <a:lstStyle/>
        <a:p>
          <a:endParaRPr lang="en-US"/>
        </a:p>
      </dgm:t>
    </dgm:pt>
    <dgm:pt modelId="{9FDE1822-0C7E-422C-9411-7086A721D833}" type="sibTrans" cxnId="{27F85C38-C5FD-4048-9759-39806F3E5514}">
      <dgm:prSet/>
      <dgm:spPr/>
      <dgm:t>
        <a:bodyPr/>
        <a:lstStyle/>
        <a:p>
          <a:endParaRPr lang="en-US"/>
        </a:p>
      </dgm:t>
    </dgm:pt>
    <dgm:pt modelId="{D3F10E07-A9C3-4F9D-B393-A53EADD2566C}">
      <dgm:prSet phldrT="[Text]" custT="1"/>
      <dgm:spPr>
        <a:solidFill>
          <a:srgbClr val="00B0F0"/>
        </a:solidFill>
      </dgm:spPr>
      <dgm:t>
        <a:bodyPr/>
        <a:lstStyle/>
        <a:p>
          <a:r>
            <a:rPr lang="en-US" sz="800" b="1" dirty="0"/>
            <a:t>Administrative Technician - Veteran Services</a:t>
          </a:r>
        </a:p>
      </dgm:t>
    </dgm:pt>
    <dgm:pt modelId="{0992AAA9-B1CD-4328-B3AA-607E78E8EA6A}" type="parTrans" cxnId="{FDEFD8E8-06C2-4797-8DB0-3493F6A5C2B0}">
      <dgm:prSet/>
      <dgm:spPr/>
      <dgm:t>
        <a:bodyPr/>
        <a:lstStyle/>
        <a:p>
          <a:endParaRPr lang="en-US"/>
        </a:p>
      </dgm:t>
    </dgm:pt>
    <dgm:pt modelId="{37AA3036-A8FB-4C10-B751-D8B054AFD6BB}" type="sibTrans" cxnId="{FDEFD8E8-06C2-4797-8DB0-3493F6A5C2B0}">
      <dgm:prSet/>
      <dgm:spPr/>
      <dgm:t>
        <a:bodyPr/>
        <a:lstStyle/>
        <a:p>
          <a:endParaRPr lang="en-US"/>
        </a:p>
      </dgm:t>
    </dgm:pt>
    <dgm:pt modelId="{3D108538-38C8-4FF8-B69C-8F019C82A233}">
      <dgm:prSet phldrT="[Text]" custT="1"/>
      <dgm:spPr>
        <a:solidFill>
          <a:srgbClr val="00B0F0"/>
        </a:solidFill>
      </dgm:spPr>
      <dgm:t>
        <a:bodyPr/>
        <a:lstStyle/>
        <a:p>
          <a:r>
            <a:rPr lang="en-US" sz="800" b="1" dirty="0"/>
            <a:t>Associate Veteran Services Officer</a:t>
          </a:r>
        </a:p>
      </dgm:t>
    </dgm:pt>
    <dgm:pt modelId="{305EF076-2D3B-4BDB-8FDA-8DF6AEBB873D}" type="parTrans" cxnId="{81BAB49B-1F60-4880-A211-92702E764616}">
      <dgm:prSet/>
      <dgm:spPr/>
      <dgm:t>
        <a:bodyPr/>
        <a:lstStyle/>
        <a:p>
          <a:endParaRPr lang="en-US"/>
        </a:p>
      </dgm:t>
    </dgm:pt>
    <dgm:pt modelId="{E55491C4-B07F-4178-9B2B-16AD44A52A68}" type="sibTrans" cxnId="{81BAB49B-1F60-4880-A211-92702E764616}">
      <dgm:prSet/>
      <dgm:spPr/>
      <dgm:t>
        <a:bodyPr/>
        <a:lstStyle/>
        <a:p>
          <a:endParaRPr lang="en-US"/>
        </a:p>
      </dgm:t>
    </dgm:pt>
    <dgm:pt modelId="{C7D46BDC-A39F-4083-B2A4-242A6D1A9407}">
      <dgm:prSet phldrT="[Text]" custT="1"/>
      <dgm:spPr>
        <a:solidFill>
          <a:srgbClr val="00B0F0"/>
        </a:solidFill>
      </dgm:spPr>
      <dgm:t>
        <a:bodyPr/>
        <a:lstStyle/>
        <a:p>
          <a:r>
            <a:rPr lang="en-US" sz="800" b="1" dirty="0"/>
            <a:t>Office Manager/Veteran Technician</a:t>
          </a:r>
        </a:p>
      </dgm:t>
    </dgm:pt>
    <dgm:pt modelId="{CD2F2A46-60DB-499D-999A-644BE84C398D}" type="parTrans" cxnId="{F0A275E4-2B0F-4A2B-9652-F14BE33EAC4D}">
      <dgm:prSet/>
      <dgm:spPr/>
      <dgm:t>
        <a:bodyPr/>
        <a:lstStyle/>
        <a:p>
          <a:endParaRPr lang="en-US"/>
        </a:p>
      </dgm:t>
    </dgm:pt>
    <dgm:pt modelId="{37DC37F2-6EDA-4869-8372-1B99D9753EF6}" type="sibTrans" cxnId="{F0A275E4-2B0F-4A2B-9652-F14BE33EAC4D}">
      <dgm:prSet/>
      <dgm:spPr/>
      <dgm:t>
        <a:bodyPr/>
        <a:lstStyle/>
        <a:p>
          <a:endParaRPr lang="en-US"/>
        </a:p>
      </dgm:t>
    </dgm:pt>
    <dgm:pt modelId="{EA85545A-B00D-4137-AF58-7A40857D0CFC}">
      <dgm:prSet phldrT="[Text]" custT="1"/>
      <dgm:spPr>
        <a:solidFill>
          <a:srgbClr val="00B0F0"/>
        </a:solidFill>
      </dgm:spPr>
      <dgm:t>
        <a:bodyPr/>
        <a:lstStyle/>
        <a:p>
          <a:r>
            <a:rPr lang="en-US" sz="800" b="1" dirty="0"/>
            <a:t>Associate Veteran Services Officer</a:t>
          </a:r>
        </a:p>
      </dgm:t>
    </dgm:pt>
    <dgm:pt modelId="{312A7E10-6A5A-425D-842B-E479CBB0CE52}" type="parTrans" cxnId="{22575CEF-32D9-43F6-A49F-A4749848E776}">
      <dgm:prSet/>
      <dgm:spPr/>
      <dgm:t>
        <a:bodyPr/>
        <a:lstStyle/>
        <a:p>
          <a:endParaRPr lang="en-US"/>
        </a:p>
      </dgm:t>
    </dgm:pt>
    <dgm:pt modelId="{F9B48DA3-822C-48CE-BDE8-9CF085BAF8AD}" type="sibTrans" cxnId="{22575CEF-32D9-43F6-A49F-A4749848E776}">
      <dgm:prSet/>
      <dgm:spPr/>
      <dgm:t>
        <a:bodyPr/>
        <a:lstStyle/>
        <a:p>
          <a:endParaRPr lang="en-US"/>
        </a:p>
      </dgm:t>
    </dgm:pt>
    <dgm:pt modelId="{BAB89595-58C9-4C51-8149-09634A4E7561}">
      <dgm:prSet phldrT="[Text]" custT="1"/>
      <dgm:spPr>
        <a:solidFill>
          <a:srgbClr val="00B0F0"/>
        </a:solidFill>
      </dgm:spPr>
      <dgm:t>
        <a:bodyPr/>
        <a:lstStyle/>
        <a:p>
          <a:r>
            <a:rPr lang="en-US" sz="800" b="1" dirty="0"/>
            <a:t>Administrative Technician - Veteran Services</a:t>
          </a:r>
        </a:p>
      </dgm:t>
    </dgm:pt>
    <dgm:pt modelId="{4C7ED2CB-F8F1-40F6-B687-53FCE1ECE889}" type="parTrans" cxnId="{3AF3FA8B-37CB-4067-9FAB-AD26CED482A7}">
      <dgm:prSet/>
      <dgm:spPr/>
      <dgm:t>
        <a:bodyPr/>
        <a:lstStyle/>
        <a:p>
          <a:endParaRPr lang="en-US"/>
        </a:p>
      </dgm:t>
    </dgm:pt>
    <dgm:pt modelId="{8A0B200A-E7A4-4FDE-A0D4-06C5193C9952}" type="sibTrans" cxnId="{3AF3FA8B-37CB-4067-9FAB-AD26CED482A7}">
      <dgm:prSet/>
      <dgm:spPr/>
      <dgm:t>
        <a:bodyPr/>
        <a:lstStyle/>
        <a:p>
          <a:endParaRPr lang="en-US"/>
        </a:p>
      </dgm:t>
    </dgm:pt>
    <dgm:pt modelId="{4622972A-5E58-4CD0-87DF-389D07D35395}">
      <dgm:prSet phldrT="[Text]" custT="1"/>
      <dgm:spPr>
        <a:solidFill>
          <a:srgbClr val="00B0F0"/>
        </a:solidFill>
      </dgm:spPr>
      <dgm:t>
        <a:bodyPr/>
        <a:lstStyle/>
        <a:p>
          <a:r>
            <a:rPr lang="en-US" sz="800" b="1" dirty="0"/>
            <a:t>Associate Veteran </a:t>
          </a:r>
          <a:r>
            <a:rPr lang="en-US" sz="800" b="1" dirty="0">
              <a:solidFill>
                <a:schemeClr val="lt1"/>
              </a:solidFill>
            </a:rPr>
            <a:t>Services</a:t>
          </a:r>
          <a:r>
            <a:rPr lang="en-US" sz="800" b="1" dirty="0"/>
            <a:t> Officer</a:t>
          </a:r>
        </a:p>
      </dgm:t>
    </dgm:pt>
    <dgm:pt modelId="{5336A11D-E419-4733-85F9-E77EE08C550F}" type="parTrans" cxnId="{71212E1C-193F-4E12-BC13-C0DB3BD9B1D5}">
      <dgm:prSet/>
      <dgm:spPr/>
      <dgm:t>
        <a:bodyPr/>
        <a:lstStyle/>
        <a:p>
          <a:endParaRPr lang="en-US"/>
        </a:p>
      </dgm:t>
    </dgm:pt>
    <dgm:pt modelId="{83704AC1-FE49-4AFE-A747-8E2D77B20411}" type="sibTrans" cxnId="{71212E1C-193F-4E12-BC13-C0DB3BD9B1D5}">
      <dgm:prSet/>
      <dgm:spPr/>
      <dgm:t>
        <a:bodyPr/>
        <a:lstStyle/>
        <a:p>
          <a:endParaRPr lang="en-US"/>
        </a:p>
      </dgm:t>
    </dgm:pt>
    <dgm:pt modelId="{E1E22D7A-8371-44C8-8392-BF5B3C293087}" type="asst">
      <dgm:prSet custT="1"/>
      <dgm:spPr>
        <a:solidFill>
          <a:srgbClr val="92D050"/>
        </a:solidFill>
      </dgm:spPr>
      <dgm:t>
        <a:bodyPr/>
        <a:lstStyle/>
        <a:p>
          <a:r>
            <a:rPr lang="en-US" sz="800" b="1" dirty="0"/>
            <a:t>Supervisor</a:t>
          </a:r>
          <a:r>
            <a:rPr lang="en-US" sz="800" dirty="0"/>
            <a:t> - </a:t>
          </a:r>
          <a:r>
            <a:rPr lang="en-US" sz="800" b="1" dirty="0"/>
            <a:t>Pretrial</a:t>
          </a:r>
          <a:r>
            <a:rPr lang="en-US" sz="800" dirty="0"/>
            <a:t> </a:t>
          </a:r>
          <a:r>
            <a:rPr lang="en-US" sz="800" b="1" dirty="0"/>
            <a:t>Services</a:t>
          </a:r>
          <a:r>
            <a:rPr lang="en-US" sz="800" dirty="0"/>
            <a:t> (</a:t>
          </a:r>
          <a:r>
            <a:rPr lang="en-US" sz="800" b="1" dirty="0"/>
            <a:t>Assessment)</a:t>
          </a:r>
        </a:p>
      </dgm:t>
    </dgm:pt>
    <dgm:pt modelId="{B09E71DD-26C2-495B-A213-871D4736C93D}" type="parTrans" cxnId="{5741B89B-F029-4B27-B10D-D9F5CA350F9A}">
      <dgm:prSet/>
      <dgm:spPr/>
      <dgm:t>
        <a:bodyPr/>
        <a:lstStyle/>
        <a:p>
          <a:endParaRPr lang="en-US"/>
        </a:p>
      </dgm:t>
    </dgm:pt>
    <dgm:pt modelId="{31665CD7-ABA6-4256-B2BB-D0828BEA13B4}" type="sibTrans" cxnId="{5741B89B-F029-4B27-B10D-D9F5CA350F9A}">
      <dgm:prSet/>
      <dgm:spPr/>
      <dgm:t>
        <a:bodyPr/>
        <a:lstStyle/>
        <a:p>
          <a:endParaRPr lang="en-US"/>
        </a:p>
      </dgm:t>
    </dgm:pt>
    <dgm:pt modelId="{46EFFF82-DAFE-426C-836D-551BE3333364}" type="asst">
      <dgm:prSet custT="1"/>
      <dgm:spPr>
        <a:solidFill>
          <a:srgbClr val="92D050"/>
        </a:solidFill>
      </dgm:spPr>
      <dgm:t>
        <a:bodyPr/>
        <a:lstStyle/>
        <a:p>
          <a:r>
            <a:rPr lang="en-US" sz="800" b="1" dirty="0"/>
            <a:t>Pretrial Services Specialist - Assessment</a:t>
          </a:r>
        </a:p>
      </dgm:t>
    </dgm:pt>
    <dgm:pt modelId="{B688D462-D07B-48CA-AB98-2F4C46B123B3}" type="parTrans" cxnId="{3B01D360-274A-4BDE-947F-306B37A91470}">
      <dgm:prSet/>
      <dgm:spPr/>
      <dgm:t>
        <a:bodyPr/>
        <a:lstStyle/>
        <a:p>
          <a:endParaRPr lang="en-US"/>
        </a:p>
      </dgm:t>
    </dgm:pt>
    <dgm:pt modelId="{19EBFFCE-48E4-4C53-82CA-8B5E6EB366A1}" type="sibTrans" cxnId="{3B01D360-274A-4BDE-947F-306B37A91470}">
      <dgm:prSet/>
      <dgm:spPr/>
      <dgm:t>
        <a:bodyPr/>
        <a:lstStyle/>
        <a:p>
          <a:endParaRPr lang="en-US"/>
        </a:p>
      </dgm:t>
    </dgm:pt>
    <dgm:pt modelId="{D5019BD7-DACB-46B6-AE19-0E3712E5770B}" type="asst">
      <dgm:prSet custT="1"/>
      <dgm:spPr>
        <a:solidFill>
          <a:srgbClr val="92D050"/>
        </a:solidFill>
      </dgm:spPr>
      <dgm:t>
        <a:bodyPr/>
        <a:lstStyle/>
        <a:p>
          <a:r>
            <a:rPr lang="en-US" sz="800" b="1" dirty="0"/>
            <a:t>Pretrial Services Specialist - Assessment</a:t>
          </a:r>
        </a:p>
      </dgm:t>
    </dgm:pt>
    <dgm:pt modelId="{E36D4C39-3DC4-4347-BC70-9BDE3E4DE41C}" type="parTrans" cxnId="{F95AFE38-2AA2-4D79-A4D8-93E64E3515C9}">
      <dgm:prSet/>
      <dgm:spPr/>
      <dgm:t>
        <a:bodyPr/>
        <a:lstStyle/>
        <a:p>
          <a:endParaRPr lang="en-US"/>
        </a:p>
      </dgm:t>
    </dgm:pt>
    <dgm:pt modelId="{FE987D19-3370-404E-8BB8-09BFD29EB8B0}" type="sibTrans" cxnId="{F95AFE38-2AA2-4D79-A4D8-93E64E3515C9}">
      <dgm:prSet/>
      <dgm:spPr/>
      <dgm:t>
        <a:bodyPr/>
        <a:lstStyle/>
        <a:p>
          <a:endParaRPr lang="en-US"/>
        </a:p>
      </dgm:t>
    </dgm:pt>
    <dgm:pt modelId="{C1C6DF23-24F6-4361-9C27-2EDAF2BA5CC8}" type="asst">
      <dgm:prSet custT="1"/>
      <dgm:spPr>
        <a:solidFill>
          <a:srgbClr val="92D050"/>
        </a:solidFill>
      </dgm:spPr>
      <dgm:t>
        <a:bodyPr/>
        <a:lstStyle/>
        <a:p>
          <a:r>
            <a:rPr lang="en-US" sz="800" b="1" dirty="0"/>
            <a:t>Pretrial Services Specialist - Assessment</a:t>
          </a:r>
        </a:p>
      </dgm:t>
    </dgm:pt>
    <dgm:pt modelId="{A3A4BCC9-1A16-4693-9302-AD1A967516FF}" type="parTrans" cxnId="{16F88B66-9830-4EDF-9EF1-3A7EBC212EEF}">
      <dgm:prSet/>
      <dgm:spPr/>
      <dgm:t>
        <a:bodyPr/>
        <a:lstStyle/>
        <a:p>
          <a:endParaRPr lang="en-US"/>
        </a:p>
      </dgm:t>
    </dgm:pt>
    <dgm:pt modelId="{36CF3F3D-AC67-4959-A192-282212B98389}" type="sibTrans" cxnId="{16F88B66-9830-4EDF-9EF1-3A7EBC212EEF}">
      <dgm:prSet/>
      <dgm:spPr/>
      <dgm:t>
        <a:bodyPr/>
        <a:lstStyle/>
        <a:p>
          <a:endParaRPr lang="en-US"/>
        </a:p>
      </dgm:t>
    </dgm:pt>
    <dgm:pt modelId="{EFD16D78-28DF-45CF-ACBB-9C4B7B7C108D}" type="asst">
      <dgm:prSet custT="1"/>
      <dgm:spPr>
        <a:solidFill>
          <a:srgbClr val="92D050"/>
        </a:solidFill>
      </dgm:spPr>
      <dgm:t>
        <a:bodyPr/>
        <a:lstStyle/>
        <a:p>
          <a:r>
            <a:rPr lang="en-US" sz="800" b="1" dirty="0"/>
            <a:t>PR Bond Commissioner </a:t>
          </a:r>
          <a:r>
            <a:rPr lang="en-US" sz="800" dirty="0"/>
            <a:t>- </a:t>
          </a:r>
          <a:r>
            <a:rPr lang="en-US" sz="800" b="1" dirty="0"/>
            <a:t>Assessment</a:t>
          </a:r>
        </a:p>
      </dgm:t>
    </dgm:pt>
    <dgm:pt modelId="{B9B6F092-86CB-45F6-9629-1215B8DBC79E}" type="parTrans" cxnId="{63F4AAD4-7232-4DE4-B25D-3A4A7A1F8500}">
      <dgm:prSet/>
      <dgm:spPr/>
      <dgm:t>
        <a:bodyPr/>
        <a:lstStyle/>
        <a:p>
          <a:endParaRPr lang="en-US"/>
        </a:p>
      </dgm:t>
    </dgm:pt>
    <dgm:pt modelId="{DB3AA433-78FC-40D0-A0C9-081EFD9BBDD3}" type="sibTrans" cxnId="{63F4AAD4-7232-4DE4-B25D-3A4A7A1F8500}">
      <dgm:prSet/>
      <dgm:spPr/>
      <dgm:t>
        <a:bodyPr/>
        <a:lstStyle/>
        <a:p>
          <a:endParaRPr lang="en-US"/>
        </a:p>
      </dgm:t>
    </dgm:pt>
    <dgm:pt modelId="{FFAD1703-05A2-441C-8637-A6CFC83D3E9A}">
      <dgm:prSet phldrT="[Text]" custT="1"/>
      <dgm:spPr>
        <a:solidFill>
          <a:srgbClr val="92D050"/>
        </a:solidFill>
      </dgm:spPr>
      <dgm:t>
        <a:bodyPr/>
        <a:lstStyle/>
        <a:p>
          <a:r>
            <a:rPr lang="en-US" sz="800" b="1" dirty="0">
              <a:latin typeface="+mn-lt"/>
            </a:rPr>
            <a:t>PR Bond Commissioner - </a:t>
          </a:r>
          <a:r>
            <a:rPr lang="en-US" sz="800" b="1" dirty="0">
              <a:latin typeface="+mn-lt"/>
              <a:cs typeface="Calibri" panose="020F0502020204030204" pitchFamily="34" charset="0"/>
            </a:rPr>
            <a:t>Supervision</a:t>
          </a:r>
        </a:p>
      </dgm:t>
    </dgm:pt>
    <dgm:pt modelId="{F1BB3369-2362-4F24-B687-BDFDBF70C01A}" type="parTrans" cxnId="{DB71CF19-27C7-4DD1-8641-77B78CEE490B}">
      <dgm:prSet/>
      <dgm:spPr/>
      <dgm:t>
        <a:bodyPr/>
        <a:lstStyle/>
        <a:p>
          <a:endParaRPr lang="en-US"/>
        </a:p>
      </dgm:t>
    </dgm:pt>
    <dgm:pt modelId="{E3AE39E5-F5A0-46C1-B332-FDD7502B5D51}" type="sibTrans" cxnId="{DB71CF19-27C7-4DD1-8641-77B78CEE490B}">
      <dgm:prSet/>
      <dgm:spPr/>
      <dgm:t>
        <a:bodyPr/>
        <a:lstStyle/>
        <a:p>
          <a:endParaRPr lang="en-US"/>
        </a:p>
      </dgm:t>
    </dgm:pt>
    <dgm:pt modelId="{99140C6A-F931-4E14-AAE2-F2CE6B779B70}">
      <dgm:prSet phldrT="[Text]" custT="1"/>
      <dgm:spPr>
        <a:solidFill>
          <a:srgbClr val="92D050"/>
        </a:solidFill>
      </dgm:spPr>
      <dgm:t>
        <a:bodyPr/>
        <a:lstStyle/>
        <a:p>
          <a:pPr algn="ctr"/>
          <a:r>
            <a:rPr lang="en-US" sz="800" b="1" dirty="0">
              <a:latin typeface="+mn-lt"/>
              <a:cs typeface="Calibri" panose="020F0502020204030204" pitchFamily="34" charset="0"/>
            </a:rPr>
            <a:t>PR Bond </a:t>
          </a:r>
        </a:p>
        <a:p>
          <a:pPr algn="ctr"/>
          <a:r>
            <a:rPr lang="en-US" sz="800" b="1" dirty="0">
              <a:latin typeface="+mn-lt"/>
              <a:cs typeface="Calibri" panose="020F0502020204030204" pitchFamily="34" charset="0"/>
            </a:rPr>
            <a:t>Commissioner - Supervision</a:t>
          </a:r>
        </a:p>
      </dgm:t>
    </dgm:pt>
    <dgm:pt modelId="{A3017CDF-170D-4501-BDEC-08155D39A800}" type="parTrans" cxnId="{7FB022C9-174B-436B-88A5-A190F2791394}">
      <dgm:prSet/>
      <dgm:spPr/>
      <dgm:t>
        <a:bodyPr/>
        <a:lstStyle/>
        <a:p>
          <a:endParaRPr lang="en-US"/>
        </a:p>
      </dgm:t>
    </dgm:pt>
    <dgm:pt modelId="{C7E9F83C-9D62-4AAB-B9B5-7DBB08C293B4}" type="sibTrans" cxnId="{7FB022C9-174B-436B-88A5-A190F2791394}">
      <dgm:prSet/>
      <dgm:spPr/>
      <dgm:t>
        <a:bodyPr/>
        <a:lstStyle/>
        <a:p>
          <a:endParaRPr lang="en-US"/>
        </a:p>
      </dgm:t>
    </dgm:pt>
    <dgm:pt modelId="{E9D12836-ADB0-4B31-8611-0D69BA3D1917}">
      <dgm:prSet phldrT="[Text]" custT="1"/>
      <dgm:spPr>
        <a:solidFill>
          <a:srgbClr val="92D050"/>
        </a:solidFill>
      </dgm:spPr>
      <dgm:t>
        <a:bodyPr/>
        <a:lstStyle/>
        <a:p>
          <a:r>
            <a:rPr lang="en-US" sz="800" b="1" dirty="0"/>
            <a:t>Pretrial Services Administrative Technician</a:t>
          </a:r>
        </a:p>
      </dgm:t>
    </dgm:pt>
    <dgm:pt modelId="{08CDF443-1895-485A-8152-D200495880AC}" type="parTrans" cxnId="{DDE438F2-9BF2-4CF6-B859-EEB00BF64F68}">
      <dgm:prSet/>
      <dgm:spPr/>
      <dgm:t>
        <a:bodyPr/>
        <a:lstStyle/>
        <a:p>
          <a:endParaRPr lang="en-US"/>
        </a:p>
      </dgm:t>
    </dgm:pt>
    <dgm:pt modelId="{F6806AF7-14F0-4ABA-888B-E823CE8AF7C7}" type="sibTrans" cxnId="{DDE438F2-9BF2-4CF6-B859-EEB00BF64F68}">
      <dgm:prSet/>
      <dgm:spPr/>
      <dgm:t>
        <a:bodyPr/>
        <a:lstStyle/>
        <a:p>
          <a:endParaRPr lang="en-US"/>
        </a:p>
      </dgm:t>
    </dgm:pt>
    <dgm:pt modelId="{BDD78F98-A9E5-4099-825E-1B5E222E8109}">
      <dgm:prSet phldrT="[Text]" custT="1"/>
      <dgm:spPr>
        <a:solidFill>
          <a:srgbClr val="00B0F0"/>
        </a:solidFill>
      </dgm:spPr>
      <dgm:t>
        <a:bodyPr/>
        <a:lstStyle/>
        <a:p>
          <a:r>
            <a:rPr lang="en-US" sz="800" b="1" dirty="0"/>
            <a:t>Associate Veteran Services Officer</a:t>
          </a:r>
        </a:p>
      </dgm:t>
    </dgm:pt>
    <dgm:pt modelId="{B8748639-283B-450E-91FF-B42397CCD3D6}" type="parTrans" cxnId="{4A6DABD9-FA5E-4A0A-8804-C2B42FFD7E9E}">
      <dgm:prSet/>
      <dgm:spPr/>
      <dgm:t>
        <a:bodyPr/>
        <a:lstStyle/>
        <a:p>
          <a:endParaRPr lang="en-US"/>
        </a:p>
      </dgm:t>
    </dgm:pt>
    <dgm:pt modelId="{66DE42C3-99CE-4659-B473-200FEFAD3783}" type="sibTrans" cxnId="{4A6DABD9-FA5E-4A0A-8804-C2B42FFD7E9E}">
      <dgm:prSet/>
      <dgm:spPr/>
      <dgm:t>
        <a:bodyPr/>
        <a:lstStyle/>
        <a:p>
          <a:endParaRPr lang="en-US"/>
        </a:p>
      </dgm:t>
    </dgm:pt>
    <dgm:pt modelId="{3289C453-82D5-4356-8422-A6062F2CBBAC}">
      <dgm:prSet phldrT="[Text]" custT="1"/>
      <dgm:spPr>
        <a:solidFill>
          <a:srgbClr val="00B0F0"/>
        </a:solidFill>
      </dgm:spPr>
      <dgm:t>
        <a:bodyPr/>
        <a:lstStyle/>
        <a:p>
          <a:r>
            <a:rPr lang="en-US" sz="800" b="1" dirty="0"/>
            <a:t>Associate Veteran Services Officer</a:t>
          </a:r>
        </a:p>
      </dgm:t>
    </dgm:pt>
    <dgm:pt modelId="{DB698E09-5BEA-4162-A4A7-E3DD0FF95DB0}" type="parTrans" cxnId="{BC313312-209C-4750-B023-D2A25BBD9B71}">
      <dgm:prSet/>
      <dgm:spPr/>
      <dgm:t>
        <a:bodyPr/>
        <a:lstStyle/>
        <a:p>
          <a:endParaRPr lang="en-US"/>
        </a:p>
      </dgm:t>
    </dgm:pt>
    <dgm:pt modelId="{98E108C2-73CA-44DA-880E-CEF0E6C7D29B}" type="sibTrans" cxnId="{BC313312-209C-4750-B023-D2A25BBD9B71}">
      <dgm:prSet/>
      <dgm:spPr/>
      <dgm:t>
        <a:bodyPr/>
        <a:lstStyle/>
        <a:p>
          <a:endParaRPr lang="en-US"/>
        </a:p>
      </dgm:t>
    </dgm:pt>
    <dgm:pt modelId="{02073F5D-5F09-486D-A307-7B2B3B382E13}">
      <dgm:prSet phldrT="[Text]" custT="1"/>
      <dgm:spPr>
        <a:solidFill>
          <a:schemeClr val="tx2">
            <a:lumMod val="60000"/>
            <a:lumOff val="40000"/>
          </a:schemeClr>
        </a:solidFill>
      </dgm:spPr>
      <dgm:t>
        <a:bodyPr/>
        <a:lstStyle/>
        <a:p>
          <a:r>
            <a:rPr lang="en-US" sz="800" b="1" dirty="0"/>
            <a:t>Criminal Justice Planner</a:t>
          </a:r>
        </a:p>
      </dgm:t>
    </dgm:pt>
    <dgm:pt modelId="{1D66D68D-17C9-42BC-9902-93540239F0B0}" type="parTrans" cxnId="{7D5AF823-64EA-460E-A90A-6E6FC41FD572}">
      <dgm:prSet/>
      <dgm:spPr/>
      <dgm:t>
        <a:bodyPr/>
        <a:lstStyle/>
        <a:p>
          <a:endParaRPr lang="en-US"/>
        </a:p>
      </dgm:t>
    </dgm:pt>
    <dgm:pt modelId="{CC5046DD-4879-43D2-B9E2-C38062CFB031}" type="sibTrans" cxnId="{7D5AF823-64EA-460E-A90A-6E6FC41FD572}">
      <dgm:prSet/>
      <dgm:spPr/>
      <dgm:t>
        <a:bodyPr/>
        <a:lstStyle/>
        <a:p>
          <a:endParaRPr lang="en-US"/>
        </a:p>
      </dgm:t>
    </dgm:pt>
    <dgm:pt modelId="{8434F2C1-6DE0-432B-9D9D-06304710694A}" type="pres">
      <dgm:prSet presAssocID="{7D49A031-2F62-4119-9C1C-05F4528E41E7}" presName="hierChild1" presStyleCnt="0">
        <dgm:presLayoutVars>
          <dgm:orgChart val="1"/>
          <dgm:chPref val="1"/>
          <dgm:dir/>
          <dgm:animOne val="branch"/>
          <dgm:animLvl val="lvl"/>
          <dgm:resizeHandles/>
        </dgm:presLayoutVars>
      </dgm:prSet>
      <dgm:spPr/>
    </dgm:pt>
    <dgm:pt modelId="{7FBD7F36-9F12-4A18-AA41-1B4B31C6F06F}" type="pres">
      <dgm:prSet presAssocID="{6CA2FC36-B826-4BFA-825F-9C158C7CAB01}" presName="hierRoot1" presStyleCnt="0">
        <dgm:presLayoutVars>
          <dgm:hierBranch val="init"/>
        </dgm:presLayoutVars>
      </dgm:prSet>
      <dgm:spPr/>
    </dgm:pt>
    <dgm:pt modelId="{F28C6F59-D8CE-4585-86EB-DC1D7869D469}" type="pres">
      <dgm:prSet presAssocID="{6CA2FC36-B826-4BFA-825F-9C158C7CAB01}" presName="rootComposite1" presStyleCnt="0"/>
      <dgm:spPr/>
    </dgm:pt>
    <dgm:pt modelId="{CFBD98DF-6808-465D-BAF5-47D941FCC9B9}" type="pres">
      <dgm:prSet presAssocID="{6CA2FC36-B826-4BFA-825F-9C158C7CAB01}" presName="rootText1" presStyleLbl="node0" presStyleIdx="0" presStyleCnt="1" custFlipHor="1" custScaleX="234724" custScaleY="236377">
        <dgm:presLayoutVars>
          <dgm:chPref val="3"/>
        </dgm:presLayoutVars>
      </dgm:prSet>
      <dgm:spPr/>
    </dgm:pt>
    <dgm:pt modelId="{0353D7BF-DAD9-46F8-8FC8-357278439F92}" type="pres">
      <dgm:prSet presAssocID="{6CA2FC36-B826-4BFA-825F-9C158C7CAB01}" presName="rootConnector1" presStyleLbl="node1" presStyleIdx="0" presStyleCnt="0"/>
      <dgm:spPr/>
    </dgm:pt>
    <dgm:pt modelId="{6FAA258D-929D-4360-9B2C-13F5324C34AF}" type="pres">
      <dgm:prSet presAssocID="{6CA2FC36-B826-4BFA-825F-9C158C7CAB01}" presName="hierChild2" presStyleCnt="0"/>
      <dgm:spPr/>
    </dgm:pt>
    <dgm:pt modelId="{4B22641F-E4E2-4B0D-A13F-FD42320CA590}" type="pres">
      <dgm:prSet presAssocID="{1D66D68D-17C9-42BC-9902-93540239F0B0}" presName="Name37" presStyleLbl="parChTrans1D2" presStyleIdx="0" presStyleCnt="3"/>
      <dgm:spPr/>
    </dgm:pt>
    <dgm:pt modelId="{8CFFD0CB-C9BE-4EBA-96DB-7A78B51087F6}" type="pres">
      <dgm:prSet presAssocID="{02073F5D-5F09-486D-A307-7B2B3B382E13}" presName="hierRoot2" presStyleCnt="0">
        <dgm:presLayoutVars>
          <dgm:hierBranch val="init"/>
        </dgm:presLayoutVars>
      </dgm:prSet>
      <dgm:spPr/>
    </dgm:pt>
    <dgm:pt modelId="{C47143CB-2FA0-445B-A5B0-698300FCD7D5}" type="pres">
      <dgm:prSet presAssocID="{02073F5D-5F09-486D-A307-7B2B3B382E13}" presName="rootComposite" presStyleCnt="0"/>
      <dgm:spPr/>
    </dgm:pt>
    <dgm:pt modelId="{3AFFC6A7-90C9-454C-B798-5884A61D9A3E}" type="pres">
      <dgm:prSet presAssocID="{02073F5D-5F09-486D-A307-7B2B3B382E13}" presName="rootText" presStyleLbl="node2" presStyleIdx="0" presStyleCnt="3" custScaleX="193508" custScaleY="184204">
        <dgm:presLayoutVars>
          <dgm:chPref val="3"/>
        </dgm:presLayoutVars>
      </dgm:prSet>
      <dgm:spPr/>
    </dgm:pt>
    <dgm:pt modelId="{444D1EA9-A4A9-4A98-9AF7-BC383F9B3456}" type="pres">
      <dgm:prSet presAssocID="{02073F5D-5F09-486D-A307-7B2B3B382E13}" presName="rootConnector" presStyleLbl="node2" presStyleIdx="0" presStyleCnt="3"/>
      <dgm:spPr/>
    </dgm:pt>
    <dgm:pt modelId="{20461FA2-1D1A-4CDD-91DA-FEBCE0838706}" type="pres">
      <dgm:prSet presAssocID="{02073F5D-5F09-486D-A307-7B2B3B382E13}" presName="hierChild4" presStyleCnt="0"/>
      <dgm:spPr/>
    </dgm:pt>
    <dgm:pt modelId="{2AEB8723-BF6E-4C08-866B-15E92570D94C}" type="pres">
      <dgm:prSet presAssocID="{02073F5D-5F09-486D-A307-7B2B3B382E13}" presName="hierChild5" presStyleCnt="0"/>
      <dgm:spPr/>
    </dgm:pt>
    <dgm:pt modelId="{B2556F2E-F219-46AA-8E1A-4CF65FC1F22D}" type="pres">
      <dgm:prSet presAssocID="{098EEB70-3A06-4941-A87D-7D04756854FF}" presName="Name37" presStyleLbl="parChTrans1D2" presStyleIdx="1" presStyleCnt="3"/>
      <dgm:spPr/>
    </dgm:pt>
    <dgm:pt modelId="{FFD972BE-7BD3-459E-B656-C214D007B8E7}" type="pres">
      <dgm:prSet presAssocID="{9ECC2FFD-BC34-45A6-906D-D962964794A2}" presName="hierRoot2" presStyleCnt="0">
        <dgm:presLayoutVars>
          <dgm:hierBranch/>
        </dgm:presLayoutVars>
      </dgm:prSet>
      <dgm:spPr/>
    </dgm:pt>
    <dgm:pt modelId="{441FEB19-0304-4719-9B8A-CD04BD538A8E}" type="pres">
      <dgm:prSet presAssocID="{9ECC2FFD-BC34-45A6-906D-D962964794A2}" presName="rootComposite" presStyleCnt="0"/>
      <dgm:spPr/>
    </dgm:pt>
    <dgm:pt modelId="{15C868EF-124D-4451-B83D-179B00F275C3}" type="pres">
      <dgm:prSet presAssocID="{9ECC2FFD-BC34-45A6-906D-D962964794A2}" presName="rootText" presStyleLbl="node2" presStyleIdx="1" presStyleCnt="3" custScaleX="238010" custScaleY="177114">
        <dgm:presLayoutVars>
          <dgm:chPref val="3"/>
        </dgm:presLayoutVars>
      </dgm:prSet>
      <dgm:spPr/>
    </dgm:pt>
    <dgm:pt modelId="{7B7A5523-953A-4F35-8D84-C54FBAEA7428}" type="pres">
      <dgm:prSet presAssocID="{9ECC2FFD-BC34-45A6-906D-D962964794A2}" presName="rootConnector" presStyleLbl="node2" presStyleIdx="1" presStyleCnt="3"/>
      <dgm:spPr/>
    </dgm:pt>
    <dgm:pt modelId="{234C8406-2265-4522-B20A-222D80AB420C}" type="pres">
      <dgm:prSet presAssocID="{9ECC2FFD-BC34-45A6-906D-D962964794A2}" presName="hierChild4" presStyleCnt="0"/>
      <dgm:spPr/>
    </dgm:pt>
    <dgm:pt modelId="{57C65CDB-5DB5-408A-AC67-80AD29D6C766}" type="pres">
      <dgm:prSet presAssocID="{4F65DCDA-699E-4C5C-AD0D-8ACD7EE6EAD5}" presName="Name35" presStyleLbl="parChTrans1D3" presStyleIdx="0" presStyleCnt="10"/>
      <dgm:spPr/>
    </dgm:pt>
    <dgm:pt modelId="{32288C52-8BF5-4532-8C0E-5ED091F4D669}" type="pres">
      <dgm:prSet presAssocID="{3B024861-9020-4BBE-A9D7-37BA2F7B1AF3}" presName="hierRoot2" presStyleCnt="0">
        <dgm:presLayoutVars>
          <dgm:hierBranch val="hang"/>
        </dgm:presLayoutVars>
      </dgm:prSet>
      <dgm:spPr/>
    </dgm:pt>
    <dgm:pt modelId="{774B0125-0787-401C-BAE5-6A374C752F56}" type="pres">
      <dgm:prSet presAssocID="{3B024861-9020-4BBE-A9D7-37BA2F7B1AF3}" presName="rootComposite" presStyleCnt="0"/>
      <dgm:spPr/>
    </dgm:pt>
    <dgm:pt modelId="{35D2586F-C091-4CE2-A7FD-A2DE3CE047AB}" type="pres">
      <dgm:prSet presAssocID="{3B024861-9020-4BBE-A9D7-37BA2F7B1AF3}" presName="rootText" presStyleLbl="node3" presStyleIdx="0" presStyleCnt="10" custScaleX="250521" custScaleY="217749" custLinFactNeighborX="785" custLinFactNeighborY="-3140">
        <dgm:presLayoutVars>
          <dgm:chPref val="3"/>
        </dgm:presLayoutVars>
      </dgm:prSet>
      <dgm:spPr/>
    </dgm:pt>
    <dgm:pt modelId="{1B0B6E89-0469-451F-B4C3-BBE91EC66A40}" type="pres">
      <dgm:prSet presAssocID="{3B024861-9020-4BBE-A9D7-37BA2F7B1AF3}" presName="rootConnector" presStyleLbl="node3" presStyleIdx="0" presStyleCnt="10"/>
      <dgm:spPr/>
    </dgm:pt>
    <dgm:pt modelId="{6F20C12C-A94A-40F6-B657-A21DF62C52F1}" type="pres">
      <dgm:prSet presAssocID="{3B024861-9020-4BBE-A9D7-37BA2F7B1AF3}" presName="hierChild4" presStyleCnt="0"/>
      <dgm:spPr/>
    </dgm:pt>
    <dgm:pt modelId="{E835F43E-F76D-4395-9912-7019C8E6F920}" type="pres">
      <dgm:prSet presAssocID="{A3017CDF-170D-4501-BDEC-08155D39A800}" presName="Name48" presStyleLbl="parChTrans1D4" presStyleIdx="0" presStyleCnt="13"/>
      <dgm:spPr/>
    </dgm:pt>
    <dgm:pt modelId="{B03D6F0B-AC4E-47C6-9931-946496F02751}" type="pres">
      <dgm:prSet presAssocID="{99140C6A-F931-4E14-AAE2-F2CE6B779B70}" presName="hierRoot2" presStyleCnt="0">
        <dgm:presLayoutVars>
          <dgm:hierBranch val="init"/>
        </dgm:presLayoutVars>
      </dgm:prSet>
      <dgm:spPr/>
    </dgm:pt>
    <dgm:pt modelId="{553007C4-A452-4A29-84D5-9D097942EA19}" type="pres">
      <dgm:prSet presAssocID="{99140C6A-F931-4E14-AAE2-F2CE6B779B70}" presName="rootComposite" presStyleCnt="0"/>
      <dgm:spPr/>
    </dgm:pt>
    <dgm:pt modelId="{D8E33BC5-E9B5-4183-9727-96FBFD185219}" type="pres">
      <dgm:prSet presAssocID="{99140C6A-F931-4E14-AAE2-F2CE6B779B70}" presName="rootText" presStyleLbl="node4" presStyleIdx="0" presStyleCnt="8" custScaleX="226113" custScaleY="295400">
        <dgm:presLayoutVars>
          <dgm:chPref val="3"/>
        </dgm:presLayoutVars>
      </dgm:prSet>
      <dgm:spPr/>
    </dgm:pt>
    <dgm:pt modelId="{0F1B9566-CB1E-444E-A538-3C6139FF9448}" type="pres">
      <dgm:prSet presAssocID="{99140C6A-F931-4E14-AAE2-F2CE6B779B70}" presName="rootConnector" presStyleLbl="node4" presStyleIdx="0" presStyleCnt="8"/>
      <dgm:spPr/>
    </dgm:pt>
    <dgm:pt modelId="{BF7A923D-29E8-41C3-8CEA-056938D08932}" type="pres">
      <dgm:prSet presAssocID="{99140C6A-F931-4E14-AAE2-F2CE6B779B70}" presName="hierChild4" presStyleCnt="0"/>
      <dgm:spPr/>
    </dgm:pt>
    <dgm:pt modelId="{1F2A88E3-0C51-486B-902D-6FBEB04208EA}" type="pres">
      <dgm:prSet presAssocID="{99140C6A-F931-4E14-AAE2-F2CE6B779B70}" presName="hierChild5" presStyleCnt="0"/>
      <dgm:spPr/>
    </dgm:pt>
    <dgm:pt modelId="{0A5B57A8-D5EA-4E9C-85B1-55927297ECE9}" type="pres">
      <dgm:prSet presAssocID="{F1BB3369-2362-4F24-B687-BDFDBF70C01A}" presName="Name48" presStyleLbl="parChTrans1D4" presStyleIdx="1" presStyleCnt="13"/>
      <dgm:spPr/>
    </dgm:pt>
    <dgm:pt modelId="{E4CA9F5F-DC11-4C51-B1DE-9491101C19B6}" type="pres">
      <dgm:prSet presAssocID="{FFAD1703-05A2-441C-8637-A6CFC83D3E9A}" presName="hierRoot2" presStyleCnt="0">
        <dgm:presLayoutVars>
          <dgm:hierBranch val="init"/>
        </dgm:presLayoutVars>
      </dgm:prSet>
      <dgm:spPr/>
    </dgm:pt>
    <dgm:pt modelId="{B51F9653-F426-4402-8DD5-9D44431A0454}" type="pres">
      <dgm:prSet presAssocID="{FFAD1703-05A2-441C-8637-A6CFC83D3E9A}" presName="rootComposite" presStyleCnt="0"/>
      <dgm:spPr/>
    </dgm:pt>
    <dgm:pt modelId="{1C943FAF-4A46-47FE-AFED-E3681AD89FFC}" type="pres">
      <dgm:prSet presAssocID="{FFAD1703-05A2-441C-8637-A6CFC83D3E9A}" presName="rootText" presStyleLbl="node4" presStyleIdx="1" presStyleCnt="8" custScaleX="199767" custScaleY="305924">
        <dgm:presLayoutVars>
          <dgm:chPref val="3"/>
        </dgm:presLayoutVars>
      </dgm:prSet>
      <dgm:spPr/>
    </dgm:pt>
    <dgm:pt modelId="{3D5B348F-AC34-4C1C-AB80-D35C4C52F997}" type="pres">
      <dgm:prSet presAssocID="{FFAD1703-05A2-441C-8637-A6CFC83D3E9A}" presName="rootConnector" presStyleLbl="node4" presStyleIdx="1" presStyleCnt="8"/>
      <dgm:spPr/>
    </dgm:pt>
    <dgm:pt modelId="{10A45B32-26A1-4E11-BA7F-5B58B42D4009}" type="pres">
      <dgm:prSet presAssocID="{FFAD1703-05A2-441C-8637-A6CFC83D3E9A}" presName="hierChild4" presStyleCnt="0"/>
      <dgm:spPr/>
    </dgm:pt>
    <dgm:pt modelId="{32DE0325-C882-4ED5-8481-2AB2D94E9E97}" type="pres">
      <dgm:prSet presAssocID="{FFAD1703-05A2-441C-8637-A6CFC83D3E9A}" presName="hierChild5" presStyleCnt="0"/>
      <dgm:spPr/>
    </dgm:pt>
    <dgm:pt modelId="{B3F4AF4C-0A47-4079-9545-A509164C2B54}" type="pres">
      <dgm:prSet presAssocID="{4F75C719-4411-4C64-B743-158F1CFF44D6}" presName="Name48" presStyleLbl="parChTrans1D4" presStyleIdx="2" presStyleCnt="13"/>
      <dgm:spPr/>
    </dgm:pt>
    <dgm:pt modelId="{220F6599-9F53-4044-87AC-C980EBEBCC44}" type="pres">
      <dgm:prSet presAssocID="{D77857A1-2760-4CE2-8994-FADACF2E8F7E}" presName="hierRoot2" presStyleCnt="0">
        <dgm:presLayoutVars>
          <dgm:hierBranch val="init"/>
        </dgm:presLayoutVars>
      </dgm:prSet>
      <dgm:spPr/>
    </dgm:pt>
    <dgm:pt modelId="{6756DCDB-FAB5-430A-928A-1382287039E9}" type="pres">
      <dgm:prSet presAssocID="{D77857A1-2760-4CE2-8994-FADACF2E8F7E}" presName="rootComposite" presStyleCnt="0"/>
      <dgm:spPr/>
    </dgm:pt>
    <dgm:pt modelId="{A806EF45-A179-4B8F-8576-0F3773008870}" type="pres">
      <dgm:prSet presAssocID="{D77857A1-2760-4CE2-8994-FADACF2E8F7E}" presName="rootText" presStyleLbl="node4" presStyleIdx="2" presStyleCnt="8" custScaleX="235138" custScaleY="209314">
        <dgm:presLayoutVars>
          <dgm:chPref val="3"/>
        </dgm:presLayoutVars>
      </dgm:prSet>
      <dgm:spPr/>
    </dgm:pt>
    <dgm:pt modelId="{53E76A93-6709-43DD-BB11-8926339C7115}" type="pres">
      <dgm:prSet presAssocID="{D77857A1-2760-4CE2-8994-FADACF2E8F7E}" presName="rootConnector" presStyleLbl="node4" presStyleIdx="2" presStyleCnt="8"/>
      <dgm:spPr/>
    </dgm:pt>
    <dgm:pt modelId="{29BB2DC5-2D18-407D-9290-C089F8E79FD7}" type="pres">
      <dgm:prSet presAssocID="{D77857A1-2760-4CE2-8994-FADACF2E8F7E}" presName="hierChild4" presStyleCnt="0"/>
      <dgm:spPr/>
    </dgm:pt>
    <dgm:pt modelId="{675F8F07-1B04-418C-AE35-95527917D0B6}" type="pres">
      <dgm:prSet presAssocID="{D77857A1-2760-4CE2-8994-FADACF2E8F7E}" presName="hierChild5" presStyleCnt="0"/>
      <dgm:spPr/>
    </dgm:pt>
    <dgm:pt modelId="{400A3A5E-56C3-4635-B9CD-9B4B559FDB13}" type="pres">
      <dgm:prSet presAssocID="{67350D07-3B01-48CA-A329-D13551F392E5}" presName="Name48" presStyleLbl="parChTrans1D4" presStyleIdx="3" presStyleCnt="13"/>
      <dgm:spPr/>
    </dgm:pt>
    <dgm:pt modelId="{9DFA2352-B244-4DDC-B6A1-7E4D14AD11EC}" type="pres">
      <dgm:prSet presAssocID="{D4A5BE48-8F7B-4E14-9FFF-054C22D01267}" presName="hierRoot2" presStyleCnt="0">
        <dgm:presLayoutVars>
          <dgm:hierBranch val="init"/>
        </dgm:presLayoutVars>
      </dgm:prSet>
      <dgm:spPr/>
    </dgm:pt>
    <dgm:pt modelId="{1376F9CD-3EE5-4FDC-9968-2715EDA0A05E}" type="pres">
      <dgm:prSet presAssocID="{D4A5BE48-8F7B-4E14-9FFF-054C22D01267}" presName="rootComposite" presStyleCnt="0"/>
      <dgm:spPr/>
    </dgm:pt>
    <dgm:pt modelId="{12E4D417-CAA4-4D08-A7CD-AAC3A0A38D1E}" type="pres">
      <dgm:prSet presAssocID="{D4A5BE48-8F7B-4E14-9FFF-054C22D01267}" presName="rootText" presStyleLbl="node4" presStyleIdx="3" presStyleCnt="8" custScaleX="207219" custScaleY="216026">
        <dgm:presLayoutVars>
          <dgm:chPref val="3"/>
        </dgm:presLayoutVars>
      </dgm:prSet>
      <dgm:spPr/>
    </dgm:pt>
    <dgm:pt modelId="{7A2F273C-FAA2-4CAD-B066-FA24315DA3F4}" type="pres">
      <dgm:prSet presAssocID="{D4A5BE48-8F7B-4E14-9FFF-054C22D01267}" presName="rootConnector" presStyleLbl="node4" presStyleIdx="3" presStyleCnt="8"/>
      <dgm:spPr/>
    </dgm:pt>
    <dgm:pt modelId="{C30E6119-08DF-471C-8FE1-C2F3C83A5633}" type="pres">
      <dgm:prSet presAssocID="{D4A5BE48-8F7B-4E14-9FFF-054C22D01267}" presName="hierChild4" presStyleCnt="0"/>
      <dgm:spPr/>
    </dgm:pt>
    <dgm:pt modelId="{16E89240-7A68-4845-84DD-956DBA6FBC05}" type="pres">
      <dgm:prSet presAssocID="{D4A5BE48-8F7B-4E14-9FFF-054C22D01267}" presName="hierChild5" presStyleCnt="0"/>
      <dgm:spPr/>
    </dgm:pt>
    <dgm:pt modelId="{3B786068-204C-466C-B73F-EF7530546C6D}" type="pres">
      <dgm:prSet presAssocID="{08CDF443-1895-485A-8152-D200495880AC}" presName="Name48" presStyleLbl="parChTrans1D4" presStyleIdx="4" presStyleCnt="13"/>
      <dgm:spPr/>
    </dgm:pt>
    <dgm:pt modelId="{158E4357-9D9B-4C26-88BD-C1655F7DDAA1}" type="pres">
      <dgm:prSet presAssocID="{E9D12836-ADB0-4B31-8611-0D69BA3D1917}" presName="hierRoot2" presStyleCnt="0">
        <dgm:presLayoutVars>
          <dgm:hierBranch val="init"/>
        </dgm:presLayoutVars>
      </dgm:prSet>
      <dgm:spPr/>
    </dgm:pt>
    <dgm:pt modelId="{8E656C27-D223-4868-A783-076DE4E9239A}" type="pres">
      <dgm:prSet presAssocID="{E9D12836-ADB0-4B31-8611-0D69BA3D1917}" presName="rootComposite" presStyleCnt="0"/>
      <dgm:spPr/>
    </dgm:pt>
    <dgm:pt modelId="{D848EE81-915C-4B77-9CF2-ECA8E4F9EA4C}" type="pres">
      <dgm:prSet presAssocID="{E9D12836-ADB0-4B31-8611-0D69BA3D1917}" presName="rootText" presStyleLbl="node4" presStyleIdx="4" presStyleCnt="8" custScaleX="244451" custScaleY="210953">
        <dgm:presLayoutVars>
          <dgm:chPref val="3"/>
        </dgm:presLayoutVars>
      </dgm:prSet>
      <dgm:spPr/>
    </dgm:pt>
    <dgm:pt modelId="{B49C226B-7267-465D-A7AA-FFFE800D4530}" type="pres">
      <dgm:prSet presAssocID="{E9D12836-ADB0-4B31-8611-0D69BA3D1917}" presName="rootConnector" presStyleLbl="node4" presStyleIdx="4" presStyleCnt="8"/>
      <dgm:spPr/>
    </dgm:pt>
    <dgm:pt modelId="{04DE46B5-EC32-472F-A0F7-35307DCCF851}" type="pres">
      <dgm:prSet presAssocID="{E9D12836-ADB0-4B31-8611-0D69BA3D1917}" presName="hierChild4" presStyleCnt="0"/>
      <dgm:spPr/>
    </dgm:pt>
    <dgm:pt modelId="{D8E82B12-3959-413E-9F4D-A6C3B34419A6}" type="pres">
      <dgm:prSet presAssocID="{E9D12836-ADB0-4B31-8611-0D69BA3D1917}" presName="hierChild5" presStyleCnt="0"/>
      <dgm:spPr/>
    </dgm:pt>
    <dgm:pt modelId="{FEE18C1B-445B-44FE-8D77-F1B20EC135F5}" type="pres">
      <dgm:prSet presAssocID="{3B024861-9020-4BBE-A9D7-37BA2F7B1AF3}" presName="hierChild5" presStyleCnt="0"/>
      <dgm:spPr/>
    </dgm:pt>
    <dgm:pt modelId="{CAFF7427-EFC0-4034-9EFF-86E77ED99050}" type="pres">
      <dgm:prSet presAssocID="{B09E71DD-26C2-495B-A213-871D4736C93D}" presName="Name111" presStyleLbl="parChTrans1D4" presStyleIdx="5" presStyleCnt="13"/>
      <dgm:spPr/>
    </dgm:pt>
    <dgm:pt modelId="{817E40FA-22A2-46BE-8AE9-7A4B952CBAAD}" type="pres">
      <dgm:prSet presAssocID="{E1E22D7A-8371-44C8-8392-BF5B3C293087}" presName="hierRoot3" presStyleCnt="0">
        <dgm:presLayoutVars>
          <dgm:hierBranch val="init"/>
        </dgm:presLayoutVars>
      </dgm:prSet>
      <dgm:spPr/>
    </dgm:pt>
    <dgm:pt modelId="{4EBB4A84-63D5-450D-A11C-4DB12EEDD1FD}" type="pres">
      <dgm:prSet presAssocID="{E1E22D7A-8371-44C8-8392-BF5B3C293087}" presName="rootComposite3" presStyleCnt="0"/>
      <dgm:spPr/>
    </dgm:pt>
    <dgm:pt modelId="{E03CAF02-1341-41FA-86C8-EC72374927A3}" type="pres">
      <dgm:prSet presAssocID="{E1E22D7A-8371-44C8-8392-BF5B3C293087}" presName="rootText3" presStyleLbl="asst3" presStyleIdx="0" presStyleCnt="5" custScaleX="218143" custScaleY="243594" custLinFactNeighborX="-6279">
        <dgm:presLayoutVars>
          <dgm:chPref val="3"/>
        </dgm:presLayoutVars>
      </dgm:prSet>
      <dgm:spPr/>
    </dgm:pt>
    <dgm:pt modelId="{BB3920CF-3391-47A2-BA88-0E75F626CC99}" type="pres">
      <dgm:prSet presAssocID="{E1E22D7A-8371-44C8-8392-BF5B3C293087}" presName="rootConnector3" presStyleLbl="asst3" presStyleIdx="0" presStyleCnt="5"/>
      <dgm:spPr/>
    </dgm:pt>
    <dgm:pt modelId="{73BE3422-0FCD-422F-B4DB-493085C5AB83}" type="pres">
      <dgm:prSet presAssocID="{E1E22D7A-8371-44C8-8392-BF5B3C293087}" presName="hierChild6" presStyleCnt="0"/>
      <dgm:spPr/>
    </dgm:pt>
    <dgm:pt modelId="{54D6A473-EBA1-448B-9D32-4FB415525456}" type="pres">
      <dgm:prSet presAssocID="{E1E22D7A-8371-44C8-8392-BF5B3C293087}" presName="hierChild7" presStyleCnt="0"/>
      <dgm:spPr/>
    </dgm:pt>
    <dgm:pt modelId="{1A6B913F-CF46-4729-B5CE-6EF40924CCC6}" type="pres">
      <dgm:prSet presAssocID="{A3A4BCC9-1A16-4693-9302-AD1A967516FF}" presName="Name111" presStyleLbl="parChTrans1D4" presStyleIdx="6" presStyleCnt="13"/>
      <dgm:spPr/>
    </dgm:pt>
    <dgm:pt modelId="{430883DB-E565-41C4-A8E0-DA83E9A16D0D}" type="pres">
      <dgm:prSet presAssocID="{C1C6DF23-24F6-4361-9C27-2EDAF2BA5CC8}" presName="hierRoot3" presStyleCnt="0">
        <dgm:presLayoutVars>
          <dgm:hierBranch val="init"/>
        </dgm:presLayoutVars>
      </dgm:prSet>
      <dgm:spPr/>
    </dgm:pt>
    <dgm:pt modelId="{68B6B3F3-A6CC-4792-B8E6-AB75C024C500}" type="pres">
      <dgm:prSet presAssocID="{C1C6DF23-24F6-4361-9C27-2EDAF2BA5CC8}" presName="rootComposite3" presStyleCnt="0"/>
      <dgm:spPr/>
    </dgm:pt>
    <dgm:pt modelId="{074B67EA-A56C-4E21-AABE-4271139EA174}" type="pres">
      <dgm:prSet presAssocID="{C1C6DF23-24F6-4361-9C27-2EDAF2BA5CC8}" presName="rootText3" presStyleLbl="asst3" presStyleIdx="1" presStyleCnt="5" custScaleX="203408" custScaleY="192839">
        <dgm:presLayoutVars>
          <dgm:chPref val="3"/>
        </dgm:presLayoutVars>
      </dgm:prSet>
      <dgm:spPr/>
    </dgm:pt>
    <dgm:pt modelId="{9FCD43E4-C55D-4A64-80CA-F9E8CC2B2082}" type="pres">
      <dgm:prSet presAssocID="{C1C6DF23-24F6-4361-9C27-2EDAF2BA5CC8}" presName="rootConnector3" presStyleLbl="asst3" presStyleIdx="1" presStyleCnt="5"/>
      <dgm:spPr/>
    </dgm:pt>
    <dgm:pt modelId="{571556F9-593E-446E-8C46-79942F047A62}" type="pres">
      <dgm:prSet presAssocID="{C1C6DF23-24F6-4361-9C27-2EDAF2BA5CC8}" presName="hierChild6" presStyleCnt="0"/>
      <dgm:spPr/>
    </dgm:pt>
    <dgm:pt modelId="{68C85A0B-98A0-454B-B3F2-5445551062BA}" type="pres">
      <dgm:prSet presAssocID="{C1C6DF23-24F6-4361-9C27-2EDAF2BA5CC8}" presName="hierChild7" presStyleCnt="0"/>
      <dgm:spPr/>
    </dgm:pt>
    <dgm:pt modelId="{4E1EAC03-2853-4301-8DE4-3A1C01BA5047}" type="pres">
      <dgm:prSet presAssocID="{B9B6F092-86CB-45F6-9629-1215B8DBC79E}" presName="Name111" presStyleLbl="parChTrans1D4" presStyleIdx="7" presStyleCnt="13"/>
      <dgm:spPr/>
    </dgm:pt>
    <dgm:pt modelId="{86EEF7A3-178A-4053-AD93-D26A74C4467B}" type="pres">
      <dgm:prSet presAssocID="{EFD16D78-28DF-45CF-ACBB-9C4B7B7C108D}" presName="hierRoot3" presStyleCnt="0">
        <dgm:presLayoutVars>
          <dgm:hierBranch val="init"/>
        </dgm:presLayoutVars>
      </dgm:prSet>
      <dgm:spPr/>
    </dgm:pt>
    <dgm:pt modelId="{282F0835-8348-4488-B24C-F0DD20E850E8}" type="pres">
      <dgm:prSet presAssocID="{EFD16D78-28DF-45CF-ACBB-9C4B7B7C108D}" presName="rootComposite3" presStyleCnt="0"/>
      <dgm:spPr/>
    </dgm:pt>
    <dgm:pt modelId="{B28BD6D5-C586-41AE-B69A-4BA0BBBDFE37}" type="pres">
      <dgm:prSet presAssocID="{EFD16D78-28DF-45CF-ACBB-9C4B7B7C108D}" presName="rootText3" presStyleLbl="asst3" presStyleIdx="2" presStyleCnt="5" custScaleX="177694" custScaleY="174440">
        <dgm:presLayoutVars>
          <dgm:chPref val="3"/>
        </dgm:presLayoutVars>
      </dgm:prSet>
      <dgm:spPr/>
    </dgm:pt>
    <dgm:pt modelId="{81D9D478-C8C1-4175-A67B-9FE051CEC17C}" type="pres">
      <dgm:prSet presAssocID="{EFD16D78-28DF-45CF-ACBB-9C4B7B7C108D}" presName="rootConnector3" presStyleLbl="asst3" presStyleIdx="2" presStyleCnt="5"/>
      <dgm:spPr/>
    </dgm:pt>
    <dgm:pt modelId="{7F3388C5-EB59-4179-B683-1604BAD88F07}" type="pres">
      <dgm:prSet presAssocID="{EFD16D78-28DF-45CF-ACBB-9C4B7B7C108D}" presName="hierChild6" presStyleCnt="0"/>
      <dgm:spPr/>
    </dgm:pt>
    <dgm:pt modelId="{092BEE3B-7FD0-44A7-B4FF-82C324CA73D2}" type="pres">
      <dgm:prSet presAssocID="{EFD16D78-28DF-45CF-ACBB-9C4B7B7C108D}" presName="hierChild7" presStyleCnt="0"/>
      <dgm:spPr/>
    </dgm:pt>
    <dgm:pt modelId="{CFEBF642-BDCC-4B78-ADE1-5B8793BB1630}" type="pres">
      <dgm:prSet presAssocID="{E36D4C39-3DC4-4347-BC70-9BDE3E4DE41C}" presName="Name111" presStyleLbl="parChTrans1D4" presStyleIdx="8" presStyleCnt="13"/>
      <dgm:spPr/>
    </dgm:pt>
    <dgm:pt modelId="{05E43A44-8D7D-498E-917F-F6D6B9F753C3}" type="pres">
      <dgm:prSet presAssocID="{D5019BD7-DACB-46B6-AE19-0E3712E5770B}" presName="hierRoot3" presStyleCnt="0">
        <dgm:presLayoutVars>
          <dgm:hierBranch val="init"/>
        </dgm:presLayoutVars>
      </dgm:prSet>
      <dgm:spPr/>
    </dgm:pt>
    <dgm:pt modelId="{9E7A9F8B-D563-4CE4-93F5-E8B0BE9CD270}" type="pres">
      <dgm:prSet presAssocID="{D5019BD7-DACB-46B6-AE19-0E3712E5770B}" presName="rootComposite3" presStyleCnt="0"/>
      <dgm:spPr/>
    </dgm:pt>
    <dgm:pt modelId="{06D03DF0-5DAA-4C85-ACFD-1388A4888C00}" type="pres">
      <dgm:prSet presAssocID="{D5019BD7-DACB-46B6-AE19-0E3712E5770B}" presName="rootText3" presStyleLbl="asst3" presStyleIdx="3" presStyleCnt="5" custScaleX="209094" custScaleY="201239">
        <dgm:presLayoutVars>
          <dgm:chPref val="3"/>
        </dgm:presLayoutVars>
      </dgm:prSet>
      <dgm:spPr/>
    </dgm:pt>
    <dgm:pt modelId="{D6B21431-2A2C-4AF0-B9B3-177C8024840A}" type="pres">
      <dgm:prSet presAssocID="{D5019BD7-DACB-46B6-AE19-0E3712E5770B}" presName="rootConnector3" presStyleLbl="asst3" presStyleIdx="3" presStyleCnt="5"/>
      <dgm:spPr/>
    </dgm:pt>
    <dgm:pt modelId="{5D652E11-A88F-484E-B2BE-C1D1C67239CD}" type="pres">
      <dgm:prSet presAssocID="{D5019BD7-DACB-46B6-AE19-0E3712E5770B}" presName="hierChild6" presStyleCnt="0"/>
      <dgm:spPr/>
    </dgm:pt>
    <dgm:pt modelId="{5D98E007-47BB-4147-91DF-86888376F1D4}" type="pres">
      <dgm:prSet presAssocID="{D5019BD7-DACB-46B6-AE19-0E3712E5770B}" presName="hierChild7" presStyleCnt="0"/>
      <dgm:spPr/>
    </dgm:pt>
    <dgm:pt modelId="{368C6D50-4A9F-41C6-9D4E-F9DF7CB120C0}" type="pres">
      <dgm:prSet presAssocID="{B688D462-D07B-48CA-AB98-2F4C46B123B3}" presName="Name111" presStyleLbl="parChTrans1D4" presStyleIdx="9" presStyleCnt="13"/>
      <dgm:spPr/>
    </dgm:pt>
    <dgm:pt modelId="{570EB1B0-F6C3-4D05-89C6-C1FE8A7E4D77}" type="pres">
      <dgm:prSet presAssocID="{46EFFF82-DAFE-426C-836D-551BE3333364}" presName="hierRoot3" presStyleCnt="0">
        <dgm:presLayoutVars>
          <dgm:hierBranch val="init"/>
        </dgm:presLayoutVars>
      </dgm:prSet>
      <dgm:spPr/>
    </dgm:pt>
    <dgm:pt modelId="{FB695889-2E92-4EF1-9C61-72E613BF5D17}" type="pres">
      <dgm:prSet presAssocID="{46EFFF82-DAFE-426C-836D-551BE3333364}" presName="rootComposite3" presStyleCnt="0"/>
      <dgm:spPr/>
    </dgm:pt>
    <dgm:pt modelId="{3A385554-49C1-48B1-8CFF-52F0DAEA662F}" type="pres">
      <dgm:prSet presAssocID="{46EFFF82-DAFE-426C-836D-551BE3333364}" presName="rootText3" presStyleLbl="asst3" presStyleIdx="4" presStyleCnt="5" custScaleX="188963" custScaleY="202249">
        <dgm:presLayoutVars>
          <dgm:chPref val="3"/>
        </dgm:presLayoutVars>
      </dgm:prSet>
      <dgm:spPr/>
    </dgm:pt>
    <dgm:pt modelId="{F5031C9D-FCF1-452E-8E85-79D799BE9795}" type="pres">
      <dgm:prSet presAssocID="{46EFFF82-DAFE-426C-836D-551BE3333364}" presName="rootConnector3" presStyleLbl="asst3" presStyleIdx="4" presStyleCnt="5"/>
      <dgm:spPr/>
    </dgm:pt>
    <dgm:pt modelId="{78323844-FDEE-4B0A-88F6-0F3BAB492A49}" type="pres">
      <dgm:prSet presAssocID="{46EFFF82-DAFE-426C-836D-551BE3333364}" presName="hierChild6" presStyleCnt="0"/>
      <dgm:spPr/>
    </dgm:pt>
    <dgm:pt modelId="{160550B8-855D-4CD0-BFE0-9105FB6CC688}" type="pres">
      <dgm:prSet presAssocID="{46EFFF82-DAFE-426C-836D-551BE3333364}" presName="hierChild7" presStyleCnt="0"/>
      <dgm:spPr/>
    </dgm:pt>
    <dgm:pt modelId="{5D9CC821-722B-41B8-B57D-44B0E040AE62}" type="pres">
      <dgm:prSet presAssocID="{8D7FFF6C-2453-460B-8457-53F0483217CD}" presName="Name35" presStyleLbl="parChTrans1D3" presStyleIdx="1" presStyleCnt="10"/>
      <dgm:spPr/>
    </dgm:pt>
    <dgm:pt modelId="{16745E5A-3741-4C51-A024-6A52E026863B}" type="pres">
      <dgm:prSet presAssocID="{4DAE8445-6A5F-47C3-A199-EFA21A6DC33A}" presName="hierRoot2" presStyleCnt="0">
        <dgm:presLayoutVars>
          <dgm:hierBranch val="init"/>
        </dgm:presLayoutVars>
      </dgm:prSet>
      <dgm:spPr/>
    </dgm:pt>
    <dgm:pt modelId="{53C5B1DE-90B9-4ADE-B953-39040508FA3E}" type="pres">
      <dgm:prSet presAssocID="{4DAE8445-6A5F-47C3-A199-EFA21A6DC33A}" presName="rootComposite" presStyleCnt="0"/>
      <dgm:spPr/>
    </dgm:pt>
    <dgm:pt modelId="{A79F0A8A-084D-4C4C-B13C-641F58CC2654}" type="pres">
      <dgm:prSet presAssocID="{4DAE8445-6A5F-47C3-A199-EFA21A6DC33A}" presName="rootText" presStyleLbl="node3" presStyleIdx="1" presStyleCnt="10" custScaleX="199560" custScaleY="178101">
        <dgm:presLayoutVars>
          <dgm:chPref val="3"/>
        </dgm:presLayoutVars>
      </dgm:prSet>
      <dgm:spPr/>
    </dgm:pt>
    <dgm:pt modelId="{D57A6E6E-246E-49A7-B600-BB7985495B91}" type="pres">
      <dgm:prSet presAssocID="{4DAE8445-6A5F-47C3-A199-EFA21A6DC33A}" presName="rootConnector" presStyleLbl="node3" presStyleIdx="1" presStyleCnt="10"/>
      <dgm:spPr/>
    </dgm:pt>
    <dgm:pt modelId="{7AAF7152-8282-425C-8259-2BDDEBE05312}" type="pres">
      <dgm:prSet presAssocID="{4DAE8445-6A5F-47C3-A199-EFA21A6DC33A}" presName="hierChild4" presStyleCnt="0"/>
      <dgm:spPr/>
    </dgm:pt>
    <dgm:pt modelId="{7F30BDD4-0EE9-46F6-8044-211AD529D152}" type="pres">
      <dgm:prSet presAssocID="{F7E4D3DB-7BF6-4F9A-BF2B-BBB23ABA6EA6}" presName="Name37" presStyleLbl="parChTrans1D4" presStyleIdx="10" presStyleCnt="13"/>
      <dgm:spPr/>
    </dgm:pt>
    <dgm:pt modelId="{10AA948B-E399-487D-A549-C20795050FD6}" type="pres">
      <dgm:prSet presAssocID="{9C674AE3-07BB-4D34-8047-1A70940B12A7}" presName="hierRoot2" presStyleCnt="0">
        <dgm:presLayoutVars>
          <dgm:hierBranch val="init"/>
        </dgm:presLayoutVars>
      </dgm:prSet>
      <dgm:spPr/>
    </dgm:pt>
    <dgm:pt modelId="{29720DE1-D7CE-4E09-B8D3-46CC2118854B}" type="pres">
      <dgm:prSet presAssocID="{9C674AE3-07BB-4D34-8047-1A70940B12A7}" presName="rootComposite" presStyleCnt="0"/>
      <dgm:spPr/>
    </dgm:pt>
    <dgm:pt modelId="{F3F17F3B-0985-41A2-8E66-4924735F275A}" type="pres">
      <dgm:prSet presAssocID="{9C674AE3-07BB-4D34-8047-1A70940B12A7}" presName="rootText" presStyleLbl="node4" presStyleIdx="5" presStyleCnt="8" custScaleX="201165" custScaleY="238562">
        <dgm:presLayoutVars>
          <dgm:chPref val="3"/>
        </dgm:presLayoutVars>
      </dgm:prSet>
      <dgm:spPr/>
    </dgm:pt>
    <dgm:pt modelId="{CBE7CEE3-9BA1-474E-ACD3-BDB173C6C842}" type="pres">
      <dgm:prSet presAssocID="{9C674AE3-07BB-4D34-8047-1A70940B12A7}" presName="rootConnector" presStyleLbl="node4" presStyleIdx="5" presStyleCnt="8"/>
      <dgm:spPr/>
    </dgm:pt>
    <dgm:pt modelId="{E2C47656-148D-4C83-81D7-6991766AEEAD}" type="pres">
      <dgm:prSet presAssocID="{9C674AE3-07BB-4D34-8047-1A70940B12A7}" presName="hierChild4" presStyleCnt="0"/>
      <dgm:spPr/>
    </dgm:pt>
    <dgm:pt modelId="{87901DDC-7022-4A1D-A374-195B2FA94026}" type="pres">
      <dgm:prSet presAssocID="{9C674AE3-07BB-4D34-8047-1A70940B12A7}" presName="hierChild5" presStyleCnt="0"/>
      <dgm:spPr/>
    </dgm:pt>
    <dgm:pt modelId="{664A380D-92EE-4C5C-910E-9D86C98DACD6}" type="pres">
      <dgm:prSet presAssocID="{0733F0F2-7B41-49AF-AFDA-124DAA798D6B}" presName="Name37" presStyleLbl="parChTrans1D4" presStyleIdx="11" presStyleCnt="13"/>
      <dgm:spPr/>
    </dgm:pt>
    <dgm:pt modelId="{5E6F220B-E619-451A-82F9-5A113A1B6F21}" type="pres">
      <dgm:prSet presAssocID="{9F64950E-FF07-438F-B989-7F8C7A3A463D}" presName="hierRoot2" presStyleCnt="0">
        <dgm:presLayoutVars>
          <dgm:hierBranch val="init"/>
        </dgm:presLayoutVars>
      </dgm:prSet>
      <dgm:spPr/>
    </dgm:pt>
    <dgm:pt modelId="{FBA6F66F-E475-423A-A805-0AD91374B1FD}" type="pres">
      <dgm:prSet presAssocID="{9F64950E-FF07-438F-B989-7F8C7A3A463D}" presName="rootComposite" presStyleCnt="0"/>
      <dgm:spPr/>
    </dgm:pt>
    <dgm:pt modelId="{4046FE0D-2950-48DE-9B0E-5EF8F6682CE7}" type="pres">
      <dgm:prSet presAssocID="{9F64950E-FF07-438F-B989-7F8C7A3A463D}" presName="rootText" presStyleLbl="node4" presStyleIdx="6" presStyleCnt="8" custScaleX="205406" custScaleY="328841">
        <dgm:presLayoutVars>
          <dgm:chPref val="3"/>
        </dgm:presLayoutVars>
      </dgm:prSet>
      <dgm:spPr/>
    </dgm:pt>
    <dgm:pt modelId="{4502E69F-03B4-4317-AAFB-866F97A2C11D}" type="pres">
      <dgm:prSet presAssocID="{9F64950E-FF07-438F-B989-7F8C7A3A463D}" presName="rootConnector" presStyleLbl="node4" presStyleIdx="6" presStyleCnt="8"/>
      <dgm:spPr/>
    </dgm:pt>
    <dgm:pt modelId="{7C7C1B23-14D6-47AF-B143-D13B2333FCF7}" type="pres">
      <dgm:prSet presAssocID="{9F64950E-FF07-438F-B989-7F8C7A3A463D}" presName="hierChild4" presStyleCnt="0"/>
      <dgm:spPr/>
    </dgm:pt>
    <dgm:pt modelId="{60CAB2CB-6717-4B44-B9AE-E7AED1AC51A2}" type="pres">
      <dgm:prSet presAssocID="{9F64950E-FF07-438F-B989-7F8C7A3A463D}" presName="hierChild5" presStyleCnt="0"/>
      <dgm:spPr/>
    </dgm:pt>
    <dgm:pt modelId="{2D8D9090-3102-4FE1-A790-5F6013757944}" type="pres">
      <dgm:prSet presAssocID="{CA403C93-722D-4509-A6C2-6FA8610BA45D}" presName="Name37" presStyleLbl="parChTrans1D4" presStyleIdx="12" presStyleCnt="13"/>
      <dgm:spPr/>
    </dgm:pt>
    <dgm:pt modelId="{DCC374B8-3F26-4ECC-9E4D-9D164244B56D}" type="pres">
      <dgm:prSet presAssocID="{501693E6-2D20-4239-B42C-1431EBEC2714}" presName="hierRoot2" presStyleCnt="0">
        <dgm:presLayoutVars>
          <dgm:hierBranch val="init"/>
        </dgm:presLayoutVars>
      </dgm:prSet>
      <dgm:spPr/>
    </dgm:pt>
    <dgm:pt modelId="{89672E30-8C13-4836-A20A-5F25A492289B}" type="pres">
      <dgm:prSet presAssocID="{501693E6-2D20-4239-B42C-1431EBEC2714}" presName="rootComposite" presStyleCnt="0"/>
      <dgm:spPr/>
    </dgm:pt>
    <dgm:pt modelId="{4361F419-ED07-426B-84C5-7CABE36E2D7E}" type="pres">
      <dgm:prSet presAssocID="{501693E6-2D20-4239-B42C-1431EBEC2714}" presName="rootText" presStyleLbl="node4" presStyleIdx="7" presStyleCnt="8" custScaleX="213826" custScaleY="263678">
        <dgm:presLayoutVars>
          <dgm:chPref val="3"/>
        </dgm:presLayoutVars>
      </dgm:prSet>
      <dgm:spPr/>
    </dgm:pt>
    <dgm:pt modelId="{AA32DDE1-1E03-4D75-ACED-F05C22752B24}" type="pres">
      <dgm:prSet presAssocID="{501693E6-2D20-4239-B42C-1431EBEC2714}" presName="rootConnector" presStyleLbl="node4" presStyleIdx="7" presStyleCnt="8"/>
      <dgm:spPr/>
    </dgm:pt>
    <dgm:pt modelId="{655605EB-9258-424D-891E-9D82067CBD37}" type="pres">
      <dgm:prSet presAssocID="{501693E6-2D20-4239-B42C-1431EBEC2714}" presName="hierChild4" presStyleCnt="0"/>
      <dgm:spPr/>
    </dgm:pt>
    <dgm:pt modelId="{35EC82B1-C94C-4FA8-AF67-8594BAB3E3B1}" type="pres">
      <dgm:prSet presAssocID="{501693E6-2D20-4239-B42C-1431EBEC2714}" presName="hierChild5" presStyleCnt="0"/>
      <dgm:spPr/>
    </dgm:pt>
    <dgm:pt modelId="{B7DE8B99-6695-4F60-809F-1558C2ABC0A6}" type="pres">
      <dgm:prSet presAssocID="{4DAE8445-6A5F-47C3-A199-EFA21A6DC33A}" presName="hierChild5" presStyleCnt="0"/>
      <dgm:spPr/>
    </dgm:pt>
    <dgm:pt modelId="{E6A62078-88E0-4C44-85E9-FE7792E09B29}" type="pres">
      <dgm:prSet presAssocID="{9ECC2FFD-BC34-45A6-906D-D962964794A2}" presName="hierChild5" presStyleCnt="0"/>
      <dgm:spPr/>
    </dgm:pt>
    <dgm:pt modelId="{A45D2717-E194-42A9-A4FB-73AB0F338631}" type="pres">
      <dgm:prSet presAssocID="{CD20270F-FACC-4614-8DD0-3C547B4C5873}" presName="Name37" presStyleLbl="parChTrans1D2" presStyleIdx="2" presStyleCnt="3"/>
      <dgm:spPr/>
    </dgm:pt>
    <dgm:pt modelId="{F5069DFA-76A3-425B-A473-7DF0F3509D5F}" type="pres">
      <dgm:prSet presAssocID="{4801034E-B845-4EB8-B9AE-7DF5031C9078}" presName="hierRoot2" presStyleCnt="0">
        <dgm:presLayoutVars>
          <dgm:hierBranch val="hang"/>
        </dgm:presLayoutVars>
      </dgm:prSet>
      <dgm:spPr/>
    </dgm:pt>
    <dgm:pt modelId="{DAA667DE-392F-411B-A1D2-618647CC1A8F}" type="pres">
      <dgm:prSet presAssocID="{4801034E-B845-4EB8-B9AE-7DF5031C9078}" presName="rootComposite" presStyleCnt="0"/>
      <dgm:spPr/>
    </dgm:pt>
    <dgm:pt modelId="{6F0541BC-E41D-4615-BF15-9110097C3777}" type="pres">
      <dgm:prSet presAssocID="{4801034E-B845-4EB8-B9AE-7DF5031C9078}" presName="rootText" presStyleLbl="node2" presStyleIdx="2" presStyleCnt="3" custScaleX="228011" custScaleY="211377">
        <dgm:presLayoutVars>
          <dgm:chPref val="3"/>
        </dgm:presLayoutVars>
      </dgm:prSet>
      <dgm:spPr/>
    </dgm:pt>
    <dgm:pt modelId="{B0105198-4425-44BC-90D4-F4DF2652BB58}" type="pres">
      <dgm:prSet presAssocID="{4801034E-B845-4EB8-B9AE-7DF5031C9078}" presName="rootConnector" presStyleLbl="node2" presStyleIdx="2" presStyleCnt="3"/>
      <dgm:spPr/>
    </dgm:pt>
    <dgm:pt modelId="{F7BC3200-8DCE-4CA4-8BAC-83C4CC2C14DC}" type="pres">
      <dgm:prSet presAssocID="{4801034E-B845-4EB8-B9AE-7DF5031C9078}" presName="hierChild4" presStyleCnt="0"/>
      <dgm:spPr/>
    </dgm:pt>
    <dgm:pt modelId="{82C6F1FE-FD04-4B8D-BFAC-463BC8BFA642}" type="pres">
      <dgm:prSet presAssocID="{5336A11D-E419-4733-85F9-E77EE08C550F}" presName="Name48" presStyleLbl="parChTrans1D3" presStyleIdx="2" presStyleCnt="10"/>
      <dgm:spPr/>
    </dgm:pt>
    <dgm:pt modelId="{928AEA51-4380-4FDF-9E33-9270BA6788D7}" type="pres">
      <dgm:prSet presAssocID="{4622972A-5E58-4CD0-87DF-389D07D35395}" presName="hierRoot2" presStyleCnt="0">
        <dgm:presLayoutVars>
          <dgm:hierBranch val="init"/>
        </dgm:presLayoutVars>
      </dgm:prSet>
      <dgm:spPr/>
    </dgm:pt>
    <dgm:pt modelId="{322600DF-ECCB-493D-AEAA-AF0DE50DE90D}" type="pres">
      <dgm:prSet presAssocID="{4622972A-5E58-4CD0-87DF-389D07D35395}" presName="rootComposite" presStyleCnt="0"/>
      <dgm:spPr/>
    </dgm:pt>
    <dgm:pt modelId="{28A479B2-44CD-4BC7-B159-5A726080A0C4}" type="pres">
      <dgm:prSet presAssocID="{4622972A-5E58-4CD0-87DF-389D07D35395}" presName="rootText" presStyleLbl="node3" presStyleIdx="2" presStyleCnt="10" custScaleX="218983" custScaleY="164173">
        <dgm:presLayoutVars>
          <dgm:chPref val="3"/>
        </dgm:presLayoutVars>
      </dgm:prSet>
      <dgm:spPr/>
    </dgm:pt>
    <dgm:pt modelId="{5A45437D-EBE4-45C8-860D-B2D94BC68967}" type="pres">
      <dgm:prSet presAssocID="{4622972A-5E58-4CD0-87DF-389D07D35395}" presName="rootConnector" presStyleLbl="node3" presStyleIdx="2" presStyleCnt="10"/>
      <dgm:spPr/>
    </dgm:pt>
    <dgm:pt modelId="{A7F9731A-0012-4F7B-BC94-CC786F5C40BC}" type="pres">
      <dgm:prSet presAssocID="{4622972A-5E58-4CD0-87DF-389D07D35395}" presName="hierChild4" presStyleCnt="0"/>
      <dgm:spPr/>
    </dgm:pt>
    <dgm:pt modelId="{C146AC34-188B-4AF5-834B-635C4B7A670A}" type="pres">
      <dgm:prSet presAssocID="{4622972A-5E58-4CD0-87DF-389D07D35395}" presName="hierChild5" presStyleCnt="0"/>
      <dgm:spPr/>
    </dgm:pt>
    <dgm:pt modelId="{B4DD0184-39E9-4678-A116-361BF305CE7A}" type="pres">
      <dgm:prSet presAssocID="{4C7ED2CB-F8F1-40F6-B687-53FCE1ECE889}" presName="Name48" presStyleLbl="parChTrans1D3" presStyleIdx="3" presStyleCnt="10"/>
      <dgm:spPr/>
    </dgm:pt>
    <dgm:pt modelId="{32763F85-7494-4159-8E00-6326FCC686B9}" type="pres">
      <dgm:prSet presAssocID="{BAB89595-58C9-4C51-8149-09634A4E7561}" presName="hierRoot2" presStyleCnt="0">
        <dgm:presLayoutVars>
          <dgm:hierBranch val="hang"/>
        </dgm:presLayoutVars>
      </dgm:prSet>
      <dgm:spPr/>
    </dgm:pt>
    <dgm:pt modelId="{C0271C6A-F84C-4F0B-B5B9-DECBFDED23EF}" type="pres">
      <dgm:prSet presAssocID="{BAB89595-58C9-4C51-8149-09634A4E7561}" presName="rootComposite" presStyleCnt="0"/>
      <dgm:spPr/>
    </dgm:pt>
    <dgm:pt modelId="{5D9D7186-0C0F-4955-A59D-CFC05C1A1F68}" type="pres">
      <dgm:prSet presAssocID="{BAB89595-58C9-4C51-8149-09634A4E7561}" presName="rootText" presStyleLbl="node3" presStyleIdx="3" presStyleCnt="10" custScaleX="218555" custScaleY="209670" custLinFactNeighborX="-1570" custLinFactNeighborY="-1570">
        <dgm:presLayoutVars>
          <dgm:chPref val="3"/>
        </dgm:presLayoutVars>
      </dgm:prSet>
      <dgm:spPr/>
    </dgm:pt>
    <dgm:pt modelId="{E301C96E-E9F7-4683-BFE3-F2685304E48A}" type="pres">
      <dgm:prSet presAssocID="{BAB89595-58C9-4C51-8149-09634A4E7561}" presName="rootConnector" presStyleLbl="node3" presStyleIdx="3" presStyleCnt="10"/>
      <dgm:spPr/>
    </dgm:pt>
    <dgm:pt modelId="{E2700BA7-82FC-4918-971C-4C6DCCB34C69}" type="pres">
      <dgm:prSet presAssocID="{BAB89595-58C9-4C51-8149-09634A4E7561}" presName="hierChild4" presStyleCnt="0"/>
      <dgm:spPr/>
    </dgm:pt>
    <dgm:pt modelId="{692051A2-78A9-46FB-B7B4-603723BF962A}" type="pres">
      <dgm:prSet presAssocID="{BAB89595-58C9-4C51-8149-09634A4E7561}" presName="hierChild5" presStyleCnt="0"/>
      <dgm:spPr/>
    </dgm:pt>
    <dgm:pt modelId="{12706B4A-265C-44B8-BA89-A7A73E105ADC}" type="pres">
      <dgm:prSet presAssocID="{DB698E09-5BEA-4162-A4A7-E3DD0FF95DB0}" presName="Name48" presStyleLbl="parChTrans1D3" presStyleIdx="4" presStyleCnt="10"/>
      <dgm:spPr/>
    </dgm:pt>
    <dgm:pt modelId="{09FCC00A-8F99-4204-B3AE-1AC9F18C65FA}" type="pres">
      <dgm:prSet presAssocID="{3289C453-82D5-4356-8422-A6062F2CBBAC}" presName="hierRoot2" presStyleCnt="0">
        <dgm:presLayoutVars>
          <dgm:hierBranch val="init"/>
        </dgm:presLayoutVars>
      </dgm:prSet>
      <dgm:spPr/>
    </dgm:pt>
    <dgm:pt modelId="{D03A6B06-CEC6-4BB4-98D1-EC0267E8B951}" type="pres">
      <dgm:prSet presAssocID="{3289C453-82D5-4356-8422-A6062F2CBBAC}" presName="rootComposite" presStyleCnt="0"/>
      <dgm:spPr/>
    </dgm:pt>
    <dgm:pt modelId="{77C2B3AD-2BCA-4670-ACAB-37BD9520D0C4}" type="pres">
      <dgm:prSet presAssocID="{3289C453-82D5-4356-8422-A6062F2CBBAC}" presName="rootText" presStyleLbl="node3" presStyleIdx="4" presStyleCnt="10" custScaleX="209963" custScaleY="176865">
        <dgm:presLayoutVars>
          <dgm:chPref val="3"/>
        </dgm:presLayoutVars>
      </dgm:prSet>
      <dgm:spPr/>
    </dgm:pt>
    <dgm:pt modelId="{A7165CF0-77A8-459E-97F7-E2E4B9F43BC9}" type="pres">
      <dgm:prSet presAssocID="{3289C453-82D5-4356-8422-A6062F2CBBAC}" presName="rootConnector" presStyleLbl="node3" presStyleIdx="4" presStyleCnt="10"/>
      <dgm:spPr/>
    </dgm:pt>
    <dgm:pt modelId="{C4D35D06-48D4-49F3-9D5A-74948ACE7327}" type="pres">
      <dgm:prSet presAssocID="{3289C453-82D5-4356-8422-A6062F2CBBAC}" presName="hierChild4" presStyleCnt="0"/>
      <dgm:spPr/>
    </dgm:pt>
    <dgm:pt modelId="{6B5FFBA4-7BCC-475B-9344-CE2252F14CFA}" type="pres">
      <dgm:prSet presAssocID="{3289C453-82D5-4356-8422-A6062F2CBBAC}" presName="hierChild5" presStyleCnt="0"/>
      <dgm:spPr/>
    </dgm:pt>
    <dgm:pt modelId="{5C263D15-05F6-4774-9A85-CCCFE31795D3}" type="pres">
      <dgm:prSet presAssocID="{B8748639-283B-450E-91FF-B42397CCD3D6}" presName="Name48" presStyleLbl="parChTrans1D3" presStyleIdx="5" presStyleCnt="10"/>
      <dgm:spPr/>
    </dgm:pt>
    <dgm:pt modelId="{E012C9E9-5071-46E9-BF2F-E0C65211B6D8}" type="pres">
      <dgm:prSet presAssocID="{BDD78F98-A9E5-4099-825E-1B5E222E8109}" presName="hierRoot2" presStyleCnt="0">
        <dgm:presLayoutVars>
          <dgm:hierBranch val="init"/>
        </dgm:presLayoutVars>
      </dgm:prSet>
      <dgm:spPr/>
    </dgm:pt>
    <dgm:pt modelId="{AD95FBC3-4568-4E32-9E08-FE74A6C0ECFD}" type="pres">
      <dgm:prSet presAssocID="{BDD78F98-A9E5-4099-825E-1B5E222E8109}" presName="rootComposite" presStyleCnt="0"/>
      <dgm:spPr/>
    </dgm:pt>
    <dgm:pt modelId="{0F6229B6-5451-4C4B-95FA-196B25CA60B2}" type="pres">
      <dgm:prSet presAssocID="{BDD78F98-A9E5-4099-825E-1B5E222E8109}" presName="rootText" presStyleLbl="node3" presStyleIdx="5" presStyleCnt="10" custScaleX="226847" custScaleY="189101">
        <dgm:presLayoutVars>
          <dgm:chPref val="3"/>
        </dgm:presLayoutVars>
      </dgm:prSet>
      <dgm:spPr/>
    </dgm:pt>
    <dgm:pt modelId="{CF31428D-946F-4F2C-A0B8-3B4518242C98}" type="pres">
      <dgm:prSet presAssocID="{BDD78F98-A9E5-4099-825E-1B5E222E8109}" presName="rootConnector" presStyleLbl="node3" presStyleIdx="5" presStyleCnt="10"/>
      <dgm:spPr/>
    </dgm:pt>
    <dgm:pt modelId="{ADBA76D5-4790-422B-B85A-E438FCDE0D34}" type="pres">
      <dgm:prSet presAssocID="{BDD78F98-A9E5-4099-825E-1B5E222E8109}" presName="hierChild4" presStyleCnt="0"/>
      <dgm:spPr/>
    </dgm:pt>
    <dgm:pt modelId="{20E7B84B-A1F1-4EFF-A1A0-B68B68785740}" type="pres">
      <dgm:prSet presAssocID="{BDD78F98-A9E5-4099-825E-1B5E222E8109}" presName="hierChild5" presStyleCnt="0"/>
      <dgm:spPr/>
    </dgm:pt>
    <dgm:pt modelId="{8EB64EE2-FC79-4A61-94F8-D49055331E4F}" type="pres">
      <dgm:prSet presAssocID="{312A7E10-6A5A-425D-842B-E479CBB0CE52}" presName="Name48" presStyleLbl="parChTrans1D3" presStyleIdx="6" presStyleCnt="10"/>
      <dgm:spPr/>
    </dgm:pt>
    <dgm:pt modelId="{B5227109-A88D-49C4-A239-89E78C73D704}" type="pres">
      <dgm:prSet presAssocID="{EA85545A-B00D-4137-AF58-7A40857D0CFC}" presName="hierRoot2" presStyleCnt="0">
        <dgm:presLayoutVars>
          <dgm:hierBranch val="init"/>
        </dgm:presLayoutVars>
      </dgm:prSet>
      <dgm:spPr/>
    </dgm:pt>
    <dgm:pt modelId="{F45CD3FA-51C5-4F39-9439-F39102B5B708}" type="pres">
      <dgm:prSet presAssocID="{EA85545A-B00D-4137-AF58-7A40857D0CFC}" presName="rootComposite" presStyleCnt="0"/>
      <dgm:spPr/>
    </dgm:pt>
    <dgm:pt modelId="{2BCAFF2D-9CDD-477F-82AA-3E863E368440}" type="pres">
      <dgm:prSet presAssocID="{EA85545A-B00D-4137-AF58-7A40857D0CFC}" presName="rootText" presStyleLbl="node3" presStyleIdx="6" presStyleCnt="10" custScaleX="214526" custScaleY="222816">
        <dgm:presLayoutVars>
          <dgm:chPref val="3"/>
        </dgm:presLayoutVars>
      </dgm:prSet>
      <dgm:spPr/>
    </dgm:pt>
    <dgm:pt modelId="{64073EAA-0F33-4A74-AC6E-1594F2DD7999}" type="pres">
      <dgm:prSet presAssocID="{EA85545A-B00D-4137-AF58-7A40857D0CFC}" presName="rootConnector" presStyleLbl="node3" presStyleIdx="6" presStyleCnt="10"/>
      <dgm:spPr/>
    </dgm:pt>
    <dgm:pt modelId="{BAD6C162-BE9D-4D20-A9BC-B7D10810D9FD}" type="pres">
      <dgm:prSet presAssocID="{EA85545A-B00D-4137-AF58-7A40857D0CFC}" presName="hierChild4" presStyleCnt="0"/>
      <dgm:spPr/>
    </dgm:pt>
    <dgm:pt modelId="{03EE4565-AF74-4E22-931C-E83E0DD403F9}" type="pres">
      <dgm:prSet presAssocID="{EA85545A-B00D-4137-AF58-7A40857D0CFC}" presName="hierChild5" presStyleCnt="0"/>
      <dgm:spPr/>
    </dgm:pt>
    <dgm:pt modelId="{75BA07B7-C1B4-4CEB-9279-54CBDC8B4079}" type="pres">
      <dgm:prSet presAssocID="{CD2F2A46-60DB-499D-999A-644BE84C398D}" presName="Name48" presStyleLbl="parChTrans1D3" presStyleIdx="7" presStyleCnt="10"/>
      <dgm:spPr/>
    </dgm:pt>
    <dgm:pt modelId="{BEE4209A-293A-41F4-9686-75B797FAF360}" type="pres">
      <dgm:prSet presAssocID="{C7D46BDC-A39F-4083-B2A4-242A6D1A9407}" presName="hierRoot2" presStyleCnt="0">
        <dgm:presLayoutVars>
          <dgm:hierBranch val="init"/>
        </dgm:presLayoutVars>
      </dgm:prSet>
      <dgm:spPr/>
    </dgm:pt>
    <dgm:pt modelId="{A66A113D-8593-4BBE-A90C-4C961E1DA8E2}" type="pres">
      <dgm:prSet presAssocID="{C7D46BDC-A39F-4083-B2A4-242A6D1A9407}" presName="rootComposite" presStyleCnt="0"/>
      <dgm:spPr/>
    </dgm:pt>
    <dgm:pt modelId="{DA2EF12C-5FF1-4BAB-9632-52B304355084}" type="pres">
      <dgm:prSet presAssocID="{C7D46BDC-A39F-4083-B2A4-242A6D1A9407}" presName="rootText" presStyleLbl="node3" presStyleIdx="7" presStyleCnt="10" custScaleX="230998" custScaleY="236358">
        <dgm:presLayoutVars>
          <dgm:chPref val="3"/>
        </dgm:presLayoutVars>
      </dgm:prSet>
      <dgm:spPr/>
    </dgm:pt>
    <dgm:pt modelId="{105F5D8B-CED3-4E8C-88B0-945FFAECAEFC}" type="pres">
      <dgm:prSet presAssocID="{C7D46BDC-A39F-4083-B2A4-242A6D1A9407}" presName="rootConnector" presStyleLbl="node3" presStyleIdx="7" presStyleCnt="10"/>
      <dgm:spPr/>
    </dgm:pt>
    <dgm:pt modelId="{FC983E5E-7F66-4620-8AA2-992FA00BDB33}" type="pres">
      <dgm:prSet presAssocID="{C7D46BDC-A39F-4083-B2A4-242A6D1A9407}" presName="hierChild4" presStyleCnt="0"/>
      <dgm:spPr/>
    </dgm:pt>
    <dgm:pt modelId="{0784C978-764A-42E7-9095-885B2F689059}" type="pres">
      <dgm:prSet presAssocID="{C7D46BDC-A39F-4083-B2A4-242A6D1A9407}" presName="hierChild5" presStyleCnt="0"/>
      <dgm:spPr/>
    </dgm:pt>
    <dgm:pt modelId="{092318D3-9F7F-4EBF-9E10-FA315D43A73A}" type="pres">
      <dgm:prSet presAssocID="{305EF076-2D3B-4BDB-8FDA-8DF6AEBB873D}" presName="Name48" presStyleLbl="parChTrans1D3" presStyleIdx="8" presStyleCnt="10"/>
      <dgm:spPr/>
    </dgm:pt>
    <dgm:pt modelId="{3B06E8C8-1B31-4CE1-8360-33436C71B068}" type="pres">
      <dgm:prSet presAssocID="{3D108538-38C8-4FF8-B69C-8F019C82A233}" presName="hierRoot2" presStyleCnt="0">
        <dgm:presLayoutVars>
          <dgm:hierBranch val="init"/>
        </dgm:presLayoutVars>
      </dgm:prSet>
      <dgm:spPr/>
    </dgm:pt>
    <dgm:pt modelId="{4D262DC5-5A00-49C4-B924-5BAEF61A3220}" type="pres">
      <dgm:prSet presAssocID="{3D108538-38C8-4FF8-B69C-8F019C82A233}" presName="rootComposite" presStyleCnt="0"/>
      <dgm:spPr/>
    </dgm:pt>
    <dgm:pt modelId="{08DA10AB-ED8D-4D85-8E9A-FAA2AD953877}" type="pres">
      <dgm:prSet presAssocID="{3D108538-38C8-4FF8-B69C-8F019C82A233}" presName="rootText" presStyleLbl="node3" presStyleIdx="8" presStyleCnt="10" custScaleX="209964" custScaleY="257805">
        <dgm:presLayoutVars>
          <dgm:chPref val="3"/>
        </dgm:presLayoutVars>
      </dgm:prSet>
      <dgm:spPr/>
    </dgm:pt>
    <dgm:pt modelId="{53B151A7-E770-4A68-B16B-AB6793B32AB0}" type="pres">
      <dgm:prSet presAssocID="{3D108538-38C8-4FF8-B69C-8F019C82A233}" presName="rootConnector" presStyleLbl="node3" presStyleIdx="8" presStyleCnt="10"/>
      <dgm:spPr/>
    </dgm:pt>
    <dgm:pt modelId="{727CC970-FF11-4696-99F5-908987F686BC}" type="pres">
      <dgm:prSet presAssocID="{3D108538-38C8-4FF8-B69C-8F019C82A233}" presName="hierChild4" presStyleCnt="0"/>
      <dgm:spPr/>
    </dgm:pt>
    <dgm:pt modelId="{8F82E325-7A57-4F16-A5C6-CC3CE9E1FF7D}" type="pres">
      <dgm:prSet presAssocID="{3D108538-38C8-4FF8-B69C-8F019C82A233}" presName="hierChild5" presStyleCnt="0"/>
      <dgm:spPr/>
    </dgm:pt>
    <dgm:pt modelId="{5E02B95A-98FA-4D50-A268-58DDB9D2E275}" type="pres">
      <dgm:prSet presAssocID="{0992AAA9-B1CD-4328-B3AA-607E78E8EA6A}" presName="Name48" presStyleLbl="parChTrans1D3" presStyleIdx="9" presStyleCnt="10"/>
      <dgm:spPr/>
    </dgm:pt>
    <dgm:pt modelId="{9E61519A-B38E-4F48-A999-F395F37D2E7B}" type="pres">
      <dgm:prSet presAssocID="{D3F10E07-A9C3-4F9D-B393-A53EADD2566C}" presName="hierRoot2" presStyleCnt="0">
        <dgm:presLayoutVars>
          <dgm:hierBranch val="init"/>
        </dgm:presLayoutVars>
      </dgm:prSet>
      <dgm:spPr/>
    </dgm:pt>
    <dgm:pt modelId="{111A8A0A-92CD-42BD-BF41-71F7C1D70189}" type="pres">
      <dgm:prSet presAssocID="{D3F10E07-A9C3-4F9D-B393-A53EADD2566C}" presName="rootComposite" presStyleCnt="0"/>
      <dgm:spPr/>
    </dgm:pt>
    <dgm:pt modelId="{094A1002-8EB8-4FFB-8428-FCDBD7CA6AAC}" type="pres">
      <dgm:prSet presAssocID="{D3F10E07-A9C3-4F9D-B393-A53EADD2566C}" presName="rootText" presStyleLbl="node3" presStyleIdx="9" presStyleCnt="10" custScaleX="230896" custScaleY="286268">
        <dgm:presLayoutVars>
          <dgm:chPref val="3"/>
        </dgm:presLayoutVars>
      </dgm:prSet>
      <dgm:spPr/>
    </dgm:pt>
    <dgm:pt modelId="{71993C83-9BED-4E06-9AD0-A7B7275346ED}" type="pres">
      <dgm:prSet presAssocID="{D3F10E07-A9C3-4F9D-B393-A53EADD2566C}" presName="rootConnector" presStyleLbl="node3" presStyleIdx="9" presStyleCnt="10"/>
      <dgm:spPr/>
    </dgm:pt>
    <dgm:pt modelId="{E4A3231A-0AA8-4B55-B944-68145BFEE70D}" type="pres">
      <dgm:prSet presAssocID="{D3F10E07-A9C3-4F9D-B393-A53EADD2566C}" presName="hierChild4" presStyleCnt="0"/>
      <dgm:spPr/>
    </dgm:pt>
    <dgm:pt modelId="{A6B8C8CA-86A3-4B49-A2BD-6C89BDFD867F}" type="pres">
      <dgm:prSet presAssocID="{D3F10E07-A9C3-4F9D-B393-A53EADD2566C}" presName="hierChild5" presStyleCnt="0"/>
      <dgm:spPr/>
    </dgm:pt>
    <dgm:pt modelId="{6CD85AF5-7178-4504-965A-E66207AEF84E}" type="pres">
      <dgm:prSet presAssocID="{4801034E-B845-4EB8-B9AE-7DF5031C9078}" presName="hierChild5" presStyleCnt="0"/>
      <dgm:spPr/>
    </dgm:pt>
    <dgm:pt modelId="{AD107FF4-6398-4DC0-9549-B6C078823DA1}" type="pres">
      <dgm:prSet presAssocID="{6CA2FC36-B826-4BFA-825F-9C158C7CAB01}" presName="hierChild3" presStyleCnt="0"/>
      <dgm:spPr/>
    </dgm:pt>
  </dgm:ptLst>
  <dgm:cxnLst>
    <dgm:cxn modelId="{43D26408-964F-4B41-A0B5-07DE00B36D06}" type="presOf" srcId="{F1BB3369-2362-4F24-B687-BDFDBF70C01A}" destId="{0A5B57A8-D5EA-4E9C-85B1-55927297ECE9}" srcOrd="0" destOrd="0" presId="urn:microsoft.com/office/officeart/2005/8/layout/orgChart1"/>
    <dgm:cxn modelId="{2C18AE09-489F-4E69-B896-FBE29424DCF9}" type="presOf" srcId="{CA403C93-722D-4509-A6C2-6FA8610BA45D}" destId="{2D8D9090-3102-4FE1-A790-5F6013757944}" srcOrd="0" destOrd="0" presId="urn:microsoft.com/office/officeart/2005/8/layout/orgChart1"/>
    <dgm:cxn modelId="{AC8F5A0C-112F-4FB4-9443-24C24BD7179F}" type="presOf" srcId="{7D49A031-2F62-4119-9C1C-05F4528E41E7}" destId="{8434F2C1-6DE0-432B-9D9D-06304710694A}" srcOrd="0" destOrd="0" presId="urn:microsoft.com/office/officeart/2005/8/layout/orgChart1"/>
    <dgm:cxn modelId="{EBFA090D-C915-44D7-9132-38A2B297CC35}" type="presOf" srcId="{F7E4D3DB-7BF6-4F9A-BF2B-BBB23ABA6EA6}" destId="{7F30BDD4-0EE9-46F6-8044-211AD529D152}" srcOrd="0" destOrd="0" presId="urn:microsoft.com/office/officeart/2005/8/layout/orgChart1"/>
    <dgm:cxn modelId="{63FE590F-DAB6-48A5-8D75-B3CD9C264ED4}" type="presOf" srcId="{BDD78F98-A9E5-4099-825E-1B5E222E8109}" destId="{CF31428D-946F-4F2C-A0B8-3B4518242C98}" srcOrd="1" destOrd="0" presId="urn:microsoft.com/office/officeart/2005/8/layout/orgChart1"/>
    <dgm:cxn modelId="{BC313312-209C-4750-B023-D2A25BBD9B71}" srcId="{4801034E-B845-4EB8-B9AE-7DF5031C9078}" destId="{3289C453-82D5-4356-8422-A6062F2CBBAC}" srcOrd="2" destOrd="0" parTransId="{DB698E09-5BEA-4162-A4A7-E3DD0FF95DB0}" sibTransId="{98E108C2-73CA-44DA-880E-CEF0E6C7D29B}"/>
    <dgm:cxn modelId="{13FC1017-2A76-4DE7-B072-6B1C017F98E2}" srcId="{4DAE8445-6A5F-47C3-A199-EFA21A6DC33A}" destId="{501693E6-2D20-4239-B42C-1431EBEC2714}" srcOrd="2" destOrd="0" parTransId="{CA403C93-722D-4509-A6C2-6FA8610BA45D}" sibTransId="{C9886D44-C589-40A7-9B12-F9E17DFD7902}"/>
    <dgm:cxn modelId="{2AA2A518-3FDF-4C3E-9143-977FF29392A8}" type="presOf" srcId="{D77857A1-2760-4CE2-8994-FADACF2E8F7E}" destId="{53E76A93-6709-43DD-BB11-8926339C7115}" srcOrd="1" destOrd="0" presId="urn:microsoft.com/office/officeart/2005/8/layout/orgChart1"/>
    <dgm:cxn modelId="{DB71CF19-27C7-4DD1-8641-77B78CEE490B}" srcId="{3B024861-9020-4BBE-A9D7-37BA2F7B1AF3}" destId="{FFAD1703-05A2-441C-8637-A6CFC83D3E9A}" srcOrd="1" destOrd="0" parTransId="{F1BB3369-2362-4F24-B687-BDFDBF70C01A}" sibTransId="{E3AE39E5-F5A0-46C1-B332-FDD7502B5D51}"/>
    <dgm:cxn modelId="{71719A1A-E39C-45F5-83ED-F17BD5E95B93}" type="presOf" srcId="{3B024861-9020-4BBE-A9D7-37BA2F7B1AF3}" destId="{35D2586F-C091-4CE2-A7FD-A2DE3CE047AB}" srcOrd="0" destOrd="0" presId="urn:microsoft.com/office/officeart/2005/8/layout/orgChart1"/>
    <dgm:cxn modelId="{71212E1C-193F-4E12-BC13-C0DB3BD9B1D5}" srcId="{4801034E-B845-4EB8-B9AE-7DF5031C9078}" destId="{4622972A-5E58-4CD0-87DF-389D07D35395}" srcOrd="0" destOrd="0" parTransId="{5336A11D-E419-4733-85F9-E77EE08C550F}" sibTransId="{83704AC1-FE49-4AFE-A747-8E2D77B20411}"/>
    <dgm:cxn modelId="{7D5AF823-64EA-460E-A90A-6E6FC41FD572}" srcId="{6CA2FC36-B826-4BFA-825F-9C158C7CAB01}" destId="{02073F5D-5F09-486D-A307-7B2B3B382E13}" srcOrd="0" destOrd="0" parTransId="{1D66D68D-17C9-42BC-9902-93540239F0B0}" sibTransId="{CC5046DD-4879-43D2-B9E2-C38062CFB031}"/>
    <dgm:cxn modelId="{06C8C12C-C0F6-482F-B129-D782626870D9}" type="presOf" srcId="{BAB89595-58C9-4C51-8149-09634A4E7561}" destId="{5D9D7186-0C0F-4955-A59D-CFC05C1A1F68}" srcOrd="0" destOrd="0" presId="urn:microsoft.com/office/officeart/2005/8/layout/orgChart1"/>
    <dgm:cxn modelId="{CFA18F2D-6678-4ECC-A6E0-9E393F6E41AF}" type="presOf" srcId="{305EF076-2D3B-4BDB-8FDA-8DF6AEBB873D}" destId="{092318D3-9F7F-4EBF-9E10-FA315D43A73A}" srcOrd="0" destOrd="0" presId="urn:microsoft.com/office/officeart/2005/8/layout/orgChart1"/>
    <dgm:cxn modelId="{577F932E-E9A2-437F-9B4A-EBFE6B8AE600}" type="presOf" srcId="{3289C453-82D5-4356-8422-A6062F2CBBAC}" destId="{77C2B3AD-2BCA-4670-ACAB-37BD9520D0C4}" srcOrd="0" destOrd="0" presId="urn:microsoft.com/office/officeart/2005/8/layout/orgChart1"/>
    <dgm:cxn modelId="{27F85C38-C5FD-4048-9759-39806F3E5514}" srcId="{4DAE8445-6A5F-47C3-A199-EFA21A6DC33A}" destId="{9C674AE3-07BB-4D34-8047-1A70940B12A7}" srcOrd="0" destOrd="0" parTransId="{F7E4D3DB-7BF6-4F9A-BF2B-BBB23ABA6EA6}" sibTransId="{9FDE1822-0C7E-422C-9411-7086A721D833}"/>
    <dgm:cxn modelId="{F95AFE38-2AA2-4D79-A4D8-93E64E3515C9}" srcId="{E1E22D7A-8371-44C8-8392-BF5B3C293087}" destId="{D5019BD7-DACB-46B6-AE19-0E3712E5770B}" srcOrd="2" destOrd="0" parTransId="{E36D4C39-3DC4-4347-BC70-9BDE3E4DE41C}" sibTransId="{FE987D19-3370-404E-8BB8-09BFD29EB8B0}"/>
    <dgm:cxn modelId="{E90FFF39-11CD-4116-BEB7-76D837D042B3}" type="presOf" srcId="{D77857A1-2760-4CE2-8994-FADACF2E8F7E}" destId="{A806EF45-A179-4B8F-8576-0F3773008870}" srcOrd="0" destOrd="0" presId="urn:microsoft.com/office/officeart/2005/8/layout/orgChart1"/>
    <dgm:cxn modelId="{328FE03D-5528-4EC3-A575-D433BA3C0BCC}" type="presOf" srcId="{3289C453-82D5-4356-8422-A6062F2CBBAC}" destId="{A7165CF0-77A8-459E-97F7-E2E4B9F43BC9}" srcOrd="1" destOrd="0" presId="urn:microsoft.com/office/officeart/2005/8/layout/orgChart1"/>
    <dgm:cxn modelId="{686E5140-3B41-4771-9D13-95C70C69F886}" type="presOf" srcId="{BAB89595-58C9-4C51-8149-09634A4E7561}" destId="{E301C96E-E9F7-4683-BFE3-F2685304E48A}" srcOrd="1" destOrd="0" presId="urn:microsoft.com/office/officeart/2005/8/layout/orgChart1"/>
    <dgm:cxn modelId="{AB22905B-0E4F-4E9B-83E6-EF29425603DF}" srcId="{6CA2FC36-B826-4BFA-825F-9C158C7CAB01}" destId="{4801034E-B845-4EB8-B9AE-7DF5031C9078}" srcOrd="2" destOrd="0" parTransId="{CD20270F-FACC-4614-8DD0-3C547B4C5873}" sibTransId="{0745F53B-7093-4135-A968-07EB268AA9AE}"/>
    <dgm:cxn modelId="{218D0B5C-54D1-4A0E-9F3B-6D39C13FD026}" type="presOf" srcId="{E36D4C39-3DC4-4347-BC70-9BDE3E4DE41C}" destId="{CFEBF642-BDCC-4B78-ADE1-5B8793BB1630}" srcOrd="0" destOrd="0" presId="urn:microsoft.com/office/officeart/2005/8/layout/orgChart1"/>
    <dgm:cxn modelId="{8E007D5D-CA3B-4EE6-BEA5-9FD4D467456C}" type="presOf" srcId="{B8748639-283B-450E-91FF-B42397CCD3D6}" destId="{5C263D15-05F6-4774-9A85-CCCFE31795D3}" srcOrd="0" destOrd="0" presId="urn:microsoft.com/office/officeart/2005/8/layout/orgChart1"/>
    <dgm:cxn modelId="{ECB7175E-DC7F-4541-B6F1-22F828ABD523}" type="presOf" srcId="{E9D12836-ADB0-4B31-8611-0D69BA3D1917}" destId="{B49C226B-7267-465D-A7AA-FFFE800D4530}" srcOrd="1" destOrd="0" presId="urn:microsoft.com/office/officeart/2005/8/layout/orgChart1"/>
    <dgm:cxn modelId="{B5297B5E-5668-4966-B173-BF41FCD9DFC3}" type="presOf" srcId="{0733F0F2-7B41-49AF-AFDA-124DAA798D6B}" destId="{664A380D-92EE-4C5C-910E-9D86C98DACD6}" srcOrd="0" destOrd="0" presId="urn:microsoft.com/office/officeart/2005/8/layout/orgChart1"/>
    <dgm:cxn modelId="{3B01D360-274A-4BDE-947F-306B37A91470}" srcId="{E1E22D7A-8371-44C8-8392-BF5B3C293087}" destId="{46EFFF82-DAFE-426C-836D-551BE3333364}" srcOrd="3" destOrd="0" parTransId="{B688D462-D07B-48CA-AB98-2F4C46B123B3}" sibTransId="{19EBFFCE-48E4-4C53-82CA-8B5E6EB366A1}"/>
    <dgm:cxn modelId="{3BA9F160-B658-4575-B054-FC5E8BDEE325}" type="presOf" srcId="{4622972A-5E58-4CD0-87DF-389D07D35395}" destId="{5A45437D-EBE4-45C8-860D-B2D94BC68967}" srcOrd="1" destOrd="0" presId="urn:microsoft.com/office/officeart/2005/8/layout/orgChart1"/>
    <dgm:cxn modelId="{7031D864-AA5F-410A-8732-545008C77FC1}" type="presOf" srcId="{67350D07-3B01-48CA-A329-D13551F392E5}" destId="{400A3A5E-56C3-4635-B9CD-9B4B559FDB13}" srcOrd="0" destOrd="0" presId="urn:microsoft.com/office/officeart/2005/8/layout/orgChart1"/>
    <dgm:cxn modelId="{AF1C2265-571E-49D1-BF27-37F6F01D7E94}" type="presOf" srcId="{EFD16D78-28DF-45CF-ACBB-9C4B7B7C108D}" destId="{B28BD6D5-C586-41AE-B69A-4BA0BBBDFE37}" srcOrd="0" destOrd="0" presId="urn:microsoft.com/office/officeart/2005/8/layout/orgChart1"/>
    <dgm:cxn modelId="{16F88B66-9830-4EDF-9EF1-3A7EBC212EEF}" srcId="{E1E22D7A-8371-44C8-8392-BF5B3C293087}" destId="{C1C6DF23-24F6-4361-9C27-2EDAF2BA5CC8}" srcOrd="0" destOrd="0" parTransId="{A3A4BCC9-1A16-4693-9302-AD1A967516FF}" sibTransId="{36CF3F3D-AC67-4959-A192-282212B98389}"/>
    <dgm:cxn modelId="{222B9966-A0F5-4439-B320-2E3FC9E5CF93}" type="presOf" srcId="{D5019BD7-DACB-46B6-AE19-0E3712E5770B}" destId="{06D03DF0-5DAA-4C85-ACFD-1388A4888C00}" srcOrd="0" destOrd="0" presId="urn:microsoft.com/office/officeart/2005/8/layout/orgChart1"/>
    <dgm:cxn modelId="{2C59FA67-2D78-4AA2-ABD3-C861DB65BD9C}" srcId="{9ECC2FFD-BC34-45A6-906D-D962964794A2}" destId="{3B024861-9020-4BBE-A9D7-37BA2F7B1AF3}" srcOrd="0" destOrd="0" parTransId="{4F65DCDA-699E-4C5C-AD0D-8ACD7EE6EAD5}" sibTransId="{F08DCCBE-2CE8-488B-9CE0-C4EAABE6A825}"/>
    <dgm:cxn modelId="{7E2D4B49-7848-44E2-A27D-21BC5A0E7C5A}" type="presOf" srcId="{6CA2FC36-B826-4BFA-825F-9C158C7CAB01}" destId="{0353D7BF-DAD9-46F8-8FC8-357278439F92}" srcOrd="1" destOrd="0" presId="urn:microsoft.com/office/officeart/2005/8/layout/orgChart1"/>
    <dgm:cxn modelId="{72DE566C-8223-481B-B8C0-8559ED903777}" type="presOf" srcId="{9F64950E-FF07-438F-B989-7F8C7A3A463D}" destId="{4502E69F-03B4-4317-AAFB-866F97A2C11D}" srcOrd="1" destOrd="0" presId="urn:microsoft.com/office/officeart/2005/8/layout/orgChart1"/>
    <dgm:cxn modelId="{9890D24C-2579-4590-8874-9BB8C6405D57}" type="presOf" srcId="{D5019BD7-DACB-46B6-AE19-0E3712E5770B}" destId="{D6B21431-2A2C-4AF0-B9B3-177C8024840A}" srcOrd="1" destOrd="0" presId="urn:microsoft.com/office/officeart/2005/8/layout/orgChart1"/>
    <dgm:cxn modelId="{3B120D6D-5CF0-48D6-BCC0-947A1A83C125}" type="presOf" srcId="{C7D46BDC-A39F-4083-B2A4-242A6D1A9407}" destId="{105F5D8B-CED3-4E8C-88B0-945FFAECAEFC}" srcOrd="1" destOrd="0" presId="urn:microsoft.com/office/officeart/2005/8/layout/orgChart1"/>
    <dgm:cxn modelId="{0E737C4F-C7D9-44F2-85C4-F2D1A9192207}" type="presOf" srcId="{4801034E-B845-4EB8-B9AE-7DF5031C9078}" destId="{B0105198-4425-44BC-90D4-F4DF2652BB58}" srcOrd="1" destOrd="0" presId="urn:microsoft.com/office/officeart/2005/8/layout/orgChart1"/>
    <dgm:cxn modelId="{9A154B70-8B23-4103-932E-2AAD601E0859}" srcId="{3B024861-9020-4BBE-A9D7-37BA2F7B1AF3}" destId="{D77857A1-2760-4CE2-8994-FADACF2E8F7E}" srcOrd="2" destOrd="0" parTransId="{4F75C719-4411-4C64-B743-158F1CFF44D6}" sibTransId="{61D4C4C2-3FCD-4425-845F-1E538A301233}"/>
    <dgm:cxn modelId="{00EF9171-5383-413A-B8FA-BB1138D9D638}" type="presOf" srcId="{E1E22D7A-8371-44C8-8392-BF5B3C293087}" destId="{E03CAF02-1341-41FA-86C8-EC72374927A3}" srcOrd="0" destOrd="0" presId="urn:microsoft.com/office/officeart/2005/8/layout/orgChart1"/>
    <dgm:cxn modelId="{821DA071-F3DF-4831-ABFE-3DB509003CC6}" type="presOf" srcId="{FFAD1703-05A2-441C-8637-A6CFC83D3E9A}" destId="{1C943FAF-4A46-47FE-AFED-E3681AD89FFC}" srcOrd="0" destOrd="0" presId="urn:microsoft.com/office/officeart/2005/8/layout/orgChart1"/>
    <dgm:cxn modelId="{2D282252-7B42-4054-8235-D41CAC8053DD}" type="presOf" srcId="{D4A5BE48-8F7B-4E14-9FFF-054C22D01267}" destId="{7A2F273C-FAA2-4CAD-B066-FA24315DA3F4}" srcOrd="1" destOrd="0" presId="urn:microsoft.com/office/officeart/2005/8/layout/orgChart1"/>
    <dgm:cxn modelId="{D14E1273-B028-4B6D-B35E-67D6FF7668D6}" type="presOf" srcId="{D3F10E07-A9C3-4F9D-B393-A53EADD2566C}" destId="{71993C83-9BED-4E06-9AD0-A7B7275346ED}" srcOrd="1" destOrd="0" presId="urn:microsoft.com/office/officeart/2005/8/layout/orgChart1"/>
    <dgm:cxn modelId="{6011E756-8392-4D0D-BEFF-C3CBD216DFBB}" srcId="{6CA2FC36-B826-4BFA-825F-9C158C7CAB01}" destId="{9ECC2FFD-BC34-45A6-906D-D962964794A2}" srcOrd="1" destOrd="0" parTransId="{098EEB70-3A06-4941-A87D-7D04756854FF}" sibTransId="{3B9610B0-7D6B-4793-A876-86B1D7BA9C65}"/>
    <dgm:cxn modelId="{21F99079-0CA3-4EE7-8D75-F1626771C129}" type="presOf" srcId="{D3F10E07-A9C3-4F9D-B393-A53EADD2566C}" destId="{094A1002-8EB8-4FFB-8428-FCDBD7CA6AAC}" srcOrd="0" destOrd="0" presId="urn:microsoft.com/office/officeart/2005/8/layout/orgChart1"/>
    <dgm:cxn modelId="{43C8C459-F973-4888-9833-1392452A5A8B}" type="presOf" srcId="{E1E22D7A-8371-44C8-8392-BF5B3C293087}" destId="{BB3920CF-3391-47A2-BA88-0E75F626CC99}" srcOrd="1" destOrd="0" presId="urn:microsoft.com/office/officeart/2005/8/layout/orgChart1"/>
    <dgm:cxn modelId="{1D17FF59-555C-42AE-A13E-A8F6AEF3FDC3}" type="presOf" srcId="{EA85545A-B00D-4137-AF58-7A40857D0CFC}" destId="{2BCAFF2D-9CDD-477F-82AA-3E863E368440}" srcOrd="0" destOrd="0" presId="urn:microsoft.com/office/officeart/2005/8/layout/orgChart1"/>
    <dgm:cxn modelId="{B7E59E7B-D6EF-4674-AC27-7C881F8BC108}" type="presOf" srcId="{4DAE8445-6A5F-47C3-A199-EFA21A6DC33A}" destId="{A79F0A8A-084D-4C4C-B13C-641F58CC2654}" srcOrd="0" destOrd="0" presId="urn:microsoft.com/office/officeart/2005/8/layout/orgChart1"/>
    <dgm:cxn modelId="{63E7DD7D-0C91-418E-BE19-46DD490D6827}" type="presOf" srcId="{DB698E09-5BEA-4162-A4A7-E3DD0FF95DB0}" destId="{12706B4A-265C-44B8-BA89-A7A73E105ADC}" srcOrd="0" destOrd="0" presId="urn:microsoft.com/office/officeart/2005/8/layout/orgChart1"/>
    <dgm:cxn modelId="{3494F67D-49A2-48AB-A54C-AA33839F8922}" type="presOf" srcId="{FFAD1703-05A2-441C-8637-A6CFC83D3E9A}" destId="{3D5B348F-AC34-4C1C-AB80-D35C4C52F997}" srcOrd="1" destOrd="0" presId="urn:microsoft.com/office/officeart/2005/8/layout/orgChart1"/>
    <dgm:cxn modelId="{F834727E-124C-46D8-8004-02F1FE8239E8}" type="presOf" srcId="{46EFFF82-DAFE-426C-836D-551BE3333364}" destId="{F5031C9D-FCF1-452E-8E85-79D799BE9795}" srcOrd="1" destOrd="0" presId="urn:microsoft.com/office/officeart/2005/8/layout/orgChart1"/>
    <dgm:cxn modelId="{7549AC82-36F8-48CD-A1ED-86FD91627869}" type="presOf" srcId="{9C674AE3-07BB-4D34-8047-1A70940B12A7}" destId="{F3F17F3B-0985-41A2-8E66-4924735F275A}" srcOrd="0" destOrd="0" presId="urn:microsoft.com/office/officeart/2005/8/layout/orgChart1"/>
    <dgm:cxn modelId="{29320E86-626D-429F-81C7-B478D674526D}" type="presOf" srcId="{0992AAA9-B1CD-4328-B3AA-607E78E8EA6A}" destId="{5E02B95A-98FA-4D50-A268-58DDB9D2E275}" srcOrd="0" destOrd="0" presId="urn:microsoft.com/office/officeart/2005/8/layout/orgChart1"/>
    <dgm:cxn modelId="{45BC5488-948B-4CFF-B4D7-1B3B5E861DA5}" type="presOf" srcId="{8D7FFF6C-2453-460B-8457-53F0483217CD}" destId="{5D9CC821-722B-41B8-B57D-44B0E040AE62}" srcOrd="0" destOrd="0" presId="urn:microsoft.com/office/officeart/2005/8/layout/orgChart1"/>
    <dgm:cxn modelId="{835ADC8B-BF3A-437C-B042-7C748F28B59C}" type="presOf" srcId="{C7D46BDC-A39F-4083-B2A4-242A6D1A9407}" destId="{DA2EF12C-5FF1-4BAB-9632-52B304355084}" srcOrd="0" destOrd="0" presId="urn:microsoft.com/office/officeart/2005/8/layout/orgChart1"/>
    <dgm:cxn modelId="{3AF3FA8B-37CB-4067-9FAB-AD26CED482A7}" srcId="{4801034E-B845-4EB8-B9AE-7DF5031C9078}" destId="{BAB89595-58C9-4C51-8149-09634A4E7561}" srcOrd="1" destOrd="0" parTransId="{4C7ED2CB-F8F1-40F6-B687-53FCE1ECE889}" sibTransId="{8A0B200A-E7A4-4FDE-A0D4-06C5193C9952}"/>
    <dgm:cxn modelId="{ED6E3E8D-5264-4B44-9AB4-3F1024164B37}" type="presOf" srcId="{EFD16D78-28DF-45CF-ACBB-9C4B7B7C108D}" destId="{81D9D478-C8C1-4175-A67B-9FE051CEC17C}" srcOrd="1" destOrd="0" presId="urn:microsoft.com/office/officeart/2005/8/layout/orgChart1"/>
    <dgm:cxn modelId="{8BDDD293-BBB1-46B0-81C7-00535D335409}" type="presOf" srcId="{C1C6DF23-24F6-4361-9C27-2EDAF2BA5CC8}" destId="{074B67EA-A56C-4E21-AABE-4271139EA174}" srcOrd="0" destOrd="0" presId="urn:microsoft.com/office/officeart/2005/8/layout/orgChart1"/>
    <dgm:cxn modelId="{4D182E95-C241-444B-A0E7-0C188A348FC7}" type="presOf" srcId="{A3017CDF-170D-4501-BDEC-08155D39A800}" destId="{E835F43E-F76D-4395-9912-7019C8E6F920}" srcOrd="0" destOrd="0" presId="urn:microsoft.com/office/officeart/2005/8/layout/orgChart1"/>
    <dgm:cxn modelId="{846C3796-9D76-438B-9455-A648768C8E44}" type="presOf" srcId="{99140C6A-F931-4E14-AAE2-F2CE6B779B70}" destId="{0F1B9566-CB1E-444E-A538-3C6139FF9448}" srcOrd="1" destOrd="0" presId="urn:microsoft.com/office/officeart/2005/8/layout/orgChart1"/>
    <dgm:cxn modelId="{CD0DF096-57E2-4F1D-A2C4-1D87A445A3AC}" type="presOf" srcId="{B688D462-D07B-48CA-AB98-2F4C46B123B3}" destId="{368C6D50-4A9F-41C6-9D4E-F9DF7CB120C0}" srcOrd="0" destOrd="0" presId="urn:microsoft.com/office/officeart/2005/8/layout/orgChart1"/>
    <dgm:cxn modelId="{81BAB49B-1F60-4880-A211-92702E764616}" srcId="{4801034E-B845-4EB8-B9AE-7DF5031C9078}" destId="{3D108538-38C8-4FF8-B69C-8F019C82A233}" srcOrd="6" destOrd="0" parTransId="{305EF076-2D3B-4BDB-8FDA-8DF6AEBB873D}" sibTransId="{E55491C4-B07F-4178-9B2B-16AD44A52A68}"/>
    <dgm:cxn modelId="{5741B89B-F029-4B27-B10D-D9F5CA350F9A}" srcId="{3B024861-9020-4BBE-A9D7-37BA2F7B1AF3}" destId="{E1E22D7A-8371-44C8-8392-BF5B3C293087}" srcOrd="5" destOrd="0" parTransId="{B09E71DD-26C2-495B-A213-871D4736C93D}" sibTransId="{31665CD7-ABA6-4256-B2BB-D0828BEA13B4}"/>
    <dgm:cxn modelId="{5125779D-E73C-43D4-BB63-CF815EB2CAE9}" type="presOf" srcId="{3D108538-38C8-4FF8-B69C-8F019C82A233}" destId="{53B151A7-E770-4A68-B16B-AB6793B32AB0}" srcOrd="1" destOrd="0" presId="urn:microsoft.com/office/officeart/2005/8/layout/orgChart1"/>
    <dgm:cxn modelId="{992EF59D-EA89-464B-A96D-164268576309}" type="presOf" srcId="{C1C6DF23-24F6-4361-9C27-2EDAF2BA5CC8}" destId="{9FCD43E4-C55D-4A64-80CA-F9E8CC2B2082}" srcOrd="1" destOrd="0" presId="urn:microsoft.com/office/officeart/2005/8/layout/orgChart1"/>
    <dgm:cxn modelId="{761632A0-5BA9-4780-BE14-17D6CBF79D3B}" type="presOf" srcId="{02073F5D-5F09-486D-A307-7B2B3B382E13}" destId="{3AFFC6A7-90C9-454C-B798-5884A61D9A3E}" srcOrd="0" destOrd="0" presId="urn:microsoft.com/office/officeart/2005/8/layout/orgChart1"/>
    <dgm:cxn modelId="{A75CD1A1-EA04-4730-AEB7-5334FFAA900F}" type="presOf" srcId="{9ECC2FFD-BC34-45A6-906D-D962964794A2}" destId="{15C868EF-124D-4451-B83D-179B00F275C3}" srcOrd="0" destOrd="0" presId="urn:microsoft.com/office/officeart/2005/8/layout/orgChart1"/>
    <dgm:cxn modelId="{9DF0F3A3-55F6-4813-9873-823185F6C037}" type="presOf" srcId="{9F64950E-FF07-438F-B989-7F8C7A3A463D}" destId="{4046FE0D-2950-48DE-9B0E-5EF8F6682CE7}" srcOrd="0" destOrd="0" presId="urn:microsoft.com/office/officeart/2005/8/layout/orgChart1"/>
    <dgm:cxn modelId="{FF2D15A8-74DB-40FC-AB57-7EC8EB89FC48}" type="presOf" srcId="{501693E6-2D20-4239-B42C-1431EBEC2714}" destId="{AA32DDE1-1E03-4D75-ACED-F05C22752B24}" srcOrd="1" destOrd="0" presId="urn:microsoft.com/office/officeart/2005/8/layout/orgChart1"/>
    <dgm:cxn modelId="{18E855AA-8389-44E7-BC71-654EA5A32976}" type="presOf" srcId="{CD2F2A46-60DB-499D-999A-644BE84C398D}" destId="{75BA07B7-C1B4-4CEB-9279-54CBDC8B4079}" srcOrd="0" destOrd="0" presId="urn:microsoft.com/office/officeart/2005/8/layout/orgChart1"/>
    <dgm:cxn modelId="{495FA3AC-2B43-4B21-92BE-357D3A65A7DC}" type="presOf" srcId="{5336A11D-E419-4733-85F9-E77EE08C550F}" destId="{82C6F1FE-FD04-4B8D-BFAC-463BC8BFA642}" srcOrd="0" destOrd="0" presId="urn:microsoft.com/office/officeart/2005/8/layout/orgChart1"/>
    <dgm:cxn modelId="{ACFBF2AC-5860-46A3-9D53-5FB396344296}" type="presOf" srcId="{99140C6A-F931-4E14-AAE2-F2CE6B779B70}" destId="{D8E33BC5-E9B5-4183-9727-96FBFD185219}" srcOrd="0" destOrd="0" presId="urn:microsoft.com/office/officeart/2005/8/layout/orgChart1"/>
    <dgm:cxn modelId="{4B0249AF-8379-47D7-B9C9-31983DA77DCA}" type="presOf" srcId="{B9B6F092-86CB-45F6-9629-1215B8DBC79E}" destId="{4E1EAC03-2853-4301-8DE4-3A1C01BA5047}" srcOrd="0" destOrd="0" presId="urn:microsoft.com/office/officeart/2005/8/layout/orgChart1"/>
    <dgm:cxn modelId="{002116B1-9DE7-497B-8D9E-ABC41988C5E9}" type="presOf" srcId="{BDD78F98-A9E5-4099-825E-1B5E222E8109}" destId="{0F6229B6-5451-4C4B-95FA-196B25CA60B2}" srcOrd="0" destOrd="0" presId="urn:microsoft.com/office/officeart/2005/8/layout/orgChart1"/>
    <dgm:cxn modelId="{561B41B7-9EAC-48E4-AF41-F0713800AC7F}" srcId="{7D49A031-2F62-4119-9C1C-05F4528E41E7}" destId="{6CA2FC36-B826-4BFA-825F-9C158C7CAB01}" srcOrd="0" destOrd="0" parTransId="{71AC916D-C8D4-483F-A0F6-081C154B7784}" sibTransId="{12EE7FFB-0A40-439E-8D26-5FEF558EF7E8}"/>
    <dgm:cxn modelId="{75F265B7-6FB4-4AD8-B293-D0CD98535E4E}" type="presOf" srcId="{4F75C719-4411-4C64-B743-158F1CFF44D6}" destId="{B3F4AF4C-0A47-4079-9545-A509164C2B54}" srcOrd="0" destOrd="0" presId="urn:microsoft.com/office/officeart/2005/8/layout/orgChart1"/>
    <dgm:cxn modelId="{F0E841BC-7357-4394-AFB9-A7D0872AC82E}" type="presOf" srcId="{E9D12836-ADB0-4B31-8611-0D69BA3D1917}" destId="{D848EE81-915C-4B77-9CF2-ECA8E4F9EA4C}" srcOrd="0" destOrd="0" presId="urn:microsoft.com/office/officeart/2005/8/layout/orgChart1"/>
    <dgm:cxn modelId="{DF91C2BC-66FE-4DB0-BC93-5B29BF925083}" type="presOf" srcId="{9ECC2FFD-BC34-45A6-906D-D962964794A2}" destId="{7B7A5523-953A-4F35-8D84-C54FBAEA7428}" srcOrd="1" destOrd="0" presId="urn:microsoft.com/office/officeart/2005/8/layout/orgChart1"/>
    <dgm:cxn modelId="{AD9500BE-FED9-4D31-8E2A-F2657EB79A85}" type="presOf" srcId="{4801034E-B845-4EB8-B9AE-7DF5031C9078}" destId="{6F0541BC-E41D-4615-BF15-9110097C3777}" srcOrd="0" destOrd="0" presId="urn:microsoft.com/office/officeart/2005/8/layout/orgChart1"/>
    <dgm:cxn modelId="{D1446CC1-B48E-409D-A44F-AE0D2D6F1E7E}" srcId="{9ECC2FFD-BC34-45A6-906D-D962964794A2}" destId="{4DAE8445-6A5F-47C3-A199-EFA21A6DC33A}" srcOrd="1" destOrd="0" parTransId="{8D7FFF6C-2453-460B-8457-53F0483217CD}" sibTransId="{52CB5922-2FD6-473F-8356-84233AD3C030}"/>
    <dgm:cxn modelId="{3B6175C3-4ACA-4680-9D99-4169586315F4}" type="presOf" srcId="{02073F5D-5F09-486D-A307-7B2B3B382E13}" destId="{444D1EA9-A4A9-4A98-9AF7-BC383F9B3456}" srcOrd="1" destOrd="0" presId="urn:microsoft.com/office/officeart/2005/8/layout/orgChart1"/>
    <dgm:cxn modelId="{E254DFC3-8DE2-4318-A032-BFE08EC26531}" type="presOf" srcId="{312A7E10-6A5A-425D-842B-E479CBB0CE52}" destId="{8EB64EE2-FC79-4A61-94F8-D49055331E4F}" srcOrd="0" destOrd="0" presId="urn:microsoft.com/office/officeart/2005/8/layout/orgChart1"/>
    <dgm:cxn modelId="{425D8FC4-0340-41DF-8C5D-99CB4EF14655}" type="presOf" srcId="{CD20270F-FACC-4614-8DD0-3C547B4C5873}" destId="{A45D2717-E194-42A9-A4FB-73AB0F338631}" srcOrd="0" destOrd="0" presId="urn:microsoft.com/office/officeart/2005/8/layout/orgChart1"/>
    <dgm:cxn modelId="{7AACC1C4-05E6-4F8D-ADFB-2E66AA090633}" srcId="{3B024861-9020-4BBE-A9D7-37BA2F7B1AF3}" destId="{D4A5BE48-8F7B-4E14-9FFF-054C22D01267}" srcOrd="3" destOrd="0" parTransId="{67350D07-3B01-48CA-A329-D13551F392E5}" sibTransId="{BF88ED90-815B-41D3-9E57-8B1581AD3968}"/>
    <dgm:cxn modelId="{299FF6C7-B112-4EF5-BBF7-15D28A60FA8A}" type="presOf" srcId="{6CA2FC36-B826-4BFA-825F-9C158C7CAB01}" destId="{CFBD98DF-6808-465D-BAF5-47D941FCC9B9}" srcOrd="0" destOrd="0" presId="urn:microsoft.com/office/officeart/2005/8/layout/orgChart1"/>
    <dgm:cxn modelId="{7FB022C9-174B-436B-88A5-A190F2791394}" srcId="{3B024861-9020-4BBE-A9D7-37BA2F7B1AF3}" destId="{99140C6A-F931-4E14-AAE2-F2CE6B779B70}" srcOrd="0" destOrd="0" parTransId="{A3017CDF-170D-4501-BDEC-08155D39A800}" sibTransId="{C7E9F83C-9D62-4AAB-B9B5-7DBB08C293B4}"/>
    <dgm:cxn modelId="{DBB829CA-C318-4000-8D62-A1E0D77B1E80}" type="presOf" srcId="{B09E71DD-26C2-495B-A213-871D4736C93D}" destId="{CAFF7427-EFC0-4034-9EFF-86E77ED99050}" srcOrd="0" destOrd="0" presId="urn:microsoft.com/office/officeart/2005/8/layout/orgChart1"/>
    <dgm:cxn modelId="{2E6DC7CD-A26A-4581-923D-75D46C865156}" srcId="{4DAE8445-6A5F-47C3-A199-EFA21A6DC33A}" destId="{9F64950E-FF07-438F-B989-7F8C7A3A463D}" srcOrd="1" destOrd="0" parTransId="{0733F0F2-7B41-49AF-AFDA-124DAA798D6B}" sibTransId="{6DE35076-F0EE-44E2-A4FB-9B556AF7BAAB}"/>
    <dgm:cxn modelId="{A2E369D1-9322-4705-8E66-0883D0FA1963}" type="presOf" srcId="{3D108538-38C8-4FF8-B69C-8F019C82A233}" destId="{08DA10AB-ED8D-4D85-8E9A-FAA2AD953877}" srcOrd="0" destOrd="0" presId="urn:microsoft.com/office/officeart/2005/8/layout/orgChart1"/>
    <dgm:cxn modelId="{DD136DD2-8E62-415A-9C0A-2E65FF8F5C4B}" type="presOf" srcId="{501693E6-2D20-4239-B42C-1431EBEC2714}" destId="{4361F419-ED07-426B-84C5-7CABE36E2D7E}" srcOrd="0" destOrd="0" presId="urn:microsoft.com/office/officeart/2005/8/layout/orgChart1"/>
    <dgm:cxn modelId="{788F8DD2-B8DB-4CD4-AC1A-FC6DBDEAA4D8}" type="presOf" srcId="{9C674AE3-07BB-4D34-8047-1A70940B12A7}" destId="{CBE7CEE3-9BA1-474E-ACD3-BDB173C6C842}" srcOrd="1" destOrd="0" presId="urn:microsoft.com/office/officeart/2005/8/layout/orgChart1"/>
    <dgm:cxn modelId="{63F4AAD4-7232-4DE4-B25D-3A4A7A1F8500}" srcId="{E1E22D7A-8371-44C8-8392-BF5B3C293087}" destId="{EFD16D78-28DF-45CF-ACBB-9C4B7B7C108D}" srcOrd="1" destOrd="0" parTransId="{B9B6F092-86CB-45F6-9629-1215B8DBC79E}" sibTransId="{DB3AA433-78FC-40D0-A0C9-081EFD9BBDD3}"/>
    <dgm:cxn modelId="{44EE02D5-7959-4542-9D2B-8DC493EFCF82}" type="presOf" srcId="{098EEB70-3A06-4941-A87D-7D04756854FF}" destId="{B2556F2E-F219-46AA-8E1A-4CF65FC1F22D}" srcOrd="0" destOrd="0" presId="urn:microsoft.com/office/officeart/2005/8/layout/orgChart1"/>
    <dgm:cxn modelId="{10018ED5-2003-43BA-9F1A-66397535C408}" type="presOf" srcId="{1D66D68D-17C9-42BC-9902-93540239F0B0}" destId="{4B22641F-E4E2-4B0D-A13F-FD42320CA590}" srcOrd="0" destOrd="0" presId="urn:microsoft.com/office/officeart/2005/8/layout/orgChart1"/>
    <dgm:cxn modelId="{2C013FD9-23B5-474B-8F10-B8CDB1CBB794}" type="presOf" srcId="{4C7ED2CB-F8F1-40F6-B687-53FCE1ECE889}" destId="{B4DD0184-39E9-4678-A116-361BF305CE7A}" srcOrd="0" destOrd="0" presId="urn:microsoft.com/office/officeart/2005/8/layout/orgChart1"/>
    <dgm:cxn modelId="{4A6DABD9-FA5E-4A0A-8804-C2B42FFD7E9E}" srcId="{4801034E-B845-4EB8-B9AE-7DF5031C9078}" destId="{BDD78F98-A9E5-4099-825E-1B5E222E8109}" srcOrd="3" destOrd="0" parTransId="{B8748639-283B-450E-91FF-B42397CCD3D6}" sibTransId="{66DE42C3-99CE-4659-B473-200FEFAD3783}"/>
    <dgm:cxn modelId="{6AE958DA-E6A9-4E1F-B290-356F2A2E43AE}" type="presOf" srcId="{4DAE8445-6A5F-47C3-A199-EFA21A6DC33A}" destId="{D57A6E6E-246E-49A7-B600-BB7985495B91}" srcOrd="1" destOrd="0" presId="urn:microsoft.com/office/officeart/2005/8/layout/orgChart1"/>
    <dgm:cxn modelId="{921FC5DC-D7C8-4B57-A23E-7227872457EC}" type="presOf" srcId="{4622972A-5E58-4CD0-87DF-389D07D35395}" destId="{28A479B2-44CD-4BC7-B159-5A726080A0C4}" srcOrd="0" destOrd="0" presId="urn:microsoft.com/office/officeart/2005/8/layout/orgChart1"/>
    <dgm:cxn modelId="{74BDCDDE-6B69-424C-B28F-73AED78A9BD9}" type="presOf" srcId="{D4A5BE48-8F7B-4E14-9FFF-054C22D01267}" destId="{12E4D417-CAA4-4D08-A7CD-AAC3A0A38D1E}" srcOrd="0" destOrd="0" presId="urn:microsoft.com/office/officeart/2005/8/layout/orgChart1"/>
    <dgm:cxn modelId="{4FE3BAE0-AFCD-46B0-AD8D-FD2CE0FCF042}" type="presOf" srcId="{46EFFF82-DAFE-426C-836D-551BE3333364}" destId="{3A385554-49C1-48B1-8CFF-52F0DAEA662F}" srcOrd="0" destOrd="0" presId="urn:microsoft.com/office/officeart/2005/8/layout/orgChart1"/>
    <dgm:cxn modelId="{F0A275E4-2B0F-4A2B-9652-F14BE33EAC4D}" srcId="{4801034E-B845-4EB8-B9AE-7DF5031C9078}" destId="{C7D46BDC-A39F-4083-B2A4-242A6D1A9407}" srcOrd="5" destOrd="0" parTransId="{CD2F2A46-60DB-499D-999A-644BE84C398D}" sibTransId="{37DC37F2-6EDA-4869-8372-1B99D9753EF6}"/>
    <dgm:cxn modelId="{4D948FE4-336A-4F79-BDF6-FC313AD91E3F}" type="presOf" srcId="{3B024861-9020-4BBE-A9D7-37BA2F7B1AF3}" destId="{1B0B6E89-0469-451F-B4C3-BBE91EC66A40}" srcOrd="1" destOrd="0" presId="urn:microsoft.com/office/officeart/2005/8/layout/orgChart1"/>
    <dgm:cxn modelId="{FDEFD8E8-06C2-4797-8DB0-3493F6A5C2B0}" srcId="{4801034E-B845-4EB8-B9AE-7DF5031C9078}" destId="{D3F10E07-A9C3-4F9D-B393-A53EADD2566C}" srcOrd="7" destOrd="0" parTransId="{0992AAA9-B1CD-4328-B3AA-607E78E8EA6A}" sibTransId="{37AA3036-A8FB-4C10-B751-D8B054AFD6BB}"/>
    <dgm:cxn modelId="{165DEAEC-26FE-45E9-98B3-36F1431EDBC5}" type="presOf" srcId="{A3A4BCC9-1A16-4693-9302-AD1A967516FF}" destId="{1A6B913F-CF46-4729-B5CE-6EF40924CCC6}" srcOrd="0" destOrd="0" presId="urn:microsoft.com/office/officeart/2005/8/layout/orgChart1"/>
    <dgm:cxn modelId="{22575CEF-32D9-43F6-A49F-A4749848E776}" srcId="{4801034E-B845-4EB8-B9AE-7DF5031C9078}" destId="{EA85545A-B00D-4137-AF58-7A40857D0CFC}" srcOrd="4" destOrd="0" parTransId="{312A7E10-6A5A-425D-842B-E479CBB0CE52}" sibTransId="{F9B48DA3-822C-48CE-BDE8-9CF085BAF8AD}"/>
    <dgm:cxn modelId="{A21CAAF0-BED9-4145-9992-B74B49BCC7FB}" type="presOf" srcId="{4F65DCDA-699E-4C5C-AD0D-8ACD7EE6EAD5}" destId="{57C65CDB-5DB5-408A-AC67-80AD29D6C766}" srcOrd="0" destOrd="0" presId="urn:microsoft.com/office/officeart/2005/8/layout/orgChart1"/>
    <dgm:cxn modelId="{DDE438F2-9BF2-4CF6-B859-EEB00BF64F68}" srcId="{3B024861-9020-4BBE-A9D7-37BA2F7B1AF3}" destId="{E9D12836-ADB0-4B31-8611-0D69BA3D1917}" srcOrd="4" destOrd="0" parTransId="{08CDF443-1895-485A-8152-D200495880AC}" sibTransId="{F6806AF7-14F0-4ABA-888B-E823CE8AF7C7}"/>
    <dgm:cxn modelId="{36131CF7-8E91-4E56-BB73-23E2000EA951}" type="presOf" srcId="{EA85545A-B00D-4137-AF58-7A40857D0CFC}" destId="{64073EAA-0F33-4A74-AC6E-1594F2DD7999}" srcOrd="1" destOrd="0" presId="urn:microsoft.com/office/officeart/2005/8/layout/orgChart1"/>
    <dgm:cxn modelId="{938503FC-0C11-4AF8-9393-D8F25A4BEF57}" type="presOf" srcId="{08CDF443-1895-485A-8152-D200495880AC}" destId="{3B786068-204C-466C-B73F-EF7530546C6D}" srcOrd="0" destOrd="0" presId="urn:microsoft.com/office/officeart/2005/8/layout/orgChart1"/>
    <dgm:cxn modelId="{608FFFDC-408D-4103-891C-9A9C93337217}" type="presParOf" srcId="{8434F2C1-6DE0-432B-9D9D-06304710694A}" destId="{7FBD7F36-9F12-4A18-AA41-1B4B31C6F06F}" srcOrd="0" destOrd="0" presId="urn:microsoft.com/office/officeart/2005/8/layout/orgChart1"/>
    <dgm:cxn modelId="{E5284B41-9229-4ED8-AE74-BCCF4D98F179}" type="presParOf" srcId="{7FBD7F36-9F12-4A18-AA41-1B4B31C6F06F}" destId="{F28C6F59-D8CE-4585-86EB-DC1D7869D469}" srcOrd="0" destOrd="0" presId="urn:microsoft.com/office/officeart/2005/8/layout/orgChart1"/>
    <dgm:cxn modelId="{426475E9-F21D-44BD-B018-5852A23DCB74}" type="presParOf" srcId="{F28C6F59-D8CE-4585-86EB-DC1D7869D469}" destId="{CFBD98DF-6808-465D-BAF5-47D941FCC9B9}" srcOrd="0" destOrd="0" presId="urn:microsoft.com/office/officeart/2005/8/layout/orgChart1"/>
    <dgm:cxn modelId="{E1E2FE3C-7886-4A28-9250-9D02EF9D5849}" type="presParOf" srcId="{F28C6F59-D8CE-4585-86EB-DC1D7869D469}" destId="{0353D7BF-DAD9-46F8-8FC8-357278439F92}" srcOrd="1" destOrd="0" presId="urn:microsoft.com/office/officeart/2005/8/layout/orgChart1"/>
    <dgm:cxn modelId="{93B27707-833D-4052-A99A-89F980C2D943}" type="presParOf" srcId="{7FBD7F36-9F12-4A18-AA41-1B4B31C6F06F}" destId="{6FAA258D-929D-4360-9B2C-13F5324C34AF}" srcOrd="1" destOrd="0" presId="urn:microsoft.com/office/officeart/2005/8/layout/orgChart1"/>
    <dgm:cxn modelId="{077BCB00-195B-44A0-8BE5-6731A4546487}" type="presParOf" srcId="{6FAA258D-929D-4360-9B2C-13F5324C34AF}" destId="{4B22641F-E4E2-4B0D-A13F-FD42320CA590}" srcOrd="0" destOrd="0" presId="urn:microsoft.com/office/officeart/2005/8/layout/orgChart1"/>
    <dgm:cxn modelId="{76F0FAE1-4478-4501-9973-6C5AF6E23515}" type="presParOf" srcId="{6FAA258D-929D-4360-9B2C-13F5324C34AF}" destId="{8CFFD0CB-C9BE-4EBA-96DB-7A78B51087F6}" srcOrd="1" destOrd="0" presId="urn:microsoft.com/office/officeart/2005/8/layout/orgChart1"/>
    <dgm:cxn modelId="{379420F4-24F8-4F02-80C2-34AF83907394}" type="presParOf" srcId="{8CFFD0CB-C9BE-4EBA-96DB-7A78B51087F6}" destId="{C47143CB-2FA0-445B-A5B0-698300FCD7D5}" srcOrd="0" destOrd="0" presId="urn:microsoft.com/office/officeart/2005/8/layout/orgChart1"/>
    <dgm:cxn modelId="{2441588B-2916-4FA4-8C92-20D426665C46}" type="presParOf" srcId="{C47143CB-2FA0-445B-A5B0-698300FCD7D5}" destId="{3AFFC6A7-90C9-454C-B798-5884A61D9A3E}" srcOrd="0" destOrd="0" presId="urn:microsoft.com/office/officeart/2005/8/layout/orgChart1"/>
    <dgm:cxn modelId="{F32A84E8-C1A6-4A14-A195-F5DB2467ECF4}" type="presParOf" srcId="{C47143CB-2FA0-445B-A5B0-698300FCD7D5}" destId="{444D1EA9-A4A9-4A98-9AF7-BC383F9B3456}" srcOrd="1" destOrd="0" presId="urn:microsoft.com/office/officeart/2005/8/layout/orgChart1"/>
    <dgm:cxn modelId="{7822A722-3549-43DF-8713-F42078944A54}" type="presParOf" srcId="{8CFFD0CB-C9BE-4EBA-96DB-7A78B51087F6}" destId="{20461FA2-1D1A-4CDD-91DA-FEBCE0838706}" srcOrd="1" destOrd="0" presId="urn:microsoft.com/office/officeart/2005/8/layout/orgChart1"/>
    <dgm:cxn modelId="{D67C39F7-B0F4-47D6-9160-64A0BCACC60F}" type="presParOf" srcId="{8CFFD0CB-C9BE-4EBA-96DB-7A78B51087F6}" destId="{2AEB8723-BF6E-4C08-866B-15E92570D94C}" srcOrd="2" destOrd="0" presId="urn:microsoft.com/office/officeart/2005/8/layout/orgChart1"/>
    <dgm:cxn modelId="{D79E9F8B-8C22-43AC-94C0-52A582205DC6}" type="presParOf" srcId="{6FAA258D-929D-4360-9B2C-13F5324C34AF}" destId="{B2556F2E-F219-46AA-8E1A-4CF65FC1F22D}" srcOrd="2" destOrd="0" presId="urn:microsoft.com/office/officeart/2005/8/layout/orgChart1"/>
    <dgm:cxn modelId="{9A801762-BD8C-4A0E-9836-558B4CCAC09D}" type="presParOf" srcId="{6FAA258D-929D-4360-9B2C-13F5324C34AF}" destId="{FFD972BE-7BD3-459E-B656-C214D007B8E7}" srcOrd="3" destOrd="0" presId="urn:microsoft.com/office/officeart/2005/8/layout/orgChart1"/>
    <dgm:cxn modelId="{F7D5A403-0502-4A81-8F16-2E148CCBC79C}" type="presParOf" srcId="{FFD972BE-7BD3-459E-B656-C214D007B8E7}" destId="{441FEB19-0304-4719-9B8A-CD04BD538A8E}" srcOrd="0" destOrd="0" presId="urn:microsoft.com/office/officeart/2005/8/layout/orgChart1"/>
    <dgm:cxn modelId="{20D964ED-D74E-4DCB-90A4-131D62D3FEE6}" type="presParOf" srcId="{441FEB19-0304-4719-9B8A-CD04BD538A8E}" destId="{15C868EF-124D-4451-B83D-179B00F275C3}" srcOrd="0" destOrd="0" presId="urn:microsoft.com/office/officeart/2005/8/layout/orgChart1"/>
    <dgm:cxn modelId="{D9A7FED1-2142-46D4-9D61-F6DD8036D169}" type="presParOf" srcId="{441FEB19-0304-4719-9B8A-CD04BD538A8E}" destId="{7B7A5523-953A-4F35-8D84-C54FBAEA7428}" srcOrd="1" destOrd="0" presId="urn:microsoft.com/office/officeart/2005/8/layout/orgChart1"/>
    <dgm:cxn modelId="{C6D46F40-F583-4E35-A6BF-83D9A50469C9}" type="presParOf" srcId="{FFD972BE-7BD3-459E-B656-C214D007B8E7}" destId="{234C8406-2265-4522-B20A-222D80AB420C}" srcOrd="1" destOrd="0" presId="urn:microsoft.com/office/officeart/2005/8/layout/orgChart1"/>
    <dgm:cxn modelId="{6010A13B-7483-4F5A-9626-649EECCFFE48}" type="presParOf" srcId="{234C8406-2265-4522-B20A-222D80AB420C}" destId="{57C65CDB-5DB5-408A-AC67-80AD29D6C766}" srcOrd="0" destOrd="0" presId="urn:microsoft.com/office/officeart/2005/8/layout/orgChart1"/>
    <dgm:cxn modelId="{34D9FC60-B1BA-4404-B112-D26F81D68863}" type="presParOf" srcId="{234C8406-2265-4522-B20A-222D80AB420C}" destId="{32288C52-8BF5-4532-8C0E-5ED091F4D669}" srcOrd="1" destOrd="0" presId="urn:microsoft.com/office/officeart/2005/8/layout/orgChart1"/>
    <dgm:cxn modelId="{3DB41FE2-74F2-4528-81E0-1FBCF788BC3D}" type="presParOf" srcId="{32288C52-8BF5-4532-8C0E-5ED091F4D669}" destId="{774B0125-0787-401C-BAE5-6A374C752F56}" srcOrd="0" destOrd="0" presId="urn:microsoft.com/office/officeart/2005/8/layout/orgChart1"/>
    <dgm:cxn modelId="{C05ACE66-1D08-4508-A9C2-DFFBE312F362}" type="presParOf" srcId="{774B0125-0787-401C-BAE5-6A374C752F56}" destId="{35D2586F-C091-4CE2-A7FD-A2DE3CE047AB}" srcOrd="0" destOrd="0" presId="urn:microsoft.com/office/officeart/2005/8/layout/orgChart1"/>
    <dgm:cxn modelId="{CB452ED2-899F-4555-9DB6-ABDA956CAEB7}" type="presParOf" srcId="{774B0125-0787-401C-BAE5-6A374C752F56}" destId="{1B0B6E89-0469-451F-B4C3-BBE91EC66A40}" srcOrd="1" destOrd="0" presId="urn:microsoft.com/office/officeart/2005/8/layout/orgChart1"/>
    <dgm:cxn modelId="{894AD58A-BD88-48CC-8B35-D08934D721EB}" type="presParOf" srcId="{32288C52-8BF5-4532-8C0E-5ED091F4D669}" destId="{6F20C12C-A94A-40F6-B657-A21DF62C52F1}" srcOrd="1" destOrd="0" presId="urn:microsoft.com/office/officeart/2005/8/layout/orgChart1"/>
    <dgm:cxn modelId="{FDDA2E0B-B762-4705-B8C5-B6171BC1D0AC}" type="presParOf" srcId="{6F20C12C-A94A-40F6-B657-A21DF62C52F1}" destId="{E835F43E-F76D-4395-9912-7019C8E6F920}" srcOrd="0" destOrd="0" presId="urn:microsoft.com/office/officeart/2005/8/layout/orgChart1"/>
    <dgm:cxn modelId="{D6324075-0D85-4AB0-BB53-6CED0E22F47F}" type="presParOf" srcId="{6F20C12C-A94A-40F6-B657-A21DF62C52F1}" destId="{B03D6F0B-AC4E-47C6-9931-946496F02751}" srcOrd="1" destOrd="0" presId="urn:microsoft.com/office/officeart/2005/8/layout/orgChart1"/>
    <dgm:cxn modelId="{43474AAF-DA9C-4FE7-B674-5F0B92CCA6B2}" type="presParOf" srcId="{B03D6F0B-AC4E-47C6-9931-946496F02751}" destId="{553007C4-A452-4A29-84D5-9D097942EA19}" srcOrd="0" destOrd="0" presId="urn:microsoft.com/office/officeart/2005/8/layout/orgChart1"/>
    <dgm:cxn modelId="{F97D7D71-57AC-4AEC-8121-C6B2882973C3}" type="presParOf" srcId="{553007C4-A452-4A29-84D5-9D097942EA19}" destId="{D8E33BC5-E9B5-4183-9727-96FBFD185219}" srcOrd="0" destOrd="0" presId="urn:microsoft.com/office/officeart/2005/8/layout/orgChart1"/>
    <dgm:cxn modelId="{010ECD6D-65AC-43B7-9185-D28F17FF67DD}" type="presParOf" srcId="{553007C4-A452-4A29-84D5-9D097942EA19}" destId="{0F1B9566-CB1E-444E-A538-3C6139FF9448}" srcOrd="1" destOrd="0" presId="urn:microsoft.com/office/officeart/2005/8/layout/orgChart1"/>
    <dgm:cxn modelId="{D66F0E63-43CC-4048-B41F-00B88ADAB68A}" type="presParOf" srcId="{B03D6F0B-AC4E-47C6-9931-946496F02751}" destId="{BF7A923D-29E8-41C3-8CEA-056938D08932}" srcOrd="1" destOrd="0" presId="urn:microsoft.com/office/officeart/2005/8/layout/orgChart1"/>
    <dgm:cxn modelId="{064FA1A1-5AE3-4B6D-90A9-BCB1A2F87A44}" type="presParOf" srcId="{B03D6F0B-AC4E-47C6-9931-946496F02751}" destId="{1F2A88E3-0C51-486B-902D-6FBEB04208EA}" srcOrd="2" destOrd="0" presId="urn:microsoft.com/office/officeart/2005/8/layout/orgChart1"/>
    <dgm:cxn modelId="{707527EA-3F58-46EE-84C2-2C12B1DBBC6D}" type="presParOf" srcId="{6F20C12C-A94A-40F6-B657-A21DF62C52F1}" destId="{0A5B57A8-D5EA-4E9C-85B1-55927297ECE9}" srcOrd="2" destOrd="0" presId="urn:microsoft.com/office/officeart/2005/8/layout/orgChart1"/>
    <dgm:cxn modelId="{26B9E840-8E46-410E-8B13-0ED404D2FD97}" type="presParOf" srcId="{6F20C12C-A94A-40F6-B657-A21DF62C52F1}" destId="{E4CA9F5F-DC11-4C51-B1DE-9491101C19B6}" srcOrd="3" destOrd="0" presId="urn:microsoft.com/office/officeart/2005/8/layout/orgChart1"/>
    <dgm:cxn modelId="{A8D51A0F-D9CE-46C8-9C8C-0B70BBC4CD63}" type="presParOf" srcId="{E4CA9F5F-DC11-4C51-B1DE-9491101C19B6}" destId="{B51F9653-F426-4402-8DD5-9D44431A0454}" srcOrd="0" destOrd="0" presId="urn:microsoft.com/office/officeart/2005/8/layout/orgChart1"/>
    <dgm:cxn modelId="{624BF657-C7C7-4170-BBD1-1C69042281A0}" type="presParOf" srcId="{B51F9653-F426-4402-8DD5-9D44431A0454}" destId="{1C943FAF-4A46-47FE-AFED-E3681AD89FFC}" srcOrd="0" destOrd="0" presId="urn:microsoft.com/office/officeart/2005/8/layout/orgChart1"/>
    <dgm:cxn modelId="{8806AD6C-E5B2-4DD0-8FBC-6ADE00457362}" type="presParOf" srcId="{B51F9653-F426-4402-8DD5-9D44431A0454}" destId="{3D5B348F-AC34-4C1C-AB80-D35C4C52F997}" srcOrd="1" destOrd="0" presId="urn:microsoft.com/office/officeart/2005/8/layout/orgChart1"/>
    <dgm:cxn modelId="{CE460E47-A1A6-4B7D-B017-CB18DA097F4D}" type="presParOf" srcId="{E4CA9F5F-DC11-4C51-B1DE-9491101C19B6}" destId="{10A45B32-26A1-4E11-BA7F-5B58B42D4009}" srcOrd="1" destOrd="0" presId="urn:microsoft.com/office/officeart/2005/8/layout/orgChart1"/>
    <dgm:cxn modelId="{8C9ECA9E-68B2-47A3-A6FE-FA2BF9DCC11C}" type="presParOf" srcId="{E4CA9F5F-DC11-4C51-B1DE-9491101C19B6}" destId="{32DE0325-C882-4ED5-8481-2AB2D94E9E97}" srcOrd="2" destOrd="0" presId="urn:microsoft.com/office/officeart/2005/8/layout/orgChart1"/>
    <dgm:cxn modelId="{7D71FD39-A268-4024-9581-24B81FEEA201}" type="presParOf" srcId="{6F20C12C-A94A-40F6-B657-A21DF62C52F1}" destId="{B3F4AF4C-0A47-4079-9545-A509164C2B54}" srcOrd="4" destOrd="0" presId="urn:microsoft.com/office/officeart/2005/8/layout/orgChart1"/>
    <dgm:cxn modelId="{6A9A445B-AF52-4A9D-B13D-308F632D6196}" type="presParOf" srcId="{6F20C12C-A94A-40F6-B657-A21DF62C52F1}" destId="{220F6599-9F53-4044-87AC-C980EBEBCC44}" srcOrd="5" destOrd="0" presId="urn:microsoft.com/office/officeart/2005/8/layout/orgChart1"/>
    <dgm:cxn modelId="{67550EF5-D629-498F-8BCD-7C44FA7B66B8}" type="presParOf" srcId="{220F6599-9F53-4044-87AC-C980EBEBCC44}" destId="{6756DCDB-FAB5-430A-928A-1382287039E9}" srcOrd="0" destOrd="0" presId="urn:microsoft.com/office/officeart/2005/8/layout/orgChart1"/>
    <dgm:cxn modelId="{3AC935E5-52DE-4880-8533-BAE63FE5E9D3}" type="presParOf" srcId="{6756DCDB-FAB5-430A-928A-1382287039E9}" destId="{A806EF45-A179-4B8F-8576-0F3773008870}" srcOrd="0" destOrd="0" presId="urn:microsoft.com/office/officeart/2005/8/layout/orgChart1"/>
    <dgm:cxn modelId="{977FB616-DF86-4CB9-843E-6305EA9F81EC}" type="presParOf" srcId="{6756DCDB-FAB5-430A-928A-1382287039E9}" destId="{53E76A93-6709-43DD-BB11-8926339C7115}" srcOrd="1" destOrd="0" presId="urn:microsoft.com/office/officeart/2005/8/layout/orgChart1"/>
    <dgm:cxn modelId="{742988CC-EDA4-49B0-B4B9-0A4E13553EEC}" type="presParOf" srcId="{220F6599-9F53-4044-87AC-C980EBEBCC44}" destId="{29BB2DC5-2D18-407D-9290-C089F8E79FD7}" srcOrd="1" destOrd="0" presId="urn:microsoft.com/office/officeart/2005/8/layout/orgChart1"/>
    <dgm:cxn modelId="{E7AD5CC4-807A-467D-90F9-2E3038AC9F1A}" type="presParOf" srcId="{220F6599-9F53-4044-87AC-C980EBEBCC44}" destId="{675F8F07-1B04-418C-AE35-95527917D0B6}" srcOrd="2" destOrd="0" presId="urn:microsoft.com/office/officeart/2005/8/layout/orgChart1"/>
    <dgm:cxn modelId="{03C05D8F-AD6D-4DC0-B7DD-22ECF36C78AE}" type="presParOf" srcId="{6F20C12C-A94A-40F6-B657-A21DF62C52F1}" destId="{400A3A5E-56C3-4635-B9CD-9B4B559FDB13}" srcOrd="6" destOrd="0" presId="urn:microsoft.com/office/officeart/2005/8/layout/orgChart1"/>
    <dgm:cxn modelId="{20C765C5-CA47-4F28-BA78-44EB52D372D6}" type="presParOf" srcId="{6F20C12C-A94A-40F6-B657-A21DF62C52F1}" destId="{9DFA2352-B244-4DDC-B6A1-7E4D14AD11EC}" srcOrd="7" destOrd="0" presId="urn:microsoft.com/office/officeart/2005/8/layout/orgChart1"/>
    <dgm:cxn modelId="{520A95C0-AB1E-4B3C-8D49-EBA02F0050E6}" type="presParOf" srcId="{9DFA2352-B244-4DDC-B6A1-7E4D14AD11EC}" destId="{1376F9CD-3EE5-4FDC-9968-2715EDA0A05E}" srcOrd="0" destOrd="0" presId="urn:microsoft.com/office/officeart/2005/8/layout/orgChart1"/>
    <dgm:cxn modelId="{5C26A92A-F69B-4F2B-BAA3-E65FDC1BEEDF}" type="presParOf" srcId="{1376F9CD-3EE5-4FDC-9968-2715EDA0A05E}" destId="{12E4D417-CAA4-4D08-A7CD-AAC3A0A38D1E}" srcOrd="0" destOrd="0" presId="urn:microsoft.com/office/officeart/2005/8/layout/orgChart1"/>
    <dgm:cxn modelId="{5078AF71-317D-4116-A663-D3E9EA966F3F}" type="presParOf" srcId="{1376F9CD-3EE5-4FDC-9968-2715EDA0A05E}" destId="{7A2F273C-FAA2-4CAD-B066-FA24315DA3F4}" srcOrd="1" destOrd="0" presId="urn:microsoft.com/office/officeart/2005/8/layout/orgChart1"/>
    <dgm:cxn modelId="{FED3904C-0ACD-4269-9058-2E48446D9895}" type="presParOf" srcId="{9DFA2352-B244-4DDC-B6A1-7E4D14AD11EC}" destId="{C30E6119-08DF-471C-8FE1-C2F3C83A5633}" srcOrd="1" destOrd="0" presId="urn:microsoft.com/office/officeart/2005/8/layout/orgChart1"/>
    <dgm:cxn modelId="{7785560C-3E2E-444E-BC58-5EC2509AE7DB}" type="presParOf" srcId="{9DFA2352-B244-4DDC-B6A1-7E4D14AD11EC}" destId="{16E89240-7A68-4845-84DD-956DBA6FBC05}" srcOrd="2" destOrd="0" presId="urn:microsoft.com/office/officeart/2005/8/layout/orgChart1"/>
    <dgm:cxn modelId="{45E2B79D-854A-43DE-BF95-2E29CA0E383D}" type="presParOf" srcId="{6F20C12C-A94A-40F6-B657-A21DF62C52F1}" destId="{3B786068-204C-466C-B73F-EF7530546C6D}" srcOrd="8" destOrd="0" presId="urn:microsoft.com/office/officeart/2005/8/layout/orgChart1"/>
    <dgm:cxn modelId="{98693638-0C99-4BB1-B415-DD95419D6FCF}" type="presParOf" srcId="{6F20C12C-A94A-40F6-B657-A21DF62C52F1}" destId="{158E4357-9D9B-4C26-88BD-C1655F7DDAA1}" srcOrd="9" destOrd="0" presId="urn:microsoft.com/office/officeart/2005/8/layout/orgChart1"/>
    <dgm:cxn modelId="{1F6D608E-3F05-4438-ACF0-1BAACA262FA7}" type="presParOf" srcId="{158E4357-9D9B-4C26-88BD-C1655F7DDAA1}" destId="{8E656C27-D223-4868-A783-076DE4E9239A}" srcOrd="0" destOrd="0" presId="urn:microsoft.com/office/officeart/2005/8/layout/orgChart1"/>
    <dgm:cxn modelId="{B50ED422-4C35-4519-A8F7-60A17BC3CBB8}" type="presParOf" srcId="{8E656C27-D223-4868-A783-076DE4E9239A}" destId="{D848EE81-915C-4B77-9CF2-ECA8E4F9EA4C}" srcOrd="0" destOrd="0" presId="urn:microsoft.com/office/officeart/2005/8/layout/orgChart1"/>
    <dgm:cxn modelId="{0514AA0D-3C2B-4230-9BC1-4C8BC084C48B}" type="presParOf" srcId="{8E656C27-D223-4868-A783-076DE4E9239A}" destId="{B49C226B-7267-465D-A7AA-FFFE800D4530}" srcOrd="1" destOrd="0" presId="urn:microsoft.com/office/officeart/2005/8/layout/orgChart1"/>
    <dgm:cxn modelId="{5AC413A0-488A-4DDC-99E3-04471B4B4828}" type="presParOf" srcId="{158E4357-9D9B-4C26-88BD-C1655F7DDAA1}" destId="{04DE46B5-EC32-472F-A0F7-35307DCCF851}" srcOrd="1" destOrd="0" presId="urn:microsoft.com/office/officeart/2005/8/layout/orgChart1"/>
    <dgm:cxn modelId="{D582D1D1-B7D5-498E-9175-BE14B8C64B26}" type="presParOf" srcId="{158E4357-9D9B-4C26-88BD-C1655F7DDAA1}" destId="{D8E82B12-3959-413E-9F4D-A6C3B34419A6}" srcOrd="2" destOrd="0" presId="urn:microsoft.com/office/officeart/2005/8/layout/orgChart1"/>
    <dgm:cxn modelId="{5CFD6D5D-D3EE-4220-BCEB-90E3D3F6C1E2}" type="presParOf" srcId="{32288C52-8BF5-4532-8C0E-5ED091F4D669}" destId="{FEE18C1B-445B-44FE-8D77-F1B20EC135F5}" srcOrd="2" destOrd="0" presId="urn:microsoft.com/office/officeart/2005/8/layout/orgChart1"/>
    <dgm:cxn modelId="{AC3AA7DB-4758-48F8-B7CD-16C9D06B1431}" type="presParOf" srcId="{FEE18C1B-445B-44FE-8D77-F1B20EC135F5}" destId="{CAFF7427-EFC0-4034-9EFF-86E77ED99050}" srcOrd="0" destOrd="0" presId="urn:microsoft.com/office/officeart/2005/8/layout/orgChart1"/>
    <dgm:cxn modelId="{4729BFC0-0DA4-4814-AA79-E5B1D1E5C49D}" type="presParOf" srcId="{FEE18C1B-445B-44FE-8D77-F1B20EC135F5}" destId="{817E40FA-22A2-46BE-8AE9-7A4B952CBAAD}" srcOrd="1" destOrd="0" presId="urn:microsoft.com/office/officeart/2005/8/layout/orgChart1"/>
    <dgm:cxn modelId="{9B927927-C3FB-4C7B-AFED-A70BDADB133D}" type="presParOf" srcId="{817E40FA-22A2-46BE-8AE9-7A4B952CBAAD}" destId="{4EBB4A84-63D5-450D-A11C-4DB12EEDD1FD}" srcOrd="0" destOrd="0" presId="urn:microsoft.com/office/officeart/2005/8/layout/orgChart1"/>
    <dgm:cxn modelId="{C276D229-314D-4AFB-9FD4-21C16064664F}" type="presParOf" srcId="{4EBB4A84-63D5-450D-A11C-4DB12EEDD1FD}" destId="{E03CAF02-1341-41FA-86C8-EC72374927A3}" srcOrd="0" destOrd="0" presId="urn:microsoft.com/office/officeart/2005/8/layout/orgChart1"/>
    <dgm:cxn modelId="{8C73BAAE-F8AC-4B58-BD52-5D9DE54BE078}" type="presParOf" srcId="{4EBB4A84-63D5-450D-A11C-4DB12EEDD1FD}" destId="{BB3920CF-3391-47A2-BA88-0E75F626CC99}" srcOrd="1" destOrd="0" presId="urn:microsoft.com/office/officeart/2005/8/layout/orgChart1"/>
    <dgm:cxn modelId="{30D8E770-E459-4B9E-BB67-AF7CE21EE3F1}" type="presParOf" srcId="{817E40FA-22A2-46BE-8AE9-7A4B952CBAAD}" destId="{73BE3422-0FCD-422F-B4DB-493085C5AB83}" srcOrd="1" destOrd="0" presId="urn:microsoft.com/office/officeart/2005/8/layout/orgChart1"/>
    <dgm:cxn modelId="{F67CFC7D-0399-4085-8B1E-CE66EC93F96F}" type="presParOf" srcId="{817E40FA-22A2-46BE-8AE9-7A4B952CBAAD}" destId="{54D6A473-EBA1-448B-9D32-4FB415525456}" srcOrd="2" destOrd="0" presId="urn:microsoft.com/office/officeart/2005/8/layout/orgChart1"/>
    <dgm:cxn modelId="{E9349678-34DF-4A60-B305-184F3BDE7E16}" type="presParOf" srcId="{54D6A473-EBA1-448B-9D32-4FB415525456}" destId="{1A6B913F-CF46-4729-B5CE-6EF40924CCC6}" srcOrd="0" destOrd="0" presId="urn:microsoft.com/office/officeart/2005/8/layout/orgChart1"/>
    <dgm:cxn modelId="{2A160D12-F9BD-43B3-9B35-27247CAFB0B5}" type="presParOf" srcId="{54D6A473-EBA1-448B-9D32-4FB415525456}" destId="{430883DB-E565-41C4-A8E0-DA83E9A16D0D}" srcOrd="1" destOrd="0" presId="urn:microsoft.com/office/officeart/2005/8/layout/orgChart1"/>
    <dgm:cxn modelId="{C8A3B620-E290-4ACA-944E-A8AF17556CA2}" type="presParOf" srcId="{430883DB-E565-41C4-A8E0-DA83E9A16D0D}" destId="{68B6B3F3-A6CC-4792-B8E6-AB75C024C500}" srcOrd="0" destOrd="0" presId="urn:microsoft.com/office/officeart/2005/8/layout/orgChart1"/>
    <dgm:cxn modelId="{EF23EBD9-F829-4B8E-98A9-BF8A2A2DEC6C}" type="presParOf" srcId="{68B6B3F3-A6CC-4792-B8E6-AB75C024C500}" destId="{074B67EA-A56C-4E21-AABE-4271139EA174}" srcOrd="0" destOrd="0" presId="urn:microsoft.com/office/officeart/2005/8/layout/orgChart1"/>
    <dgm:cxn modelId="{185BBE6B-BB97-4B2E-9464-97F011FD638A}" type="presParOf" srcId="{68B6B3F3-A6CC-4792-B8E6-AB75C024C500}" destId="{9FCD43E4-C55D-4A64-80CA-F9E8CC2B2082}" srcOrd="1" destOrd="0" presId="urn:microsoft.com/office/officeart/2005/8/layout/orgChart1"/>
    <dgm:cxn modelId="{8FE94C61-36E1-4838-81E4-334C06AB0322}" type="presParOf" srcId="{430883DB-E565-41C4-A8E0-DA83E9A16D0D}" destId="{571556F9-593E-446E-8C46-79942F047A62}" srcOrd="1" destOrd="0" presId="urn:microsoft.com/office/officeart/2005/8/layout/orgChart1"/>
    <dgm:cxn modelId="{95A99BB0-893C-43CE-BB7D-E359D3CD11B7}" type="presParOf" srcId="{430883DB-E565-41C4-A8E0-DA83E9A16D0D}" destId="{68C85A0B-98A0-454B-B3F2-5445551062BA}" srcOrd="2" destOrd="0" presId="urn:microsoft.com/office/officeart/2005/8/layout/orgChart1"/>
    <dgm:cxn modelId="{2DE810A8-16FB-4C3B-8A65-71AD287024A5}" type="presParOf" srcId="{54D6A473-EBA1-448B-9D32-4FB415525456}" destId="{4E1EAC03-2853-4301-8DE4-3A1C01BA5047}" srcOrd="2" destOrd="0" presId="urn:microsoft.com/office/officeart/2005/8/layout/orgChart1"/>
    <dgm:cxn modelId="{5BDEF116-37E6-4A4F-8279-171B16A2ECB2}" type="presParOf" srcId="{54D6A473-EBA1-448B-9D32-4FB415525456}" destId="{86EEF7A3-178A-4053-AD93-D26A74C4467B}" srcOrd="3" destOrd="0" presId="urn:microsoft.com/office/officeart/2005/8/layout/orgChart1"/>
    <dgm:cxn modelId="{FDB847BC-C3B4-4241-92A1-D374E5F74019}" type="presParOf" srcId="{86EEF7A3-178A-4053-AD93-D26A74C4467B}" destId="{282F0835-8348-4488-B24C-F0DD20E850E8}" srcOrd="0" destOrd="0" presId="urn:microsoft.com/office/officeart/2005/8/layout/orgChart1"/>
    <dgm:cxn modelId="{82E23F48-F169-4921-B700-2C9A0FB57511}" type="presParOf" srcId="{282F0835-8348-4488-B24C-F0DD20E850E8}" destId="{B28BD6D5-C586-41AE-B69A-4BA0BBBDFE37}" srcOrd="0" destOrd="0" presId="urn:microsoft.com/office/officeart/2005/8/layout/orgChart1"/>
    <dgm:cxn modelId="{7664A028-4351-46A5-B7CB-BC6D5E6BDA8B}" type="presParOf" srcId="{282F0835-8348-4488-B24C-F0DD20E850E8}" destId="{81D9D478-C8C1-4175-A67B-9FE051CEC17C}" srcOrd="1" destOrd="0" presId="urn:microsoft.com/office/officeart/2005/8/layout/orgChart1"/>
    <dgm:cxn modelId="{6EC5D733-045A-4D26-9307-D5CC79E836C5}" type="presParOf" srcId="{86EEF7A3-178A-4053-AD93-D26A74C4467B}" destId="{7F3388C5-EB59-4179-B683-1604BAD88F07}" srcOrd="1" destOrd="0" presId="urn:microsoft.com/office/officeart/2005/8/layout/orgChart1"/>
    <dgm:cxn modelId="{415447ED-E2A2-467D-A2ED-80F9E56EC02D}" type="presParOf" srcId="{86EEF7A3-178A-4053-AD93-D26A74C4467B}" destId="{092BEE3B-7FD0-44A7-B4FF-82C324CA73D2}" srcOrd="2" destOrd="0" presId="urn:microsoft.com/office/officeart/2005/8/layout/orgChart1"/>
    <dgm:cxn modelId="{C518DB77-1E5F-4983-94C7-296FE30A61BA}" type="presParOf" srcId="{54D6A473-EBA1-448B-9D32-4FB415525456}" destId="{CFEBF642-BDCC-4B78-ADE1-5B8793BB1630}" srcOrd="4" destOrd="0" presId="urn:microsoft.com/office/officeart/2005/8/layout/orgChart1"/>
    <dgm:cxn modelId="{AF9E791B-E1E5-4893-A137-CF5E5FAAFBBA}" type="presParOf" srcId="{54D6A473-EBA1-448B-9D32-4FB415525456}" destId="{05E43A44-8D7D-498E-917F-F6D6B9F753C3}" srcOrd="5" destOrd="0" presId="urn:microsoft.com/office/officeart/2005/8/layout/orgChart1"/>
    <dgm:cxn modelId="{B2B9AEFD-CC36-4D91-8892-619B73C64BF1}" type="presParOf" srcId="{05E43A44-8D7D-498E-917F-F6D6B9F753C3}" destId="{9E7A9F8B-D563-4CE4-93F5-E8B0BE9CD270}" srcOrd="0" destOrd="0" presId="urn:microsoft.com/office/officeart/2005/8/layout/orgChart1"/>
    <dgm:cxn modelId="{00D02905-7FCB-4E32-8E68-4CF9A7172EBC}" type="presParOf" srcId="{9E7A9F8B-D563-4CE4-93F5-E8B0BE9CD270}" destId="{06D03DF0-5DAA-4C85-ACFD-1388A4888C00}" srcOrd="0" destOrd="0" presId="urn:microsoft.com/office/officeart/2005/8/layout/orgChart1"/>
    <dgm:cxn modelId="{8CFB528A-D4DB-4E58-A449-458384F6CA35}" type="presParOf" srcId="{9E7A9F8B-D563-4CE4-93F5-E8B0BE9CD270}" destId="{D6B21431-2A2C-4AF0-B9B3-177C8024840A}" srcOrd="1" destOrd="0" presId="urn:microsoft.com/office/officeart/2005/8/layout/orgChart1"/>
    <dgm:cxn modelId="{674C05B2-21B1-4A57-9424-C1F55CD6D23A}" type="presParOf" srcId="{05E43A44-8D7D-498E-917F-F6D6B9F753C3}" destId="{5D652E11-A88F-484E-B2BE-C1D1C67239CD}" srcOrd="1" destOrd="0" presId="urn:microsoft.com/office/officeart/2005/8/layout/orgChart1"/>
    <dgm:cxn modelId="{E51D07E0-DDA0-4592-A5D3-630C19ACC9D2}" type="presParOf" srcId="{05E43A44-8D7D-498E-917F-F6D6B9F753C3}" destId="{5D98E007-47BB-4147-91DF-86888376F1D4}" srcOrd="2" destOrd="0" presId="urn:microsoft.com/office/officeart/2005/8/layout/orgChart1"/>
    <dgm:cxn modelId="{0FC703BF-6ED8-4BAD-8559-5739C73DB0E7}" type="presParOf" srcId="{54D6A473-EBA1-448B-9D32-4FB415525456}" destId="{368C6D50-4A9F-41C6-9D4E-F9DF7CB120C0}" srcOrd="6" destOrd="0" presId="urn:microsoft.com/office/officeart/2005/8/layout/orgChart1"/>
    <dgm:cxn modelId="{08263BBB-904E-4458-B3C4-E5159E5337E2}" type="presParOf" srcId="{54D6A473-EBA1-448B-9D32-4FB415525456}" destId="{570EB1B0-F6C3-4D05-89C6-C1FE8A7E4D77}" srcOrd="7" destOrd="0" presId="urn:microsoft.com/office/officeart/2005/8/layout/orgChart1"/>
    <dgm:cxn modelId="{7B890B19-BE9F-4485-B341-AF876ACA4DAA}" type="presParOf" srcId="{570EB1B0-F6C3-4D05-89C6-C1FE8A7E4D77}" destId="{FB695889-2E92-4EF1-9C61-72E613BF5D17}" srcOrd="0" destOrd="0" presId="urn:microsoft.com/office/officeart/2005/8/layout/orgChart1"/>
    <dgm:cxn modelId="{9F2BF578-B6F0-416B-B883-E42706171F63}" type="presParOf" srcId="{FB695889-2E92-4EF1-9C61-72E613BF5D17}" destId="{3A385554-49C1-48B1-8CFF-52F0DAEA662F}" srcOrd="0" destOrd="0" presId="urn:microsoft.com/office/officeart/2005/8/layout/orgChart1"/>
    <dgm:cxn modelId="{48948D6D-0896-49BB-BFD3-1528F677A196}" type="presParOf" srcId="{FB695889-2E92-4EF1-9C61-72E613BF5D17}" destId="{F5031C9D-FCF1-452E-8E85-79D799BE9795}" srcOrd="1" destOrd="0" presId="urn:microsoft.com/office/officeart/2005/8/layout/orgChart1"/>
    <dgm:cxn modelId="{723F8F98-2018-43AA-96D5-BF115EE81482}" type="presParOf" srcId="{570EB1B0-F6C3-4D05-89C6-C1FE8A7E4D77}" destId="{78323844-FDEE-4B0A-88F6-0F3BAB492A49}" srcOrd="1" destOrd="0" presId="urn:microsoft.com/office/officeart/2005/8/layout/orgChart1"/>
    <dgm:cxn modelId="{8F27ADF0-A6C3-4E4C-BCDB-0D7FDB8D5275}" type="presParOf" srcId="{570EB1B0-F6C3-4D05-89C6-C1FE8A7E4D77}" destId="{160550B8-855D-4CD0-BFE0-9105FB6CC688}" srcOrd="2" destOrd="0" presId="urn:microsoft.com/office/officeart/2005/8/layout/orgChart1"/>
    <dgm:cxn modelId="{1B25F754-2A2A-4312-A71D-BE38D6952B3D}" type="presParOf" srcId="{234C8406-2265-4522-B20A-222D80AB420C}" destId="{5D9CC821-722B-41B8-B57D-44B0E040AE62}" srcOrd="2" destOrd="0" presId="urn:microsoft.com/office/officeart/2005/8/layout/orgChart1"/>
    <dgm:cxn modelId="{E960DC36-F65A-4E10-A955-D001CBAD5650}" type="presParOf" srcId="{234C8406-2265-4522-B20A-222D80AB420C}" destId="{16745E5A-3741-4C51-A024-6A52E026863B}" srcOrd="3" destOrd="0" presId="urn:microsoft.com/office/officeart/2005/8/layout/orgChart1"/>
    <dgm:cxn modelId="{377F15E4-27E2-4E5D-83F0-A5E17D7704D9}" type="presParOf" srcId="{16745E5A-3741-4C51-A024-6A52E026863B}" destId="{53C5B1DE-90B9-4ADE-B953-39040508FA3E}" srcOrd="0" destOrd="0" presId="urn:microsoft.com/office/officeart/2005/8/layout/orgChart1"/>
    <dgm:cxn modelId="{0F77F08A-1297-493A-A682-6234273DCFE1}" type="presParOf" srcId="{53C5B1DE-90B9-4ADE-B953-39040508FA3E}" destId="{A79F0A8A-084D-4C4C-B13C-641F58CC2654}" srcOrd="0" destOrd="0" presId="urn:microsoft.com/office/officeart/2005/8/layout/orgChart1"/>
    <dgm:cxn modelId="{7E8630FE-44E3-4C5C-8127-5A91E58B2192}" type="presParOf" srcId="{53C5B1DE-90B9-4ADE-B953-39040508FA3E}" destId="{D57A6E6E-246E-49A7-B600-BB7985495B91}" srcOrd="1" destOrd="0" presId="urn:microsoft.com/office/officeart/2005/8/layout/orgChart1"/>
    <dgm:cxn modelId="{EDF39662-401B-480A-94F3-6C456EF6F959}" type="presParOf" srcId="{16745E5A-3741-4C51-A024-6A52E026863B}" destId="{7AAF7152-8282-425C-8259-2BDDEBE05312}" srcOrd="1" destOrd="0" presId="urn:microsoft.com/office/officeart/2005/8/layout/orgChart1"/>
    <dgm:cxn modelId="{853724BF-C00D-4A3F-ACCC-0A946F00AD95}" type="presParOf" srcId="{7AAF7152-8282-425C-8259-2BDDEBE05312}" destId="{7F30BDD4-0EE9-46F6-8044-211AD529D152}" srcOrd="0" destOrd="0" presId="urn:microsoft.com/office/officeart/2005/8/layout/orgChart1"/>
    <dgm:cxn modelId="{2B03C369-11AB-4E80-8F04-772B6972FF73}" type="presParOf" srcId="{7AAF7152-8282-425C-8259-2BDDEBE05312}" destId="{10AA948B-E399-487D-A549-C20795050FD6}" srcOrd="1" destOrd="0" presId="urn:microsoft.com/office/officeart/2005/8/layout/orgChart1"/>
    <dgm:cxn modelId="{D2E5683F-AE22-48C4-B415-6E06E26186A6}" type="presParOf" srcId="{10AA948B-E399-487D-A549-C20795050FD6}" destId="{29720DE1-D7CE-4E09-B8D3-46CC2118854B}" srcOrd="0" destOrd="0" presId="urn:microsoft.com/office/officeart/2005/8/layout/orgChart1"/>
    <dgm:cxn modelId="{E9A76D7C-FCF6-4C2C-9507-48A3B27190C1}" type="presParOf" srcId="{29720DE1-D7CE-4E09-B8D3-46CC2118854B}" destId="{F3F17F3B-0985-41A2-8E66-4924735F275A}" srcOrd="0" destOrd="0" presId="urn:microsoft.com/office/officeart/2005/8/layout/orgChart1"/>
    <dgm:cxn modelId="{7E686A0E-3816-44FE-80DC-5A637CE54EC9}" type="presParOf" srcId="{29720DE1-D7CE-4E09-B8D3-46CC2118854B}" destId="{CBE7CEE3-9BA1-474E-ACD3-BDB173C6C842}" srcOrd="1" destOrd="0" presId="urn:microsoft.com/office/officeart/2005/8/layout/orgChart1"/>
    <dgm:cxn modelId="{8887708F-D12A-4CB0-8774-FDCAD3BFE63A}" type="presParOf" srcId="{10AA948B-E399-487D-A549-C20795050FD6}" destId="{E2C47656-148D-4C83-81D7-6991766AEEAD}" srcOrd="1" destOrd="0" presId="urn:microsoft.com/office/officeart/2005/8/layout/orgChart1"/>
    <dgm:cxn modelId="{88C511CF-88D4-487A-9F8D-41E0DF20EA5F}" type="presParOf" srcId="{10AA948B-E399-487D-A549-C20795050FD6}" destId="{87901DDC-7022-4A1D-A374-195B2FA94026}" srcOrd="2" destOrd="0" presId="urn:microsoft.com/office/officeart/2005/8/layout/orgChart1"/>
    <dgm:cxn modelId="{5E568ECB-9D4C-4E21-B6F9-9141BD4A5814}" type="presParOf" srcId="{7AAF7152-8282-425C-8259-2BDDEBE05312}" destId="{664A380D-92EE-4C5C-910E-9D86C98DACD6}" srcOrd="2" destOrd="0" presId="urn:microsoft.com/office/officeart/2005/8/layout/orgChart1"/>
    <dgm:cxn modelId="{993B29CA-2EC8-498E-A628-058BA13668A9}" type="presParOf" srcId="{7AAF7152-8282-425C-8259-2BDDEBE05312}" destId="{5E6F220B-E619-451A-82F9-5A113A1B6F21}" srcOrd="3" destOrd="0" presId="urn:microsoft.com/office/officeart/2005/8/layout/orgChart1"/>
    <dgm:cxn modelId="{1777C29A-A4B8-4E66-B2F8-A614895D2902}" type="presParOf" srcId="{5E6F220B-E619-451A-82F9-5A113A1B6F21}" destId="{FBA6F66F-E475-423A-A805-0AD91374B1FD}" srcOrd="0" destOrd="0" presId="urn:microsoft.com/office/officeart/2005/8/layout/orgChart1"/>
    <dgm:cxn modelId="{4C6E6FDE-5D29-4EBC-9605-001B256FF516}" type="presParOf" srcId="{FBA6F66F-E475-423A-A805-0AD91374B1FD}" destId="{4046FE0D-2950-48DE-9B0E-5EF8F6682CE7}" srcOrd="0" destOrd="0" presId="urn:microsoft.com/office/officeart/2005/8/layout/orgChart1"/>
    <dgm:cxn modelId="{4993A67E-E840-4ED1-8F39-D7FC180A05F0}" type="presParOf" srcId="{FBA6F66F-E475-423A-A805-0AD91374B1FD}" destId="{4502E69F-03B4-4317-AAFB-866F97A2C11D}" srcOrd="1" destOrd="0" presId="urn:microsoft.com/office/officeart/2005/8/layout/orgChart1"/>
    <dgm:cxn modelId="{E0370C75-4DBD-4AE2-9706-843706D568BD}" type="presParOf" srcId="{5E6F220B-E619-451A-82F9-5A113A1B6F21}" destId="{7C7C1B23-14D6-47AF-B143-D13B2333FCF7}" srcOrd="1" destOrd="0" presId="urn:microsoft.com/office/officeart/2005/8/layout/orgChart1"/>
    <dgm:cxn modelId="{7B3BA499-6322-495E-93D5-403F84DCA35A}" type="presParOf" srcId="{5E6F220B-E619-451A-82F9-5A113A1B6F21}" destId="{60CAB2CB-6717-4B44-B9AE-E7AED1AC51A2}" srcOrd="2" destOrd="0" presId="urn:microsoft.com/office/officeart/2005/8/layout/orgChart1"/>
    <dgm:cxn modelId="{7420C627-6BC2-4B8A-A83B-4F89E6598DAB}" type="presParOf" srcId="{7AAF7152-8282-425C-8259-2BDDEBE05312}" destId="{2D8D9090-3102-4FE1-A790-5F6013757944}" srcOrd="4" destOrd="0" presId="urn:microsoft.com/office/officeart/2005/8/layout/orgChart1"/>
    <dgm:cxn modelId="{795F09AC-8D8B-4975-BFAE-AC314F72E485}" type="presParOf" srcId="{7AAF7152-8282-425C-8259-2BDDEBE05312}" destId="{DCC374B8-3F26-4ECC-9E4D-9D164244B56D}" srcOrd="5" destOrd="0" presId="urn:microsoft.com/office/officeart/2005/8/layout/orgChart1"/>
    <dgm:cxn modelId="{FB5B0C3E-60F6-4244-AA8E-87B2F8F2FD4D}" type="presParOf" srcId="{DCC374B8-3F26-4ECC-9E4D-9D164244B56D}" destId="{89672E30-8C13-4836-A20A-5F25A492289B}" srcOrd="0" destOrd="0" presId="urn:microsoft.com/office/officeart/2005/8/layout/orgChart1"/>
    <dgm:cxn modelId="{05814D9F-4CCD-4528-BDDD-C97DF9DBD4B3}" type="presParOf" srcId="{89672E30-8C13-4836-A20A-5F25A492289B}" destId="{4361F419-ED07-426B-84C5-7CABE36E2D7E}" srcOrd="0" destOrd="0" presId="urn:microsoft.com/office/officeart/2005/8/layout/orgChart1"/>
    <dgm:cxn modelId="{76D8BAD8-E1F8-41E7-9801-7F51D15BA8D9}" type="presParOf" srcId="{89672E30-8C13-4836-A20A-5F25A492289B}" destId="{AA32DDE1-1E03-4D75-ACED-F05C22752B24}" srcOrd="1" destOrd="0" presId="urn:microsoft.com/office/officeart/2005/8/layout/orgChart1"/>
    <dgm:cxn modelId="{B7DC39F8-10F9-41D7-AB8B-711298B5D659}" type="presParOf" srcId="{DCC374B8-3F26-4ECC-9E4D-9D164244B56D}" destId="{655605EB-9258-424D-891E-9D82067CBD37}" srcOrd="1" destOrd="0" presId="urn:microsoft.com/office/officeart/2005/8/layout/orgChart1"/>
    <dgm:cxn modelId="{51B35565-ED43-4606-859D-39F9F8263B51}" type="presParOf" srcId="{DCC374B8-3F26-4ECC-9E4D-9D164244B56D}" destId="{35EC82B1-C94C-4FA8-AF67-8594BAB3E3B1}" srcOrd="2" destOrd="0" presId="urn:microsoft.com/office/officeart/2005/8/layout/orgChart1"/>
    <dgm:cxn modelId="{EADC36C4-F05E-4855-91A2-C30317CB41D4}" type="presParOf" srcId="{16745E5A-3741-4C51-A024-6A52E026863B}" destId="{B7DE8B99-6695-4F60-809F-1558C2ABC0A6}" srcOrd="2" destOrd="0" presId="urn:microsoft.com/office/officeart/2005/8/layout/orgChart1"/>
    <dgm:cxn modelId="{BBC9568D-F0EA-47C0-8547-3CF431E179D7}" type="presParOf" srcId="{FFD972BE-7BD3-459E-B656-C214D007B8E7}" destId="{E6A62078-88E0-4C44-85E9-FE7792E09B29}" srcOrd="2" destOrd="0" presId="urn:microsoft.com/office/officeart/2005/8/layout/orgChart1"/>
    <dgm:cxn modelId="{5E2F57D1-8BE8-427E-B903-B0DCE547D060}" type="presParOf" srcId="{6FAA258D-929D-4360-9B2C-13F5324C34AF}" destId="{A45D2717-E194-42A9-A4FB-73AB0F338631}" srcOrd="4" destOrd="0" presId="urn:microsoft.com/office/officeart/2005/8/layout/orgChart1"/>
    <dgm:cxn modelId="{EFDF5829-32B7-439A-98F1-9C04EAB8C095}" type="presParOf" srcId="{6FAA258D-929D-4360-9B2C-13F5324C34AF}" destId="{F5069DFA-76A3-425B-A473-7DF0F3509D5F}" srcOrd="5" destOrd="0" presId="urn:microsoft.com/office/officeart/2005/8/layout/orgChart1"/>
    <dgm:cxn modelId="{D568AD2E-F1B7-416E-B3F0-9BBFED6724DA}" type="presParOf" srcId="{F5069DFA-76A3-425B-A473-7DF0F3509D5F}" destId="{DAA667DE-392F-411B-A1D2-618647CC1A8F}" srcOrd="0" destOrd="0" presId="urn:microsoft.com/office/officeart/2005/8/layout/orgChart1"/>
    <dgm:cxn modelId="{F241108E-D9BB-4A0C-84F6-BE92C61D3890}" type="presParOf" srcId="{DAA667DE-392F-411B-A1D2-618647CC1A8F}" destId="{6F0541BC-E41D-4615-BF15-9110097C3777}" srcOrd="0" destOrd="0" presId="urn:microsoft.com/office/officeart/2005/8/layout/orgChart1"/>
    <dgm:cxn modelId="{DAF1148F-09F6-47F6-AF61-15164C0E751D}" type="presParOf" srcId="{DAA667DE-392F-411B-A1D2-618647CC1A8F}" destId="{B0105198-4425-44BC-90D4-F4DF2652BB58}" srcOrd="1" destOrd="0" presId="urn:microsoft.com/office/officeart/2005/8/layout/orgChart1"/>
    <dgm:cxn modelId="{80575F4B-F20B-4937-A47F-C67D6FB1B58D}" type="presParOf" srcId="{F5069DFA-76A3-425B-A473-7DF0F3509D5F}" destId="{F7BC3200-8DCE-4CA4-8BAC-83C4CC2C14DC}" srcOrd="1" destOrd="0" presId="urn:microsoft.com/office/officeart/2005/8/layout/orgChart1"/>
    <dgm:cxn modelId="{80E552C1-1B8C-438B-AE8D-E994DF30D2FE}" type="presParOf" srcId="{F7BC3200-8DCE-4CA4-8BAC-83C4CC2C14DC}" destId="{82C6F1FE-FD04-4B8D-BFAC-463BC8BFA642}" srcOrd="0" destOrd="0" presId="urn:microsoft.com/office/officeart/2005/8/layout/orgChart1"/>
    <dgm:cxn modelId="{4AC805E1-2AD4-474F-977F-D0DEBCDB857A}" type="presParOf" srcId="{F7BC3200-8DCE-4CA4-8BAC-83C4CC2C14DC}" destId="{928AEA51-4380-4FDF-9E33-9270BA6788D7}" srcOrd="1" destOrd="0" presId="urn:microsoft.com/office/officeart/2005/8/layout/orgChart1"/>
    <dgm:cxn modelId="{16E01115-716D-416C-BFBA-E617BA63403B}" type="presParOf" srcId="{928AEA51-4380-4FDF-9E33-9270BA6788D7}" destId="{322600DF-ECCB-493D-AEAA-AF0DE50DE90D}" srcOrd="0" destOrd="0" presId="urn:microsoft.com/office/officeart/2005/8/layout/orgChart1"/>
    <dgm:cxn modelId="{A471D5AB-3964-4D9E-8190-B4A3174DE97F}" type="presParOf" srcId="{322600DF-ECCB-493D-AEAA-AF0DE50DE90D}" destId="{28A479B2-44CD-4BC7-B159-5A726080A0C4}" srcOrd="0" destOrd="0" presId="urn:microsoft.com/office/officeart/2005/8/layout/orgChart1"/>
    <dgm:cxn modelId="{7107F9D2-A129-4D1F-89A4-A9E93983C111}" type="presParOf" srcId="{322600DF-ECCB-493D-AEAA-AF0DE50DE90D}" destId="{5A45437D-EBE4-45C8-860D-B2D94BC68967}" srcOrd="1" destOrd="0" presId="urn:microsoft.com/office/officeart/2005/8/layout/orgChart1"/>
    <dgm:cxn modelId="{7B3053FD-2BD5-45AB-A09D-D62F1888E61A}" type="presParOf" srcId="{928AEA51-4380-4FDF-9E33-9270BA6788D7}" destId="{A7F9731A-0012-4F7B-BC94-CC786F5C40BC}" srcOrd="1" destOrd="0" presId="urn:microsoft.com/office/officeart/2005/8/layout/orgChart1"/>
    <dgm:cxn modelId="{2330AE4F-AA2B-4E1F-8AF7-FFD9D95F09D3}" type="presParOf" srcId="{928AEA51-4380-4FDF-9E33-9270BA6788D7}" destId="{C146AC34-188B-4AF5-834B-635C4B7A670A}" srcOrd="2" destOrd="0" presId="urn:microsoft.com/office/officeart/2005/8/layout/orgChart1"/>
    <dgm:cxn modelId="{C5A52F3C-E90C-45DA-9E9A-9A935B08D8F2}" type="presParOf" srcId="{F7BC3200-8DCE-4CA4-8BAC-83C4CC2C14DC}" destId="{B4DD0184-39E9-4678-A116-361BF305CE7A}" srcOrd="2" destOrd="0" presId="urn:microsoft.com/office/officeart/2005/8/layout/orgChart1"/>
    <dgm:cxn modelId="{5389A576-D408-4873-950E-E7B20E71D4F8}" type="presParOf" srcId="{F7BC3200-8DCE-4CA4-8BAC-83C4CC2C14DC}" destId="{32763F85-7494-4159-8E00-6326FCC686B9}" srcOrd="3" destOrd="0" presId="urn:microsoft.com/office/officeart/2005/8/layout/orgChart1"/>
    <dgm:cxn modelId="{0BB793C3-9638-40BF-B411-4E072B55D095}" type="presParOf" srcId="{32763F85-7494-4159-8E00-6326FCC686B9}" destId="{C0271C6A-F84C-4F0B-B5B9-DECBFDED23EF}" srcOrd="0" destOrd="0" presId="urn:microsoft.com/office/officeart/2005/8/layout/orgChart1"/>
    <dgm:cxn modelId="{9329E365-C05C-4DFB-8638-AEEA6FCCF352}" type="presParOf" srcId="{C0271C6A-F84C-4F0B-B5B9-DECBFDED23EF}" destId="{5D9D7186-0C0F-4955-A59D-CFC05C1A1F68}" srcOrd="0" destOrd="0" presId="urn:microsoft.com/office/officeart/2005/8/layout/orgChart1"/>
    <dgm:cxn modelId="{200C62E7-8E47-45F8-B52E-0D5574836AA4}" type="presParOf" srcId="{C0271C6A-F84C-4F0B-B5B9-DECBFDED23EF}" destId="{E301C96E-E9F7-4683-BFE3-F2685304E48A}" srcOrd="1" destOrd="0" presId="urn:microsoft.com/office/officeart/2005/8/layout/orgChart1"/>
    <dgm:cxn modelId="{9A7C2563-6740-483D-825B-3F80C32EA1AA}" type="presParOf" srcId="{32763F85-7494-4159-8E00-6326FCC686B9}" destId="{E2700BA7-82FC-4918-971C-4C6DCCB34C69}" srcOrd="1" destOrd="0" presId="urn:microsoft.com/office/officeart/2005/8/layout/orgChart1"/>
    <dgm:cxn modelId="{5E47444B-F787-4E3D-A5C7-2E1F472F8512}" type="presParOf" srcId="{32763F85-7494-4159-8E00-6326FCC686B9}" destId="{692051A2-78A9-46FB-B7B4-603723BF962A}" srcOrd="2" destOrd="0" presId="urn:microsoft.com/office/officeart/2005/8/layout/orgChart1"/>
    <dgm:cxn modelId="{60673247-D8F0-4279-9CC1-23EC99055435}" type="presParOf" srcId="{F7BC3200-8DCE-4CA4-8BAC-83C4CC2C14DC}" destId="{12706B4A-265C-44B8-BA89-A7A73E105ADC}" srcOrd="4" destOrd="0" presId="urn:microsoft.com/office/officeart/2005/8/layout/orgChart1"/>
    <dgm:cxn modelId="{6CBF6573-E539-4BF6-8C2E-7F0FEF54570A}" type="presParOf" srcId="{F7BC3200-8DCE-4CA4-8BAC-83C4CC2C14DC}" destId="{09FCC00A-8F99-4204-B3AE-1AC9F18C65FA}" srcOrd="5" destOrd="0" presId="urn:microsoft.com/office/officeart/2005/8/layout/orgChart1"/>
    <dgm:cxn modelId="{3963444A-0BDF-4BA5-8C68-C714257BC9EE}" type="presParOf" srcId="{09FCC00A-8F99-4204-B3AE-1AC9F18C65FA}" destId="{D03A6B06-CEC6-4BB4-98D1-EC0267E8B951}" srcOrd="0" destOrd="0" presId="urn:microsoft.com/office/officeart/2005/8/layout/orgChart1"/>
    <dgm:cxn modelId="{A02D5344-4D4D-4576-B4C7-C48437EA4C25}" type="presParOf" srcId="{D03A6B06-CEC6-4BB4-98D1-EC0267E8B951}" destId="{77C2B3AD-2BCA-4670-ACAB-37BD9520D0C4}" srcOrd="0" destOrd="0" presId="urn:microsoft.com/office/officeart/2005/8/layout/orgChart1"/>
    <dgm:cxn modelId="{DE886048-88EB-4E55-9B95-E780F8E6EA5C}" type="presParOf" srcId="{D03A6B06-CEC6-4BB4-98D1-EC0267E8B951}" destId="{A7165CF0-77A8-459E-97F7-E2E4B9F43BC9}" srcOrd="1" destOrd="0" presId="urn:microsoft.com/office/officeart/2005/8/layout/orgChart1"/>
    <dgm:cxn modelId="{E5A808B6-D508-4647-8112-9F80062D7A10}" type="presParOf" srcId="{09FCC00A-8F99-4204-B3AE-1AC9F18C65FA}" destId="{C4D35D06-48D4-49F3-9D5A-74948ACE7327}" srcOrd="1" destOrd="0" presId="urn:microsoft.com/office/officeart/2005/8/layout/orgChart1"/>
    <dgm:cxn modelId="{3AFCCF1C-A433-43C3-A425-871037663949}" type="presParOf" srcId="{09FCC00A-8F99-4204-B3AE-1AC9F18C65FA}" destId="{6B5FFBA4-7BCC-475B-9344-CE2252F14CFA}" srcOrd="2" destOrd="0" presId="urn:microsoft.com/office/officeart/2005/8/layout/orgChart1"/>
    <dgm:cxn modelId="{838E5D00-4D97-4491-AA67-C2E1377E9F9C}" type="presParOf" srcId="{F7BC3200-8DCE-4CA4-8BAC-83C4CC2C14DC}" destId="{5C263D15-05F6-4774-9A85-CCCFE31795D3}" srcOrd="6" destOrd="0" presId="urn:microsoft.com/office/officeart/2005/8/layout/orgChart1"/>
    <dgm:cxn modelId="{601BDF1B-1167-4C14-91FE-C90961EC667A}" type="presParOf" srcId="{F7BC3200-8DCE-4CA4-8BAC-83C4CC2C14DC}" destId="{E012C9E9-5071-46E9-BF2F-E0C65211B6D8}" srcOrd="7" destOrd="0" presId="urn:microsoft.com/office/officeart/2005/8/layout/orgChart1"/>
    <dgm:cxn modelId="{735C524B-C889-4F65-937D-6452F32F2B07}" type="presParOf" srcId="{E012C9E9-5071-46E9-BF2F-E0C65211B6D8}" destId="{AD95FBC3-4568-4E32-9E08-FE74A6C0ECFD}" srcOrd="0" destOrd="0" presId="urn:microsoft.com/office/officeart/2005/8/layout/orgChart1"/>
    <dgm:cxn modelId="{BEDD9B21-DB65-45C3-8658-978239FD35E1}" type="presParOf" srcId="{AD95FBC3-4568-4E32-9E08-FE74A6C0ECFD}" destId="{0F6229B6-5451-4C4B-95FA-196B25CA60B2}" srcOrd="0" destOrd="0" presId="urn:microsoft.com/office/officeart/2005/8/layout/orgChart1"/>
    <dgm:cxn modelId="{D474C930-BE0A-4E5C-8559-F58F7F079E40}" type="presParOf" srcId="{AD95FBC3-4568-4E32-9E08-FE74A6C0ECFD}" destId="{CF31428D-946F-4F2C-A0B8-3B4518242C98}" srcOrd="1" destOrd="0" presId="urn:microsoft.com/office/officeart/2005/8/layout/orgChart1"/>
    <dgm:cxn modelId="{A6B16A5E-E808-4C2A-94A3-D64B65D2878B}" type="presParOf" srcId="{E012C9E9-5071-46E9-BF2F-E0C65211B6D8}" destId="{ADBA76D5-4790-422B-B85A-E438FCDE0D34}" srcOrd="1" destOrd="0" presId="urn:microsoft.com/office/officeart/2005/8/layout/orgChart1"/>
    <dgm:cxn modelId="{10995076-6B2C-4FDC-B68F-D4473E95357B}" type="presParOf" srcId="{E012C9E9-5071-46E9-BF2F-E0C65211B6D8}" destId="{20E7B84B-A1F1-4EFF-A1A0-B68B68785740}" srcOrd="2" destOrd="0" presId="urn:microsoft.com/office/officeart/2005/8/layout/orgChart1"/>
    <dgm:cxn modelId="{6C8BB6DB-E631-479C-B0FF-AFAA3A1D2FDA}" type="presParOf" srcId="{F7BC3200-8DCE-4CA4-8BAC-83C4CC2C14DC}" destId="{8EB64EE2-FC79-4A61-94F8-D49055331E4F}" srcOrd="8" destOrd="0" presId="urn:microsoft.com/office/officeart/2005/8/layout/orgChart1"/>
    <dgm:cxn modelId="{DEA25589-0C71-43C2-8FF1-045DB9A40C7D}" type="presParOf" srcId="{F7BC3200-8DCE-4CA4-8BAC-83C4CC2C14DC}" destId="{B5227109-A88D-49C4-A239-89E78C73D704}" srcOrd="9" destOrd="0" presId="urn:microsoft.com/office/officeart/2005/8/layout/orgChart1"/>
    <dgm:cxn modelId="{0A6BC654-0288-485D-AB88-1FD9337D5990}" type="presParOf" srcId="{B5227109-A88D-49C4-A239-89E78C73D704}" destId="{F45CD3FA-51C5-4F39-9439-F39102B5B708}" srcOrd="0" destOrd="0" presId="urn:microsoft.com/office/officeart/2005/8/layout/orgChart1"/>
    <dgm:cxn modelId="{C7D1854B-0545-41D7-B886-E8F9C07E5AB1}" type="presParOf" srcId="{F45CD3FA-51C5-4F39-9439-F39102B5B708}" destId="{2BCAFF2D-9CDD-477F-82AA-3E863E368440}" srcOrd="0" destOrd="0" presId="urn:microsoft.com/office/officeart/2005/8/layout/orgChart1"/>
    <dgm:cxn modelId="{30C54033-4348-4543-ACE1-6711AA0A7AF1}" type="presParOf" srcId="{F45CD3FA-51C5-4F39-9439-F39102B5B708}" destId="{64073EAA-0F33-4A74-AC6E-1594F2DD7999}" srcOrd="1" destOrd="0" presId="urn:microsoft.com/office/officeart/2005/8/layout/orgChart1"/>
    <dgm:cxn modelId="{F351928E-8938-4943-A45F-E6192173B598}" type="presParOf" srcId="{B5227109-A88D-49C4-A239-89E78C73D704}" destId="{BAD6C162-BE9D-4D20-A9BC-B7D10810D9FD}" srcOrd="1" destOrd="0" presId="urn:microsoft.com/office/officeart/2005/8/layout/orgChart1"/>
    <dgm:cxn modelId="{C6F9E3F4-31F6-4915-9DAC-A7429DE78B42}" type="presParOf" srcId="{B5227109-A88D-49C4-A239-89E78C73D704}" destId="{03EE4565-AF74-4E22-931C-E83E0DD403F9}" srcOrd="2" destOrd="0" presId="urn:microsoft.com/office/officeart/2005/8/layout/orgChart1"/>
    <dgm:cxn modelId="{B9DE5C7F-B78F-4A20-ACBE-31EC391A9D21}" type="presParOf" srcId="{F7BC3200-8DCE-4CA4-8BAC-83C4CC2C14DC}" destId="{75BA07B7-C1B4-4CEB-9279-54CBDC8B4079}" srcOrd="10" destOrd="0" presId="urn:microsoft.com/office/officeart/2005/8/layout/orgChart1"/>
    <dgm:cxn modelId="{2FB81666-503B-45DF-9342-9FF504AB792A}" type="presParOf" srcId="{F7BC3200-8DCE-4CA4-8BAC-83C4CC2C14DC}" destId="{BEE4209A-293A-41F4-9686-75B797FAF360}" srcOrd="11" destOrd="0" presId="urn:microsoft.com/office/officeart/2005/8/layout/orgChart1"/>
    <dgm:cxn modelId="{9B538346-0539-4063-ABD0-DD03409DEC0D}" type="presParOf" srcId="{BEE4209A-293A-41F4-9686-75B797FAF360}" destId="{A66A113D-8593-4BBE-A90C-4C961E1DA8E2}" srcOrd="0" destOrd="0" presId="urn:microsoft.com/office/officeart/2005/8/layout/orgChart1"/>
    <dgm:cxn modelId="{2501887E-B3D1-4776-8AAF-16092BC06A68}" type="presParOf" srcId="{A66A113D-8593-4BBE-A90C-4C961E1DA8E2}" destId="{DA2EF12C-5FF1-4BAB-9632-52B304355084}" srcOrd="0" destOrd="0" presId="urn:microsoft.com/office/officeart/2005/8/layout/orgChart1"/>
    <dgm:cxn modelId="{2EF3C944-1857-4CDB-BCB7-C87283656B1B}" type="presParOf" srcId="{A66A113D-8593-4BBE-A90C-4C961E1DA8E2}" destId="{105F5D8B-CED3-4E8C-88B0-945FFAECAEFC}" srcOrd="1" destOrd="0" presId="urn:microsoft.com/office/officeart/2005/8/layout/orgChart1"/>
    <dgm:cxn modelId="{2B1EB11D-0A4E-4A97-8512-722C14B0448C}" type="presParOf" srcId="{BEE4209A-293A-41F4-9686-75B797FAF360}" destId="{FC983E5E-7F66-4620-8AA2-992FA00BDB33}" srcOrd="1" destOrd="0" presId="urn:microsoft.com/office/officeart/2005/8/layout/orgChart1"/>
    <dgm:cxn modelId="{4B425406-2D85-4AA9-9E14-E3D2C78F1E9A}" type="presParOf" srcId="{BEE4209A-293A-41F4-9686-75B797FAF360}" destId="{0784C978-764A-42E7-9095-885B2F689059}" srcOrd="2" destOrd="0" presId="urn:microsoft.com/office/officeart/2005/8/layout/orgChart1"/>
    <dgm:cxn modelId="{125AFBF0-548A-4EC1-AC88-C06176709944}" type="presParOf" srcId="{F7BC3200-8DCE-4CA4-8BAC-83C4CC2C14DC}" destId="{092318D3-9F7F-4EBF-9E10-FA315D43A73A}" srcOrd="12" destOrd="0" presId="urn:microsoft.com/office/officeart/2005/8/layout/orgChart1"/>
    <dgm:cxn modelId="{C530A127-838E-4D55-9640-E20B0683BC64}" type="presParOf" srcId="{F7BC3200-8DCE-4CA4-8BAC-83C4CC2C14DC}" destId="{3B06E8C8-1B31-4CE1-8360-33436C71B068}" srcOrd="13" destOrd="0" presId="urn:microsoft.com/office/officeart/2005/8/layout/orgChart1"/>
    <dgm:cxn modelId="{1797EE46-9500-430C-818C-744D940CB239}" type="presParOf" srcId="{3B06E8C8-1B31-4CE1-8360-33436C71B068}" destId="{4D262DC5-5A00-49C4-B924-5BAEF61A3220}" srcOrd="0" destOrd="0" presId="urn:microsoft.com/office/officeart/2005/8/layout/orgChart1"/>
    <dgm:cxn modelId="{10A2DD72-0E62-470C-B992-1FB233778F1E}" type="presParOf" srcId="{4D262DC5-5A00-49C4-B924-5BAEF61A3220}" destId="{08DA10AB-ED8D-4D85-8E9A-FAA2AD953877}" srcOrd="0" destOrd="0" presId="urn:microsoft.com/office/officeart/2005/8/layout/orgChart1"/>
    <dgm:cxn modelId="{13566ED1-775B-4527-8363-1CB7DC656E95}" type="presParOf" srcId="{4D262DC5-5A00-49C4-B924-5BAEF61A3220}" destId="{53B151A7-E770-4A68-B16B-AB6793B32AB0}" srcOrd="1" destOrd="0" presId="urn:microsoft.com/office/officeart/2005/8/layout/orgChart1"/>
    <dgm:cxn modelId="{B0A2B955-F4A2-4780-8304-DB4185A64141}" type="presParOf" srcId="{3B06E8C8-1B31-4CE1-8360-33436C71B068}" destId="{727CC970-FF11-4696-99F5-908987F686BC}" srcOrd="1" destOrd="0" presId="urn:microsoft.com/office/officeart/2005/8/layout/orgChart1"/>
    <dgm:cxn modelId="{72EE1BA4-3990-43C2-A160-95AB5DD46DE1}" type="presParOf" srcId="{3B06E8C8-1B31-4CE1-8360-33436C71B068}" destId="{8F82E325-7A57-4F16-A5C6-CC3CE9E1FF7D}" srcOrd="2" destOrd="0" presId="urn:microsoft.com/office/officeart/2005/8/layout/orgChart1"/>
    <dgm:cxn modelId="{7854403E-D35A-44AF-8D89-EB0BCA821136}" type="presParOf" srcId="{F7BC3200-8DCE-4CA4-8BAC-83C4CC2C14DC}" destId="{5E02B95A-98FA-4D50-A268-58DDB9D2E275}" srcOrd="14" destOrd="0" presId="urn:microsoft.com/office/officeart/2005/8/layout/orgChart1"/>
    <dgm:cxn modelId="{D5BC407A-46D2-4F88-95FE-8A5264A505C6}" type="presParOf" srcId="{F7BC3200-8DCE-4CA4-8BAC-83C4CC2C14DC}" destId="{9E61519A-B38E-4F48-A999-F395F37D2E7B}" srcOrd="15" destOrd="0" presId="urn:microsoft.com/office/officeart/2005/8/layout/orgChart1"/>
    <dgm:cxn modelId="{A59FD874-8865-495B-8CCB-506CDF7B3162}" type="presParOf" srcId="{9E61519A-B38E-4F48-A999-F395F37D2E7B}" destId="{111A8A0A-92CD-42BD-BF41-71F7C1D70189}" srcOrd="0" destOrd="0" presId="urn:microsoft.com/office/officeart/2005/8/layout/orgChart1"/>
    <dgm:cxn modelId="{9949151A-F027-4D78-B63D-BC197404F9A1}" type="presParOf" srcId="{111A8A0A-92CD-42BD-BF41-71F7C1D70189}" destId="{094A1002-8EB8-4FFB-8428-FCDBD7CA6AAC}" srcOrd="0" destOrd="0" presId="urn:microsoft.com/office/officeart/2005/8/layout/orgChart1"/>
    <dgm:cxn modelId="{9DEBCFE6-D200-4FA5-BD4C-2F8997442BC7}" type="presParOf" srcId="{111A8A0A-92CD-42BD-BF41-71F7C1D70189}" destId="{71993C83-9BED-4E06-9AD0-A7B7275346ED}" srcOrd="1" destOrd="0" presId="urn:microsoft.com/office/officeart/2005/8/layout/orgChart1"/>
    <dgm:cxn modelId="{4C88AEA6-347D-4A45-9632-568B243E0221}" type="presParOf" srcId="{9E61519A-B38E-4F48-A999-F395F37D2E7B}" destId="{E4A3231A-0AA8-4B55-B944-68145BFEE70D}" srcOrd="1" destOrd="0" presId="urn:microsoft.com/office/officeart/2005/8/layout/orgChart1"/>
    <dgm:cxn modelId="{17FBE8ED-4069-46C8-8B50-49462B6AB48C}" type="presParOf" srcId="{9E61519A-B38E-4F48-A999-F395F37D2E7B}" destId="{A6B8C8CA-86A3-4B49-A2BD-6C89BDFD867F}" srcOrd="2" destOrd="0" presId="urn:microsoft.com/office/officeart/2005/8/layout/orgChart1"/>
    <dgm:cxn modelId="{E554A9CE-D7C0-4523-97EB-8B0652AFEF94}" type="presParOf" srcId="{F5069DFA-76A3-425B-A473-7DF0F3509D5F}" destId="{6CD85AF5-7178-4504-965A-E66207AEF84E}" srcOrd="2" destOrd="0" presId="urn:microsoft.com/office/officeart/2005/8/layout/orgChart1"/>
    <dgm:cxn modelId="{02D20B91-247A-4892-80D3-2D356965C7E8}" type="presParOf" srcId="{7FBD7F36-9F12-4A18-AA41-1B4B31C6F06F}" destId="{AD107FF4-6398-4DC0-9549-B6C078823DA1}"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2B95A-98FA-4D50-A268-58DDB9D2E275}">
      <dsp:nvSpPr>
        <dsp:cNvPr id="0" name=""/>
        <dsp:cNvSpPr/>
      </dsp:nvSpPr>
      <dsp:spPr>
        <a:xfrm>
          <a:off x="5971013" y="993306"/>
          <a:ext cx="91440" cy="1914332"/>
        </a:xfrm>
        <a:custGeom>
          <a:avLst/>
          <a:gdLst/>
          <a:ahLst/>
          <a:cxnLst/>
          <a:rect l="0" t="0" r="0" b="0"/>
          <a:pathLst>
            <a:path>
              <a:moveTo>
                <a:pt x="45720" y="0"/>
              </a:moveTo>
              <a:lnTo>
                <a:pt x="45720" y="1914332"/>
              </a:lnTo>
              <a:lnTo>
                <a:pt x="88203" y="1914332"/>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2318D3-9F7F-4EBF-9E10-FA315D43A73A}">
      <dsp:nvSpPr>
        <dsp:cNvPr id="0" name=""/>
        <dsp:cNvSpPr/>
      </dsp:nvSpPr>
      <dsp:spPr>
        <a:xfrm>
          <a:off x="5892037" y="993306"/>
          <a:ext cx="91440" cy="1885541"/>
        </a:xfrm>
        <a:custGeom>
          <a:avLst/>
          <a:gdLst/>
          <a:ahLst/>
          <a:cxnLst/>
          <a:rect l="0" t="0" r="0" b="0"/>
          <a:pathLst>
            <a:path>
              <a:moveTo>
                <a:pt x="124695" y="0"/>
              </a:moveTo>
              <a:lnTo>
                <a:pt x="124695" y="1885541"/>
              </a:lnTo>
              <a:lnTo>
                <a:pt x="45720" y="1885541"/>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BA07B7-C1B4-4CEB-9279-54CBDC8B4079}">
      <dsp:nvSpPr>
        <dsp:cNvPr id="0" name=""/>
        <dsp:cNvSpPr/>
      </dsp:nvSpPr>
      <dsp:spPr>
        <a:xfrm>
          <a:off x="5971013" y="993306"/>
          <a:ext cx="91440" cy="1300716"/>
        </a:xfrm>
        <a:custGeom>
          <a:avLst/>
          <a:gdLst/>
          <a:ahLst/>
          <a:cxnLst/>
          <a:rect l="0" t="0" r="0" b="0"/>
          <a:pathLst>
            <a:path>
              <a:moveTo>
                <a:pt x="45720" y="0"/>
              </a:moveTo>
              <a:lnTo>
                <a:pt x="45720" y="1300716"/>
              </a:lnTo>
              <a:lnTo>
                <a:pt x="88203" y="1300716"/>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B64EE2-FC79-4A61-94F8-D49055331E4F}">
      <dsp:nvSpPr>
        <dsp:cNvPr id="0" name=""/>
        <dsp:cNvSpPr/>
      </dsp:nvSpPr>
      <dsp:spPr>
        <a:xfrm>
          <a:off x="5910496" y="993306"/>
          <a:ext cx="91440" cy="1287018"/>
        </a:xfrm>
        <a:custGeom>
          <a:avLst/>
          <a:gdLst/>
          <a:ahLst/>
          <a:cxnLst/>
          <a:rect l="0" t="0" r="0" b="0"/>
          <a:pathLst>
            <a:path>
              <a:moveTo>
                <a:pt x="106237" y="0"/>
              </a:moveTo>
              <a:lnTo>
                <a:pt x="106237" y="1287018"/>
              </a:lnTo>
              <a:lnTo>
                <a:pt x="45720" y="1287018"/>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263D15-05F6-4774-9A85-CCCFE31795D3}">
      <dsp:nvSpPr>
        <dsp:cNvPr id="0" name=""/>
        <dsp:cNvSpPr/>
      </dsp:nvSpPr>
      <dsp:spPr>
        <a:xfrm>
          <a:off x="5971013" y="993306"/>
          <a:ext cx="91440" cy="785387"/>
        </a:xfrm>
        <a:custGeom>
          <a:avLst/>
          <a:gdLst/>
          <a:ahLst/>
          <a:cxnLst/>
          <a:rect l="0" t="0" r="0" b="0"/>
          <a:pathLst>
            <a:path>
              <a:moveTo>
                <a:pt x="45720" y="0"/>
              </a:moveTo>
              <a:lnTo>
                <a:pt x="45720" y="785387"/>
              </a:lnTo>
              <a:lnTo>
                <a:pt x="88203" y="78538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706B4A-265C-44B8-BA89-A7A73E105ADC}">
      <dsp:nvSpPr>
        <dsp:cNvPr id="0" name=""/>
        <dsp:cNvSpPr/>
      </dsp:nvSpPr>
      <dsp:spPr>
        <a:xfrm>
          <a:off x="5892033" y="993306"/>
          <a:ext cx="91440" cy="773010"/>
        </a:xfrm>
        <a:custGeom>
          <a:avLst/>
          <a:gdLst/>
          <a:ahLst/>
          <a:cxnLst/>
          <a:rect l="0" t="0" r="0" b="0"/>
          <a:pathLst>
            <a:path>
              <a:moveTo>
                <a:pt x="124699" y="0"/>
              </a:moveTo>
              <a:lnTo>
                <a:pt x="124699" y="773010"/>
              </a:lnTo>
              <a:lnTo>
                <a:pt x="45720" y="773010"/>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DD0184-39E9-4678-A116-361BF305CE7A}">
      <dsp:nvSpPr>
        <dsp:cNvPr id="0" name=""/>
        <dsp:cNvSpPr/>
      </dsp:nvSpPr>
      <dsp:spPr>
        <a:xfrm>
          <a:off x="5971013" y="993306"/>
          <a:ext cx="91440" cy="293877"/>
        </a:xfrm>
        <a:custGeom>
          <a:avLst/>
          <a:gdLst/>
          <a:ahLst/>
          <a:cxnLst/>
          <a:rect l="0" t="0" r="0" b="0"/>
          <a:pathLst>
            <a:path>
              <a:moveTo>
                <a:pt x="45720" y="0"/>
              </a:moveTo>
              <a:lnTo>
                <a:pt x="45720" y="293877"/>
              </a:lnTo>
              <a:lnTo>
                <a:pt x="81851" y="29387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6F1FE-FD04-4B8D-BFAC-463BC8BFA642}">
      <dsp:nvSpPr>
        <dsp:cNvPr id="0" name=""/>
        <dsp:cNvSpPr/>
      </dsp:nvSpPr>
      <dsp:spPr>
        <a:xfrm>
          <a:off x="5928529" y="993306"/>
          <a:ext cx="91440" cy="251032"/>
        </a:xfrm>
        <a:custGeom>
          <a:avLst/>
          <a:gdLst/>
          <a:ahLst/>
          <a:cxnLst/>
          <a:rect l="0" t="0" r="0" b="0"/>
          <a:pathLst>
            <a:path>
              <a:moveTo>
                <a:pt x="88203" y="0"/>
              </a:moveTo>
              <a:lnTo>
                <a:pt x="88203" y="251032"/>
              </a:lnTo>
              <a:lnTo>
                <a:pt x="45720" y="251032"/>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5D2717-E194-42A9-A4FB-73AB0F338631}">
      <dsp:nvSpPr>
        <dsp:cNvPr id="0" name=""/>
        <dsp:cNvSpPr/>
      </dsp:nvSpPr>
      <dsp:spPr>
        <a:xfrm>
          <a:off x="4424100" y="434993"/>
          <a:ext cx="1592632" cy="91440"/>
        </a:xfrm>
        <a:custGeom>
          <a:avLst/>
          <a:gdLst/>
          <a:ahLst/>
          <a:cxnLst/>
          <a:rect l="0" t="0" r="0" b="0"/>
          <a:pathLst>
            <a:path>
              <a:moveTo>
                <a:pt x="0" y="45720"/>
              </a:moveTo>
              <a:lnTo>
                <a:pt x="0" y="88203"/>
              </a:lnTo>
              <a:lnTo>
                <a:pt x="1592632" y="88203"/>
              </a:lnTo>
              <a:lnTo>
                <a:pt x="1592632" y="13068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D9090-3102-4FE1-A790-5F6013757944}">
      <dsp:nvSpPr>
        <dsp:cNvPr id="0" name=""/>
        <dsp:cNvSpPr/>
      </dsp:nvSpPr>
      <dsp:spPr>
        <a:xfrm>
          <a:off x="4016981" y="1369265"/>
          <a:ext cx="121115" cy="1669501"/>
        </a:xfrm>
        <a:custGeom>
          <a:avLst/>
          <a:gdLst/>
          <a:ahLst/>
          <a:cxnLst/>
          <a:rect l="0" t="0" r="0" b="0"/>
          <a:pathLst>
            <a:path>
              <a:moveTo>
                <a:pt x="0" y="0"/>
              </a:moveTo>
              <a:lnTo>
                <a:pt x="0" y="1669501"/>
              </a:lnTo>
              <a:lnTo>
                <a:pt x="121115" y="166950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4A380D-92EE-4C5C-910E-9D86C98DACD6}">
      <dsp:nvSpPr>
        <dsp:cNvPr id="0" name=""/>
        <dsp:cNvSpPr/>
      </dsp:nvSpPr>
      <dsp:spPr>
        <a:xfrm>
          <a:off x="4016981" y="1369265"/>
          <a:ext cx="121115" cy="985187"/>
        </a:xfrm>
        <a:custGeom>
          <a:avLst/>
          <a:gdLst/>
          <a:ahLst/>
          <a:cxnLst/>
          <a:rect l="0" t="0" r="0" b="0"/>
          <a:pathLst>
            <a:path>
              <a:moveTo>
                <a:pt x="0" y="0"/>
              </a:moveTo>
              <a:lnTo>
                <a:pt x="0" y="985187"/>
              </a:lnTo>
              <a:lnTo>
                <a:pt x="121115" y="98518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30BDD4-0EE9-46F6-8044-211AD529D152}">
      <dsp:nvSpPr>
        <dsp:cNvPr id="0" name=""/>
        <dsp:cNvSpPr/>
      </dsp:nvSpPr>
      <dsp:spPr>
        <a:xfrm>
          <a:off x="4016981" y="1369265"/>
          <a:ext cx="121115" cy="326278"/>
        </a:xfrm>
        <a:custGeom>
          <a:avLst/>
          <a:gdLst/>
          <a:ahLst/>
          <a:cxnLst/>
          <a:rect l="0" t="0" r="0" b="0"/>
          <a:pathLst>
            <a:path>
              <a:moveTo>
                <a:pt x="0" y="0"/>
              </a:moveTo>
              <a:lnTo>
                <a:pt x="0" y="326278"/>
              </a:lnTo>
              <a:lnTo>
                <a:pt x="121115" y="32627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9CC821-722B-41B8-B57D-44B0E040AE62}">
      <dsp:nvSpPr>
        <dsp:cNvPr id="0" name=""/>
        <dsp:cNvSpPr/>
      </dsp:nvSpPr>
      <dsp:spPr>
        <a:xfrm>
          <a:off x="3719615" y="878271"/>
          <a:ext cx="620341" cy="91440"/>
        </a:xfrm>
        <a:custGeom>
          <a:avLst/>
          <a:gdLst/>
          <a:ahLst/>
          <a:cxnLst/>
          <a:rect l="0" t="0" r="0" b="0"/>
          <a:pathLst>
            <a:path>
              <a:moveTo>
                <a:pt x="0" y="45720"/>
              </a:moveTo>
              <a:lnTo>
                <a:pt x="0" y="88203"/>
              </a:lnTo>
              <a:lnTo>
                <a:pt x="620341" y="88203"/>
              </a:lnTo>
              <a:lnTo>
                <a:pt x="620341" y="13068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8C6D50-4A9F-41C6-9D4E-F9DF7CB120C0}">
      <dsp:nvSpPr>
        <dsp:cNvPr id="0" name=""/>
        <dsp:cNvSpPr/>
      </dsp:nvSpPr>
      <dsp:spPr>
        <a:xfrm>
          <a:off x="2281715" y="2027244"/>
          <a:ext cx="91440" cy="764637"/>
        </a:xfrm>
        <a:custGeom>
          <a:avLst/>
          <a:gdLst/>
          <a:ahLst/>
          <a:cxnLst/>
          <a:rect l="0" t="0" r="0" b="0"/>
          <a:pathLst>
            <a:path>
              <a:moveTo>
                <a:pt x="45720" y="0"/>
              </a:moveTo>
              <a:lnTo>
                <a:pt x="45720" y="764637"/>
              </a:lnTo>
              <a:lnTo>
                <a:pt x="113609" y="76463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EBF642-BDCC-4B78-ADE1-5B8793BB1630}">
      <dsp:nvSpPr>
        <dsp:cNvPr id="0" name=""/>
        <dsp:cNvSpPr/>
      </dsp:nvSpPr>
      <dsp:spPr>
        <a:xfrm>
          <a:off x="2264637" y="2027244"/>
          <a:ext cx="91440" cy="763615"/>
        </a:xfrm>
        <a:custGeom>
          <a:avLst/>
          <a:gdLst/>
          <a:ahLst/>
          <a:cxnLst/>
          <a:rect l="0" t="0" r="0" b="0"/>
          <a:pathLst>
            <a:path>
              <a:moveTo>
                <a:pt x="62798" y="0"/>
              </a:moveTo>
              <a:lnTo>
                <a:pt x="62798" y="763615"/>
              </a:lnTo>
              <a:lnTo>
                <a:pt x="45720" y="76361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EAC03-2853-4301-8DE4-3A1C01BA5047}">
      <dsp:nvSpPr>
        <dsp:cNvPr id="0" name=""/>
        <dsp:cNvSpPr/>
      </dsp:nvSpPr>
      <dsp:spPr>
        <a:xfrm>
          <a:off x="2281715" y="2027244"/>
          <a:ext cx="91440" cy="261417"/>
        </a:xfrm>
        <a:custGeom>
          <a:avLst/>
          <a:gdLst/>
          <a:ahLst/>
          <a:cxnLst/>
          <a:rect l="0" t="0" r="0" b="0"/>
          <a:pathLst>
            <a:path>
              <a:moveTo>
                <a:pt x="45720" y="0"/>
              </a:moveTo>
              <a:lnTo>
                <a:pt x="45720" y="261417"/>
              </a:lnTo>
              <a:lnTo>
                <a:pt x="113609" y="26141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6B913F-CF46-4729-B5CE-6EF40924CCC6}">
      <dsp:nvSpPr>
        <dsp:cNvPr id="0" name=""/>
        <dsp:cNvSpPr/>
      </dsp:nvSpPr>
      <dsp:spPr>
        <a:xfrm>
          <a:off x="2241630" y="2027244"/>
          <a:ext cx="91440" cy="280028"/>
        </a:xfrm>
        <a:custGeom>
          <a:avLst/>
          <a:gdLst/>
          <a:ahLst/>
          <a:cxnLst/>
          <a:rect l="0" t="0" r="0" b="0"/>
          <a:pathLst>
            <a:path>
              <a:moveTo>
                <a:pt x="85804" y="0"/>
              </a:moveTo>
              <a:lnTo>
                <a:pt x="85804" y="280028"/>
              </a:lnTo>
              <a:lnTo>
                <a:pt x="45720" y="28002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FF7427-EFC0-4034-9EFF-86E77ED99050}">
      <dsp:nvSpPr>
        <dsp:cNvPr id="0" name=""/>
        <dsp:cNvSpPr/>
      </dsp:nvSpPr>
      <dsp:spPr>
        <a:xfrm>
          <a:off x="2768748" y="1443122"/>
          <a:ext cx="436797" cy="337721"/>
        </a:xfrm>
        <a:custGeom>
          <a:avLst/>
          <a:gdLst/>
          <a:ahLst/>
          <a:cxnLst/>
          <a:rect l="0" t="0" r="0" b="0"/>
          <a:pathLst>
            <a:path>
              <a:moveTo>
                <a:pt x="436797" y="0"/>
              </a:moveTo>
              <a:lnTo>
                <a:pt x="436797" y="337721"/>
              </a:lnTo>
              <a:lnTo>
                <a:pt x="0" y="3377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86068-204C-466C-B73F-EF7530546C6D}">
      <dsp:nvSpPr>
        <dsp:cNvPr id="0" name=""/>
        <dsp:cNvSpPr/>
      </dsp:nvSpPr>
      <dsp:spPr>
        <a:xfrm>
          <a:off x="3114166" y="1443122"/>
          <a:ext cx="91440" cy="3077554"/>
        </a:xfrm>
        <a:custGeom>
          <a:avLst/>
          <a:gdLst/>
          <a:ahLst/>
          <a:cxnLst/>
          <a:rect l="0" t="0" r="0" b="0"/>
          <a:pathLst>
            <a:path>
              <a:moveTo>
                <a:pt x="91380" y="0"/>
              </a:moveTo>
              <a:lnTo>
                <a:pt x="91380" y="3077554"/>
              </a:lnTo>
              <a:lnTo>
                <a:pt x="45720" y="3077554"/>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0A3A5E-56C3-4635-B9CD-9B4B559FDB13}">
      <dsp:nvSpPr>
        <dsp:cNvPr id="0" name=""/>
        <dsp:cNvSpPr/>
      </dsp:nvSpPr>
      <dsp:spPr>
        <a:xfrm>
          <a:off x="3159826" y="1443122"/>
          <a:ext cx="91440" cy="2560687"/>
        </a:xfrm>
        <a:custGeom>
          <a:avLst/>
          <a:gdLst/>
          <a:ahLst/>
          <a:cxnLst/>
          <a:rect l="0" t="0" r="0" b="0"/>
          <a:pathLst>
            <a:path>
              <a:moveTo>
                <a:pt x="45720" y="0"/>
              </a:moveTo>
              <a:lnTo>
                <a:pt x="45720" y="2560687"/>
              </a:lnTo>
              <a:lnTo>
                <a:pt x="85027" y="256068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F4AF4C-0A47-4079-9545-A509164C2B54}">
      <dsp:nvSpPr>
        <dsp:cNvPr id="0" name=""/>
        <dsp:cNvSpPr/>
      </dsp:nvSpPr>
      <dsp:spPr>
        <a:xfrm>
          <a:off x="3076485" y="1443122"/>
          <a:ext cx="91440" cy="2553898"/>
        </a:xfrm>
        <a:custGeom>
          <a:avLst/>
          <a:gdLst/>
          <a:ahLst/>
          <a:cxnLst/>
          <a:rect l="0" t="0" r="0" b="0"/>
          <a:pathLst>
            <a:path>
              <a:moveTo>
                <a:pt x="129061" y="0"/>
              </a:moveTo>
              <a:lnTo>
                <a:pt x="129061" y="2553898"/>
              </a:lnTo>
              <a:lnTo>
                <a:pt x="45720" y="255389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5B57A8-D5EA-4E9C-85B1-55927297ECE9}">
      <dsp:nvSpPr>
        <dsp:cNvPr id="0" name=""/>
        <dsp:cNvSpPr/>
      </dsp:nvSpPr>
      <dsp:spPr>
        <a:xfrm>
          <a:off x="3159826" y="1443122"/>
          <a:ext cx="91440" cy="1947755"/>
        </a:xfrm>
        <a:custGeom>
          <a:avLst/>
          <a:gdLst/>
          <a:ahLst/>
          <a:cxnLst/>
          <a:rect l="0" t="0" r="0" b="0"/>
          <a:pathLst>
            <a:path>
              <a:moveTo>
                <a:pt x="45720" y="0"/>
              </a:moveTo>
              <a:lnTo>
                <a:pt x="45720" y="1947755"/>
              </a:lnTo>
              <a:lnTo>
                <a:pt x="85027" y="194775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35F43E-F76D-4395-9912-7019C8E6F920}">
      <dsp:nvSpPr>
        <dsp:cNvPr id="0" name=""/>
        <dsp:cNvSpPr/>
      </dsp:nvSpPr>
      <dsp:spPr>
        <a:xfrm>
          <a:off x="3085689" y="1443122"/>
          <a:ext cx="119857" cy="1937110"/>
        </a:xfrm>
        <a:custGeom>
          <a:avLst/>
          <a:gdLst/>
          <a:ahLst/>
          <a:cxnLst/>
          <a:rect l="0" t="0" r="0" b="0"/>
          <a:pathLst>
            <a:path>
              <a:moveTo>
                <a:pt x="119857" y="0"/>
              </a:moveTo>
              <a:lnTo>
                <a:pt x="119857" y="1937110"/>
              </a:lnTo>
              <a:lnTo>
                <a:pt x="0" y="1937110"/>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65CDB-5DB5-408A-AC67-80AD29D6C766}">
      <dsp:nvSpPr>
        <dsp:cNvPr id="0" name=""/>
        <dsp:cNvSpPr/>
      </dsp:nvSpPr>
      <dsp:spPr>
        <a:xfrm>
          <a:off x="3205546" y="878271"/>
          <a:ext cx="514068" cy="91440"/>
        </a:xfrm>
        <a:custGeom>
          <a:avLst/>
          <a:gdLst/>
          <a:ahLst/>
          <a:cxnLst/>
          <a:rect l="0" t="0" r="0" b="0"/>
          <a:pathLst>
            <a:path>
              <a:moveTo>
                <a:pt x="514068" y="45720"/>
              </a:moveTo>
              <a:lnTo>
                <a:pt x="514068" y="81851"/>
              </a:lnTo>
              <a:lnTo>
                <a:pt x="0" y="81851"/>
              </a:lnTo>
              <a:lnTo>
                <a:pt x="0" y="124335"/>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556F2E-F219-46AA-8E1A-4CF65FC1F22D}">
      <dsp:nvSpPr>
        <dsp:cNvPr id="0" name=""/>
        <dsp:cNvSpPr/>
      </dsp:nvSpPr>
      <dsp:spPr>
        <a:xfrm>
          <a:off x="3719615" y="434993"/>
          <a:ext cx="704485" cy="91440"/>
        </a:xfrm>
        <a:custGeom>
          <a:avLst/>
          <a:gdLst/>
          <a:ahLst/>
          <a:cxnLst/>
          <a:rect l="0" t="0" r="0" b="0"/>
          <a:pathLst>
            <a:path>
              <a:moveTo>
                <a:pt x="704485" y="45720"/>
              </a:moveTo>
              <a:lnTo>
                <a:pt x="704485" y="88203"/>
              </a:lnTo>
              <a:lnTo>
                <a:pt x="0" y="88203"/>
              </a:lnTo>
              <a:lnTo>
                <a:pt x="0" y="13068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2641F-E4E2-4B0D-A13F-FD42320CA590}">
      <dsp:nvSpPr>
        <dsp:cNvPr id="0" name=""/>
        <dsp:cNvSpPr/>
      </dsp:nvSpPr>
      <dsp:spPr>
        <a:xfrm>
          <a:off x="2761667" y="434993"/>
          <a:ext cx="1662433" cy="91440"/>
        </a:xfrm>
        <a:custGeom>
          <a:avLst/>
          <a:gdLst/>
          <a:ahLst/>
          <a:cxnLst/>
          <a:rect l="0" t="0" r="0" b="0"/>
          <a:pathLst>
            <a:path>
              <a:moveTo>
                <a:pt x="1662433" y="45720"/>
              </a:moveTo>
              <a:lnTo>
                <a:pt x="1662433" y="88203"/>
              </a:lnTo>
              <a:lnTo>
                <a:pt x="0" y="88203"/>
              </a:lnTo>
              <a:lnTo>
                <a:pt x="0" y="13068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BD98DF-6808-465D-BAF5-47D941FCC9B9}">
      <dsp:nvSpPr>
        <dsp:cNvPr id="0" name=""/>
        <dsp:cNvSpPr/>
      </dsp:nvSpPr>
      <dsp:spPr>
        <a:xfrm flipH="1">
          <a:off x="3949243" y="2512"/>
          <a:ext cx="949714" cy="478201"/>
        </a:xfrm>
        <a:prstGeom prst="rect">
          <a:avLst/>
        </a:prstGeom>
        <a:solidFill>
          <a:schemeClr val="bg1">
            <a:lumMod val="50000"/>
          </a:schemeClr>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Executive Director </a:t>
          </a:r>
          <a:r>
            <a:rPr lang="en-US" sz="800" kern="1200" dirty="0"/>
            <a:t>- </a:t>
          </a:r>
        </a:p>
        <a:p>
          <a:pPr marL="0" lvl="0" indent="0" algn="ctr" defTabSz="355600">
            <a:lnSpc>
              <a:spcPct val="90000"/>
            </a:lnSpc>
            <a:spcBef>
              <a:spcPct val="0"/>
            </a:spcBef>
            <a:spcAft>
              <a:spcPct val="35000"/>
            </a:spcAft>
            <a:buNone/>
          </a:pPr>
          <a:r>
            <a:rPr lang="en-US" sz="800" b="1" kern="1200" dirty="0"/>
            <a:t>Justice</a:t>
          </a:r>
          <a:r>
            <a:rPr lang="en-US" sz="800" kern="1200" dirty="0"/>
            <a:t> </a:t>
          </a:r>
          <a:r>
            <a:rPr lang="en-US" sz="800" b="1" kern="1200" dirty="0"/>
            <a:t>Services</a:t>
          </a:r>
        </a:p>
      </dsp:txBody>
      <dsp:txXfrm>
        <a:off x="3949243" y="2512"/>
        <a:ext cx="949714" cy="478201"/>
      </dsp:txXfrm>
    </dsp:sp>
    <dsp:sp modelId="{3AFFC6A7-90C9-454C-B798-5884A61D9A3E}">
      <dsp:nvSpPr>
        <dsp:cNvPr id="0" name=""/>
        <dsp:cNvSpPr/>
      </dsp:nvSpPr>
      <dsp:spPr>
        <a:xfrm>
          <a:off x="2370191" y="565681"/>
          <a:ext cx="782950" cy="372653"/>
        </a:xfrm>
        <a:prstGeom prst="rect">
          <a:avLst/>
        </a:prstGeom>
        <a:solidFill>
          <a:schemeClr val="tx2">
            <a:lumMod val="60000"/>
            <a:lumOff val="40000"/>
          </a:schemeClr>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Criminal Justice Planner</a:t>
          </a:r>
        </a:p>
      </dsp:txBody>
      <dsp:txXfrm>
        <a:off x="2370191" y="565681"/>
        <a:ext cx="782950" cy="372653"/>
      </dsp:txXfrm>
    </dsp:sp>
    <dsp:sp modelId="{15C868EF-124D-4451-B83D-179B00F275C3}">
      <dsp:nvSpPr>
        <dsp:cNvPr id="0" name=""/>
        <dsp:cNvSpPr/>
      </dsp:nvSpPr>
      <dsp:spPr>
        <a:xfrm>
          <a:off x="3238110" y="565681"/>
          <a:ext cx="963009" cy="358309"/>
        </a:xfrm>
        <a:prstGeom prst="rect">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Justice Services Division Manager</a:t>
          </a:r>
        </a:p>
      </dsp:txBody>
      <dsp:txXfrm>
        <a:off x="3238110" y="565681"/>
        <a:ext cx="963009" cy="358309"/>
      </dsp:txXfrm>
    </dsp:sp>
    <dsp:sp modelId="{35D2586F-C091-4CE2-A7FD-A2DE3CE047AB}">
      <dsp:nvSpPr>
        <dsp:cNvPr id="0" name=""/>
        <dsp:cNvSpPr/>
      </dsp:nvSpPr>
      <dsp:spPr>
        <a:xfrm>
          <a:off x="2698731" y="1002606"/>
          <a:ext cx="1013630" cy="440516"/>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Pretrial Services Program Manager</a:t>
          </a:r>
        </a:p>
      </dsp:txBody>
      <dsp:txXfrm>
        <a:off x="2698731" y="1002606"/>
        <a:ext cx="1013630" cy="440516"/>
      </dsp:txXfrm>
    </dsp:sp>
    <dsp:sp modelId="{D8E33BC5-E9B5-4183-9727-96FBFD185219}">
      <dsp:nvSpPr>
        <dsp:cNvPr id="0" name=""/>
        <dsp:cNvSpPr/>
      </dsp:nvSpPr>
      <dsp:spPr>
        <a:xfrm>
          <a:off x="2170815" y="3081429"/>
          <a:ext cx="914873" cy="597607"/>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mn-lt"/>
              <a:cs typeface="Calibri" panose="020F0502020204030204" pitchFamily="34" charset="0"/>
            </a:rPr>
            <a:t>PR Bond </a:t>
          </a:r>
        </a:p>
        <a:p>
          <a:pPr marL="0" lvl="0" indent="0" algn="ctr" defTabSz="355600">
            <a:lnSpc>
              <a:spcPct val="90000"/>
            </a:lnSpc>
            <a:spcBef>
              <a:spcPct val="0"/>
            </a:spcBef>
            <a:spcAft>
              <a:spcPct val="35000"/>
            </a:spcAft>
            <a:buNone/>
          </a:pPr>
          <a:r>
            <a:rPr lang="en-US" sz="800" b="1" kern="1200" dirty="0">
              <a:latin typeface="+mn-lt"/>
              <a:cs typeface="Calibri" panose="020F0502020204030204" pitchFamily="34" charset="0"/>
            </a:rPr>
            <a:t>Commissioner - Supervision</a:t>
          </a:r>
        </a:p>
      </dsp:txBody>
      <dsp:txXfrm>
        <a:off x="2170815" y="3081429"/>
        <a:ext cx="914873" cy="597607"/>
      </dsp:txXfrm>
    </dsp:sp>
    <dsp:sp modelId="{1C943FAF-4A46-47FE-AFED-E3681AD89FFC}">
      <dsp:nvSpPr>
        <dsp:cNvPr id="0" name=""/>
        <dsp:cNvSpPr/>
      </dsp:nvSpPr>
      <dsp:spPr>
        <a:xfrm>
          <a:off x="3244854" y="3081429"/>
          <a:ext cx="808275" cy="618898"/>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mn-lt"/>
            </a:rPr>
            <a:t>PR Bond Commissioner - </a:t>
          </a:r>
          <a:r>
            <a:rPr lang="en-US" sz="800" b="1" kern="1200" dirty="0">
              <a:latin typeface="+mn-lt"/>
              <a:cs typeface="Calibri" panose="020F0502020204030204" pitchFamily="34" charset="0"/>
            </a:rPr>
            <a:t>Supervision</a:t>
          </a:r>
        </a:p>
      </dsp:txBody>
      <dsp:txXfrm>
        <a:off x="3244854" y="3081429"/>
        <a:ext cx="808275" cy="618898"/>
      </dsp:txXfrm>
    </dsp:sp>
    <dsp:sp modelId="{A806EF45-A179-4B8F-8576-0F3773008870}">
      <dsp:nvSpPr>
        <dsp:cNvPr id="0" name=""/>
        <dsp:cNvSpPr/>
      </dsp:nvSpPr>
      <dsp:spPr>
        <a:xfrm>
          <a:off x="2170815" y="3785295"/>
          <a:ext cx="951389" cy="423451"/>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Pretrial Services Specialist - Supervision</a:t>
          </a:r>
        </a:p>
      </dsp:txBody>
      <dsp:txXfrm>
        <a:off x="2170815" y="3785295"/>
        <a:ext cx="951389" cy="423451"/>
      </dsp:txXfrm>
    </dsp:sp>
    <dsp:sp modelId="{12E4D417-CAA4-4D08-A7CD-AAC3A0A38D1E}">
      <dsp:nvSpPr>
        <dsp:cNvPr id="0" name=""/>
        <dsp:cNvSpPr/>
      </dsp:nvSpPr>
      <dsp:spPr>
        <a:xfrm>
          <a:off x="3244854" y="3785295"/>
          <a:ext cx="838426" cy="437030"/>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Pretrial Services Specialist - Supervision</a:t>
          </a:r>
        </a:p>
      </dsp:txBody>
      <dsp:txXfrm>
        <a:off x="3244854" y="3785295"/>
        <a:ext cx="838426" cy="437030"/>
      </dsp:txXfrm>
    </dsp:sp>
    <dsp:sp modelId="{D848EE81-915C-4B77-9CF2-ECA8E4F9EA4C}">
      <dsp:nvSpPr>
        <dsp:cNvPr id="0" name=""/>
        <dsp:cNvSpPr/>
      </dsp:nvSpPr>
      <dsp:spPr>
        <a:xfrm>
          <a:off x="2170815" y="4307293"/>
          <a:ext cx="989070" cy="426767"/>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Pretrial Services Administrative Technician</a:t>
          </a:r>
        </a:p>
      </dsp:txBody>
      <dsp:txXfrm>
        <a:off x="2170815" y="4307293"/>
        <a:ext cx="989070" cy="426767"/>
      </dsp:txXfrm>
    </dsp:sp>
    <dsp:sp modelId="{E03CAF02-1341-41FA-86C8-EC72374927A3}">
      <dsp:nvSpPr>
        <dsp:cNvPr id="0" name=""/>
        <dsp:cNvSpPr/>
      </dsp:nvSpPr>
      <dsp:spPr>
        <a:xfrm>
          <a:off x="1886122" y="1534442"/>
          <a:ext cx="882626" cy="492801"/>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Supervisor</a:t>
          </a:r>
          <a:r>
            <a:rPr lang="en-US" sz="800" kern="1200" dirty="0"/>
            <a:t> - </a:t>
          </a:r>
          <a:r>
            <a:rPr lang="en-US" sz="800" b="1" kern="1200" dirty="0"/>
            <a:t>Pretrial</a:t>
          </a:r>
          <a:r>
            <a:rPr lang="en-US" sz="800" kern="1200" dirty="0"/>
            <a:t> </a:t>
          </a:r>
          <a:r>
            <a:rPr lang="en-US" sz="800" b="1" kern="1200" dirty="0"/>
            <a:t>Services</a:t>
          </a:r>
          <a:r>
            <a:rPr lang="en-US" sz="800" kern="1200" dirty="0"/>
            <a:t> (</a:t>
          </a:r>
          <a:r>
            <a:rPr lang="en-US" sz="800" b="1" kern="1200" dirty="0"/>
            <a:t>Assessment)</a:t>
          </a:r>
        </a:p>
      </dsp:txBody>
      <dsp:txXfrm>
        <a:off x="1886122" y="1534442"/>
        <a:ext cx="882626" cy="492801"/>
      </dsp:txXfrm>
    </dsp:sp>
    <dsp:sp modelId="{074B67EA-A56C-4E21-AABE-4271139EA174}">
      <dsp:nvSpPr>
        <dsp:cNvPr id="0" name=""/>
        <dsp:cNvSpPr/>
      </dsp:nvSpPr>
      <dsp:spPr>
        <a:xfrm>
          <a:off x="1464343" y="2112212"/>
          <a:ext cx="823007" cy="390121"/>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Pretrial Services Specialist - Assessment</a:t>
          </a:r>
        </a:p>
      </dsp:txBody>
      <dsp:txXfrm>
        <a:off x="1464343" y="2112212"/>
        <a:ext cx="823007" cy="390121"/>
      </dsp:txXfrm>
    </dsp:sp>
    <dsp:sp modelId="{B28BD6D5-C586-41AE-B69A-4BA0BBBDFE37}">
      <dsp:nvSpPr>
        <dsp:cNvPr id="0" name=""/>
        <dsp:cNvSpPr/>
      </dsp:nvSpPr>
      <dsp:spPr>
        <a:xfrm>
          <a:off x="2395324" y="2112212"/>
          <a:ext cx="718965" cy="352899"/>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 Bond Commissioner </a:t>
          </a:r>
          <a:r>
            <a:rPr lang="en-US" sz="800" kern="1200" dirty="0"/>
            <a:t>- </a:t>
          </a:r>
          <a:r>
            <a:rPr lang="en-US" sz="800" b="1" kern="1200" dirty="0"/>
            <a:t>Assessment</a:t>
          </a:r>
        </a:p>
      </dsp:txBody>
      <dsp:txXfrm>
        <a:off x="2395324" y="2112212"/>
        <a:ext cx="718965" cy="352899"/>
      </dsp:txXfrm>
    </dsp:sp>
    <dsp:sp modelId="{06D03DF0-5DAA-4C85-ACFD-1388A4888C00}">
      <dsp:nvSpPr>
        <dsp:cNvPr id="0" name=""/>
        <dsp:cNvSpPr/>
      </dsp:nvSpPr>
      <dsp:spPr>
        <a:xfrm>
          <a:off x="1464343" y="2587302"/>
          <a:ext cx="846013" cy="407115"/>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Pretrial Services Specialist - Assessment</a:t>
          </a:r>
        </a:p>
      </dsp:txBody>
      <dsp:txXfrm>
        <a:off x="1464343" y="2587302"/>
        <a:ext cx="846013" cy="407115"/>
      </dsp:txXfrm>
    </dsp:sp>
    <dsp:sp modelId="{3A385554-49C1-48B1-8CFF-52F0DAEA662F}">
      <dsp:nvSpPr>
        <dsp:cNvPr id="0" name=""/>
        <dsp:cNvSpPr/>
      </dsp:nvSpPr>
      <dsp:spPr>
        <a:xfrm>
          <a:off x="2395324" y="2587302"/>
          <a:ext cx="764561" cy="409158"/>
        </a:xfrm>
        <a:prstGeom prst="rect">
          <a:avLst/>
        </a:prstGeom>
        <a:solidFill>
          <a:srgbClr val="92D05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Pretrial Services Specialist - Assessment</a:t>
          </a:r>
        </a:p>
      </dsp:txBody>
      <dsp:txXfrm>
        <a:off x="2395324" y="2587302"/>
        <a:ext cx="764561" cy="409158"/>
      </dsp:txXfrm>
    </dsp:sp>
    <dsp:sp modelId="{A79F0A8A-084D-4C4C-B13C-641F58CC2654}">
      <dsp:nvSpPr>
        <dsp:cNvPr id="0" name=""/>
        <dsp:cNvSpPr/>
      </dsp:nvSpPr>
      <dsp:spPr>
        <a:xfrm>
          <a:off x="3936237" y="1008958"/>
          <a:ext cx="807437" cy="360306"/>
        </a:xfrm>
        <a:prstGeom prst="rect">
          <a:avLst/>
        </a:prstGeom>
        <a:solidFill>
          <a:srgbClr val="FFC00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Community Corrections Program Manager</a:t>
          </a:r>
        </a:p>
      </dsp:txBody>
      <dsp:txXfrm>
        <a:off x="3936237" y="1008958"/>
        <a:ext cx="807437" cy="360306"/>
      </dsp:txXfrm>
    </dsp:sp>
    <dsp:sp modelId="{F3F17F3B-0985-41A2-8E66-4924735F275A}">
      <dsp:nvSpPr>
        <dsp:cNvPr id="0" name=""/>
        <dsp:cNvSpPr/>
      </dsp:nvSpPr>
      <dsp:spPr>
        <a:xfrm>
          <a:off x="4138097" y="1454233"/>
          <a:ext cx="813931" cy="482621"/>
        </a:xfrm>
        <a:prstGeom prst="rect">
          <a:avLst/>
        </a:prstGeom>
        <a:solidFill>
          <a:srgbClr val="FFC00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Community Corrections Clerk</a:t>
          </a:r>
        </a:p>
        <a:p>
          <a:pPr marL="0" lvl="0" indent="0" algn="ctr" defTabSz="355600">
            <a:lnSpc>
              <a:spcPct val="90000"/>
            </a:lnSpc>
            <a:spcBef>
              <a:spcPct val="0"/>
            </a:spcBef>
            <a:spcAft>
              <a:spcPct val="35000"/>
            </a:spcAft>
            <a:buNone/>
          </a:pPr>
          <a:endParaRPr lang="en-US" sz="600" kern="1200" dirty="0"/>
        </a:p>
      </dsp:txBody>
      <dsp:txXfrm>
        <a:off x="4138097" y="1454233"/>
        <a:ext cx="813931" cy="482621"/>
      </dsp:txXfrm>
    </dsp:sp>
    <dsp:sp modelId="{4046FE0D-2950-48DE-9B0E-5EF8F6682CE7}">
      <dsp:nvSpPr>
        <dsp:cNvPr id="0" name=""/>
        <dsp:cNvSpPr/>
      </dsp:nvSpPr>
      <dsp:spPr>
        <a:xfrm>
          <a:off x="4138097" y="2021822"/>
          <a:ext cx="831091" cy="665260"/>
        </a:xfrm>
        <a:prstGeom prst="rect">
          <a:avLst/>
        </a:prstGeom>
        <a:solidFill>
          <a:srgbClr val="FFC00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Community Corrections Administrative Technician</a:t>
          </a:r>
        </a:p>
        <a:p>
          <a:pPr marL="0" lvl="0" indent="0" algn="ctr" defTabSz="355600">
            <a:lnSpc>
              <a:spcPct val="90000"/>
            </a:lnSpc>
            <a:spcBef>
              <a:spcPct val="0"/>
            </a:spcBef>
            <a:spcAft>
              <a:spcPct val="35000"/>
            </a:spcAft>
            <a:buNone/>
          </a:pPr>
          <a:endParaRPr lang="en-US" sz="600" kern="1200" dirty="0"/>
        </a:p>
      </dsp:txBody>
      <dsp:txXfrm>
        <a:off x="4138097" y="2021822"/>
        <a:ext cx="831091" cy="665260"/>
      </dsp:txXfrm>
    </dsp:sp>
    <dsp:sp modelId="{4361F419-ED07-426B-84C5-7CABE36E2D7E}">
      <dsp:nvSpPr>
        <dsp:cNvPr id="0" name=""/>
        <dsp:cNvSpPr/>
      </dsp:nvSpPr>
      <dsp:spPr>
        <a:xfrm>
          <a:off x="4138097" y="2772050"/>
          <a:ext cx="865159" cy="533432"/>
        </a:xfrm>
        <a:prstGeom prst="rect">
          <a:avLst/>
        </a:prstGeom>
        <a:solidFill>
          <a:srgbClr val="FFC00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Community Corrections Specialist</a:t>
          </a:r>
        </a:p>
        <a:p>
          <a:pPr marL="0" lvl="0" indent="0" algn="ctr" defTabSz="355600">
            <a:lnSpc>
              <a:spcPct val="90000"/>
            </a:lnSpc>
            <a:spcBef>
              <a:spcPct val="0"/>
            </a:spcBef>
            <a:spcAft>
              <a:spcPct val="35000"/>
            </a:spcAft>
            <a:buNone/>
          </a:pPr>
          <a:endParaRPr lang="en-US" sz="700" kern="1200" dirty="0"/>
        </a:p>
      </dsp:txBody>
      <dsp:txXfrm>
        <a:off x="4138097" y="2772050"/>
        <a:ext cx="865159" cy="533432"/>
      </dsp:txXfrm>
    </dsp:sp>
    <dsp:sp modelId="{6F0541BC-E41D-4615-BF15-9110097C3777}">
      <dsp:nvSpPr>
        <dsp:cNvPr id="0" name=""/>
        <dsp:cNvSpPr/>
      </dsp:nvSpPr>
      <dsp:spPr>
        <a:xfrm>
          <a:off x="5555456" y="565681"/>
          <a:ext cx="922553" cy="427625"/>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Veteran Services Officer</a:t>
          </a:r>
        </a:p>
      </dsp:txBody>
      <dsp:txXfrm>
        <a:off x="5555456" y="565681"/>
        <a:ext cx="922553" cy="427625"/>
      </dsp:txXfrm>
    </dsp:sp>
    <dsp:sp modelId="{28A479B2-44CD-4BC7-B159-5A726080A0C4}">
      <dsp:nvSpPr>
        <dsp:cNvPr id="0" name=""/>
        <dsp:cNvSpPr/>
      </dsp:nvSpPr>
      <dsp:spPr>
        <a:xfrm>
          <a:off x="5088224" y="1078274"/>
          <a:ext cx="886024" cy="332129"/>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Associate Veteran </a:t>
          </a:r>
          <a:r>
            <a:rPr lang="en-US" sz="800" b="1" kern="1200" dirty="0">
              <a:solidFill>
                <a:schemeClr val="lt1"/>
              </a:solidFill>
            </a:rPr>
            <a:t>Services</a:t>
          </a:r>
          <a:r>
            <a:rPr lang="en-US" sz="800" b="1" kern="1200" dirty="0"/>
            <a:t> Officer</a:t>
          </a:r>
        </a:p>
      </dsp:txBody>
      <dsp:txXfrm>
        <a:off x="5088224" y="1078274"/>
        <a:ext cx="886024" cy="332129"/>
      </dsp:txXfrm>
    </dsp:sp>
    <dsp:sp modelId="{5D9D7186-0C0F-4955-A59D-CFC05C1A1F68}">
      <dsp:nvSpPr>
        <dsp:cNvPr id="0" name=""/>
        <dsp:cNvSpPr/>
      </dsp:nvSpPr>
      <dsp:spPr>
        <a:xfrm>
          <a:off x="6052865" y="1075098"/>
          <a:ext cx="884293" cy="424171"/>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Administrative Technician - Veteran Services</a:t>
          </a:r>
        </a:p>
      </dsp:txBody>
      <dsp:txXfrm>
        <a:off x="6052865" y="1075098"/>
        <a:ext cx="884293" cy="424171"/>
      </dsp:txXfrm>
    </dsp:sp>
    <dsp:sp modelId="{77C2B3AD-2BCA-4670-ACAB-37BD9520D0C4}">
      <dsp:nvSpPr>
        <dsp:cNvPr id="0" name=""/>
        <dsp:cNvSpPr/>
      </dsp:nvSpPr>
      <dsp:spPr>
        <a:xfrm>
          <a:off x="5088224" y="1587414"/>
          <a:ext cx="849529" cy="357805"/>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Associate Veteran Services Officer</a:t>
          </a:r>
        </a:p>
      </dsp:txBody>
      <dsp:txXfrm>
        <a:off x="5088224" y="1587414"/>
        <a:ext cx="849529" cy="357805"/>
      </dsp:txXfrm>
    </dsp:sp>
    <dsp:sp modelId="{0F6229B6-5451-4C4B-95FA-196B25CA60B2}">
      <dsp:nvSpPr>
        <dsp:cNvPr id="0" name=""/>
        <dsp:cNvSpPr/>
      </dsp:nvSpPr>
      <dsp:spPr>
        <a:xfrm>
          <a:off x="6059217" y="1587414"/>
          <a:ext cx="917843" cy="382559"/>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Associate Veteran Services Officer</a:t>
          </a:r>
        </a:p>
      </dsp:txBody>
      <dsp:txXfrm>
        <a:off x="6059217" y="1587414"/>
        <a:ext cx="917843" cy="382559"/>
      </dsp:txXfrm>
    </dsp:sp>
    <dsp:sp modelId="{2BCAFF2D-9CDD-477F-82AA-3E863E368440}">
      <dsp:nvSpPr>
        <dsp:cNvPr id="0" name=""/>
        <dsp:cNvSpPr/>
      </dsp:nvSpPr>
      <dsp:spPr>
        <a:xfrm>
          <a:off x="5088224" y="2054942"/>
          <a:ext cx="867991" cy="450766"/>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Associate Veteran Services Officer</a:t>
          </a:r>
        </a:p>
      </dsp:txBody>
      <dsp:txXfrm>
        <a:off x="5088224" y="2054942"/>
        <a:ext cx="867991" cy="450766"/>
      </dsp:txXfrm>
    </dsp:sp>
    <dsp:sp modelId="{DA2EF12C-5FF1-4BAB-9632-52B304355084}">
      <dsp:nvSpPr>
        <dsp:cNvPr id="0" name=""/>
        <dsp:cNvSpPr/>
      </dsp:nvSpPr>
      <dsp:spPr>
        <a:xfrm>
          <a:off x="6059217" y="2054942"/>
          <a:ext cx="934638" cy="478162"/>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Office Manager/Veteran Technician</a:t>
          </a:r>
        </a:p>
      </dsp:txBody>
      <dsp:txXfrm>
        <a:off x="6059217" y="2054942"/>
        <a:ext cx="934638" cy="478162"/>
      </dsp:txXfrm>
    </dsp:sp>
    <dsp:sp modelId="{08DA10AB-ED8D-4D85-8E9A-FAA2AD953877}">
      <dsp:nvSpPr>
        <dsp:cNvPr id="0" name=""/>
        <dsp:cNvSpPr/>
      </dsp:nvSpPr>
      <dsp:spPr>
        <a:xfrm>
          <a:off x="5088224" y="2618072"/>
          <a:ext cx="849533" cy="521551"/>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Associate Veteran Services Officer</a:t>
          </a:r>
        </a:p>
      </dsp:txBody>
      <dsp:txXfrm>
        <a:off x="5088224" y="2618072"/>
        <a:ext cx="849533" cy="521551"/>
      </dsp:txXfrm>
    </dsp:sp>
    <dsp:sp modelId="{094A1002-8EB8-4FFB-8428-FCDBD7CA6AAC}">
      <dsp:nvSpPr>
        <dsp:cNvPr id="0" name=""/>
        <dsp:cNvSpPr/>
      </dsp:nvSpPr>
      <dsp:spPr>
        <a:xfrm>
          <a:off x="6059217" y="2618072"/>
          <a:ext cx="934226" cy="579133"/>
        </a:xfrm>
        <a:prstGeom prst="rect">
          <a:avLst/>
        </a:prstGeom>
        <a:solidFill>
          <a:srgbClr val="00B0F0"/>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dirty="0"/>
            <a:t>Administrative Technician - Veteran Services</a:t>
          </a:r>
        </a:p>
      </dsp:txBody>
      <dsp:txXfrm>
        <a:off x="6059217" y="2618072"/>
        <a:ext cx="934226" cy="57913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888A7752-73DE-404C-BA6F-63DEF987950B}" type="datetimeFigureOut">
              <a:rPr lang="en-US" smtClean="0"/>
              <a:pPr/>
              <a:t>10/14/2021</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784034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123221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2677137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348902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2597081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28330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696874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95603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483908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1480805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3338272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146334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t>10/14/2021</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448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t>10/14/2021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dirty="0">
                <a:solidFill>
                  <a:schemeClr val="tx2"/>
                </a:solidFill>
              </a:rPr>
              <a:t>Add department/office name here</a:t>
            </a: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7993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01151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24036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51920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8948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t>10/14/2021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35815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t>10/14/2021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533646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t>10/14/2021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630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t>10/14/2021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68239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t>10/14/2021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348838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t>10/14/2021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159644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t>10/14/2021</a:t>
            </a:fld>
            <a:endParaRPr lang="en-US" dirty="0"/>
          </a:p>
        </p:txBody>
      </p:sp>
      <p:sp>
        <p:nvSpPr>
          <p:cNvPr id="8" name="Footer Placeholder 7"/>
          <p:cNvSpPr>
            <a:spLocks noGrp="1"/>
          </p:cNvSpPr>
          <p:nvPr>
            <p:ph type="ftr" sz="quarter" idx="11"/>
          </p:nvPr>
        </p:nvSpPr>
        <p:spPr/>
        <p:txBody>
          <a:bodyPr/>
          <a:lstStyle/>
          <a:p>
            <a:r>
              <a:rPr lang="en-US" dirty="0"/>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6008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t>10/14/2021</a:t>
            </a:fld>
            <a:endParaRPr lang="en-US" dirty="0"/>
          </a:p>
        </p:txBody>
      </p:sp>
      <p:sp>
        <p:nvSpPr>
          <p:cNvPr id="4" name="Footer Placeholder 3"/>
          <p:cNvSpPr>
            <a:spLocks noGrp="1"/>
          </p:cNvSpPr>
          <p:nvPr>
            <p:ph type="ftr" sz="quarter" idx="11"/>
          </p:nvPr>
        </p:nvSpPr>
        <p:spPr/>
        <p:txBody>
          <a:bodyPr/>
          <a:lstStyle/>
          <a:p>
            <a:r>
              <a:rPr lang="en-US" dirty="0"/>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83226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t>10/14/2021</a:t>
            </a:fld>
            <a:endParaRPr lang="en-US" dirty="0"/>
          </a:p>
        </p:txBody>
      </p:sp>
      <p:sp>
        <p:nvSpPr>
          <p:cNvPr id="3" name="Footer Placeholder 2"/>
          <p:cNvSpPr>
            <a:spLocks noGrp="1"/>
          </p:cNvSpPr>
          <p:nvPr>
            <p:ph type="ftr" sz="quarter" idx="11"/>
          </p:nvPr>
        </p:nvSpPr>
        <p:spPr/>
        <p:txBody>
          <a:bodyPr/>
          <a:lstStyle/>
          <a:p>
            <a:r>
              <a:rPr lang="en-US" dirty="0"/>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50623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t>10/14/2021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73574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t>10/14/2021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57320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t>10/14/2021</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dirty="0">
                <a:solidFill>
                  <a:schemeClr val="tx2"/>
                </a:solidFill>
              </a:rPr>
              <a:t>Add department/office name here</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896407197"/>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 id="2147484222" r:id="rId6"/>
    <p:sldLayoutId id="2147484223" r:id="rId7"/>
    <p:sldLayoutId id="2147484224" r:id="rId8"/>
    <p:sldLayoutId id="2147484225" r:id="rId9"/>
    <p:sldLayoutId id="2147484226" r:id="rId10"/>
    <p:sldLayoutId id="2147484227" r:id="rId11"/>
    <p:sldLayoutId id="2147484228" r:id="rId12"/>
    <p:sldLayoutId id="2147484229" r:id="rId13"/>
    <p:sldLayoutId id="2147484230" r:id="rId14"/>
    <p:sldLayoutId id="2147484231" r:id="rId15"/>
    <p:sldLayoutId id="2147484232" r:id="rId16"/>
    <p:sldLayoutId id="214748423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a:xfrm>
            <a:off x="1447801" y="914401"/>
            <a:ext cx="7239000" cy="3488266"/>
          </a:xfrm>
        </p:spPr>
        <p:txBody>
          <a:bodyPr>
            <a:normAutofit fontScale="90000"/>
          </a:bodyPr>
          <a:lstStyle/>
          <a:p>
            <a:r>
              <a:rPr lang="en-US" dirty="0">
                <a:latin typeface="Times New Roman" panose="02020603050405020304" pitchFamily="18" charset="0"/>
                <a:cs typeface="Times New Roman" panose="02020603050405020304" pitchFamily="18" charset="0"/>
              </a:rPr>
              <a:t>2022 Budget Presentation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Justice Services Department</a:t>
            </a:r>
            <a:br>
              <a:rPr lang="en-US" dirty="0">
                <a:latin typeface="Times New Roman" panose="02020603050405020304" pitchFamily="18" charset="0"/>
                <a:cs typeface="Times New Roman" panose="02020603050405020304" pitchFamily="18" charset="0"/>
              </a:rPr>
            </a:b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Peter Carey, Executive Director</a:t>
            </a:r>
          </a:p>
          <a:p>
            <a:r>
              <a:rPr lang="en-US" dirty="0">
                <a:latin typeface="Times New Roman" panose="02020603050405020304" pitchFamily="18" charset="0"/>
                <a:cs typeface="Times New Roman" panose="02020603050405020304" pitchFamily="18" charset="0"/>
              </a:rPr>
              <a:t>October 19, 2021</a:t>
            </a:r>
          </a:p>
        </p:txBody>
      </p:sp>
      <p:pic>
        <p:nvPicPr>
          <p:cNvPr id="5" name="Picture 4">
            <a:extLst>
              <a:ext uri="{FF2B5EF4-FFF2-40B4-BE49-F238E27FC236}">
                <a16:creationId xmlns:a16="http://schemas.microsoft.com/office/drawing/2014/main" id="{544258F2-2F66-4AD3-B191-AA63B0137266}"/>
              </a:ext>
            </a:extLst>
          </p:cNvPr>
          <p:cNvPicPr>
            <a:picLocks noChangeAspect="1"/>
          </p:cNvPicPr>
          <p:nvPr/>
        </p:nvPicPr>
        <p:blipFill>
          <a:blip r:embed="rId3"/>
          <a:stretch>
            <a:fillRect/>
          </a:stretch>
        </p:blipFill>
        <p:spPr>
          <a:xfrm>
            <a:off x="492369" y="533400"/>
            <a:ext cx="1305918" cy="133084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761999"/>
          </a:xfrm>
        </p:spPr>
        <p:txBody>
          <a:bodyPr>
            <a:normAutofit/>
          </a:bodyPr>
          <a:lstStyle/>
          <a:p>
            <a:r>
              <a:rPr lang="en-JM" dirty="0">
                <a:latin typeface="Times New Roman" panose="02020603050405020304" pitchFamily="18" charset="0"/>
                <a:cs typeface="Times New Roman" panose="02020603050405020304" pitchFamily="18" charset="0"/>
              </a:rPr>
              <a:t>Base Budget</a:t>
            </a:r>
          </a:p>
        </p:txBody>
      </p:sp>
      <p:graphicFrame>
        <p:nvGraphicFramePr>
          <p:cNvPr id="5" name="Table 7">
            <a:extLst>
              <a:ext uri="{FF2B5EF4-FFF2-40B4-BE49-F238E27FC236}">
                <a16:creationId xmlns:a16="http://schemas.microsoft.com/office/drawing/2014/main" id="{0FF536DF-3608-4557-A3D4-E831A3E3F49C}"/>
              </a:ext>
            </a:extLst>
          </p:cNvPr>
          <p:cNvGraphicFramePr>
            <a:graphicFrameLocks noGrp="1"/>
          </p:cNvGraphicFramePr>
          <p:nvPr>
            <p:ph idx="1"/>
            <p:extLst>
              <p:ext uri="{D42A27DB-BD31-4B8C-83A1-F6EECF244321}">
                <p14:modId xmlns:p14="http://schemas.microsoft.com/office/powerpoint/2010/main" val="3436618928"/>
              </p:ext>
            </p:extLst>
          </p:nvPr>
        </p:nvGraphicFramePr>
        <p:xfrm>
          <a:off x="982663" y="1600200"/>
          <a:ext cx="7704132" cy="1915160"/>
        </p:xfrm>
        <a:graphic>
          <a:graphicData uri="http://schemas.openxmlformats.org/drawingml/2006/table">
            <a:tbl>
              <a:tblPr firstRow="1" bandRow="1">
                <a:tableStyleId>{5C22544A-7EE6-4342-B048-85BDC9FD1C3A}</a:tableStyleId>
              </a:tblPr>
              <a:tblGrid>
                <a:gridCol w="1989137">
                  <a:extLst>
                    <a:ext uri="{9D8B030D-6E8A-4147-A177-3AD203B41FA5}">
                      <a16:colId xmlns:a16="http://schemas.microsoft.com/office/drawing/2014/main" val="3092667511"/>
                    </a:ext>
                  </a:extLst>
                </a:gridCol>
                <a:gridCol w="1219200">
                  <a:extLst>
                    <a:ext uri="{9D8B030D-6E8A-4147-A177-3AD203B41FA5}">
                      <a16:colId xmlns:a16="http://schemas.microsoft.com/office/drawing/2014/main" val="787504529"/>
                    </a:ext>
                  </a:extLst>
                </a:gridCol>
                <a:gridCol w="1143000">
                  <a:extLst>
                    <a:ext uri="{9D8B030D-6E8A-4147-A177-3AD203B41FA5}">
                      <a16:colId xmlns:a16="http://schemas.microsoft.com/office/drawing/2014/main" val="2452785267"/>
                    </a:ext>
                  </a:extLst>
                </a:gridCol>
                <a:gridCol w="1143000">
                  <a:extLst>
                    <a:ext uri="{9D8B030D-6E8A-4147-A177-3AD203B41FA5}">
                      <a16:colId xmlns:a16="http://schemas.microsoft.com/office/drawing/2014/main" val="3719245741"/>
                    </a:ext>
                  </a:extLst>
                </a:gridCol>
                <a:gridCol w="1143000">
                  <a:extLst>
                    <a:ext uri="{9D8B030D-6E8A-4147-A177-3AD203B41FA5}">
                      <a16:colId xmlns:a16="http://schemas.microsoft.com/office/drawing/2014/main" val="334827647"/>
                    </a:ext>
                  </a:extLst>
                </a:gridCol>
                <a:gridCol w="1066795">
                  <a:extLst>
                    <a:ext uri="{9D8B030D-6E8A-4147-A177-3AD203B41FA5}">
                      <a16:colId xmlns:a16="http://schemas.microsoft.com/office/drawing/2014/main" val="2875271899"/>
                    </a:ext>
                  </a:extLst>
                </a:gridCol>
              </a:tblGrid>
              <a:tr h="533400">
                <a:tc>
                  <a:txBody>
                    <a:bodyPr/>
                    <a:lstStyle/>
                    <a:p>
                      <a:endParaRPr lang="en-US" dirty="0"/>
                    </a:p>
                  </a:txBody>
                  <a:tcPr/>
                </a:tc>
                <a:tc>
                  <a:txBody>
                    <a:bodyPr/>
                    <a:lstStyle/>
                    <a:p>
                      <a:pPr algn="ctr"/>
                      <a:r>
                        <a:rPr lang="en-US" dirty="0"/>
                        <a:t>2018</a:t>
                      </a:r>
                    </a:p>
                  </a:txBody>
                  <a:tcPr/>
                </a:tc>
                <a:tc>
                  <a:txBody>
                    <a:bodyPr/>
                    <a:lstStyle/>
                    <a:p>
                      <a:pPr algn="ctr"/>
                      <a:r>
                        <a:rPr lang="en-US" dirty="0"/>
                        <a:t>2019</a:t>
                      </a:r>
                    </a:p>
                  </a:txBody>
                  <a:tcPr/>
                </a:tc>
                <a:tc>
                  <a:txBody>
                    <a:bodyPr/>
                    <a:lstStyle/>
                    <a:p>
                      <a:pPr algn="ctr"/>
                      <a:r>
                        <a:rPr lang="en-US" dirty="0"/>
                        <a:t>2020</a:t>
                      </a:r>
                    </a:p>
                  </a:txBody>
                  <a:tcPr/>
                </a:tc>
                <a:tc>
                  <a:txBody>
                    <a:bodyPr/>
                    <a:lstStyle/>
                    <a:p>
                      <a:pPr algn="ctr"/>
                      <a:r>
                        <a:rPr lang="en-US" dirty="0"/>
                        <a:t>2021</a:t>
                      </a:r>
                    </a:p>
                  </a:txBody>
                  <a:tcPr/>
                </a:tc>
                <a:tc>
                  <a:txBody>
                    <a:bodyPr/>
                    <a:lstStyle/>
                    <a:p>
                      <a:pPr algn="ctr"/>
                      <a:r>
                        <a:rPr lang="en-US" dirty="0"/>
                        <a:t>2022*</a:t>
                      </a:r>
                    </a:p>
                  </a:txBody>
                  <a:tcPr/>
                </a:tc>
                <a:extLst>
                  <a:ext uri="{0D108BD9-81ED-4DB2-BD59-A6C34878D82A}">
                    <a16:rowId xmlns:a16="http://schemas.microsoft.com/office/drawing/2014/main" val="1948692090"/>
                  </a:ext>
                </a:extLst>
              </a:tr>
              <a:tr h="370840">
                <a:tc>
                  <a:txBody>
                    <a:bodyPr/>
                    <a:lstStyle/>
                    <a:p>
                      <a:r>
                        <a:rPr lang="en-US" dirty="0"/>
                        <a:t>Pretrial Services</a:t>
                      </a:r>
                    </a:p>
                  </a:txBody>
                  <a:tcPr/>
                </a:tc>
                <a:tc>
                  <a:txBody>
                    <a:bodyPr/>
                    <a:lstStyle/>
                    <a:p>
                      <a:r>
                        <a:rPr lang="en-US" dirty="0"/>
                        <a:t>$406,649</a:t>
                      </a:r>
                    </a:p>
                  </a:txBody>
                  <a:tcPr/>
                </a:tc>
                <a:tc>
                  <a:txBody>
                    <a:bodyPr/>
                    <a:lstStyle/>
                    <a:p>
                      <a:r>
                        <a:rPr lang="en-US" dirty="0"/>
                        <a:t>$586,489</a:t>
                      </a:r>
                    </a:p>
                  </a:txBody>
                  <a:tcPr/>
                </a:tc>
                <a:tc>
                  <a:txBody>
                    <a:bodyPr/>
                    <a:lstStyle/>
                    <a:p>
                      <a:r>
                        <a:rPr lang="en-US" dirty="0"/>
                        <a:t>$703,640</a:t>
                      </a:r>
                    </a:p>
                  </a:txBody>
                  <a:tcPr/>
                </a:tc>
                <a:tc>
                  <a:txBody>
                    <a:bodyPr/>
                    <a:lstStyle/>
                    <a:p>
                      <a:r>
                        <a:rPr lang="en-US" dirty="0"/>
                        <a:t>$628,809</a:t>
                      </a:r>
                    </a:p>
                  </a:txBody>
                  <a:tcPr/>
                </a:tc>
                <a:tc>
                  <a:txBody>
                    <a:bodyPr/>
                    <a:lstStyle/>
                    <a:p>
                      <a:r>
                        <a:rPr lang="en-US" dirty="0"/>
                        <a:t>$695,332</a:t>
                      </a:r>
                    </a:p>
                  </a:txBody>
                  <a:tcPr/>
                </a:tc>
                <a:extLst>
                  <a:ext uri="{0D108BD9-81ED-4DB2-BD59-A6C34878D82A}">
                    <a16:rowId xmlns:a16="http://schemas.microsoft.com/office/drawing/2014/main" val="3007838115"/>
                  </a:ext>
                </a:extLst>
              </a:tr>
              <a:tr h="370840">
                <a:tc>
                  <a:txBody>
                    <a:bodyPr/>
                    <a:lstStyle/>
                    <a:p>
                      <a:r>
                        <a:rPr lang="en-US" dirty="0"/>
                        <a:t>Criminal Justice Services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$109,447</a:t>
                      </a:r>
                    </a:p>
                  </a:txBody>
                  <a:tcPr/>
                </a:tc>
                <a:tc>
                  <a:txBody>
                    <a:bodyPr/>
                    <a:lstStyle/>
                    <a:p>
                      <a:r>
                        <a:rPr lang="en-US" dirty="0"/>
                        <a:t>$109,447</a:t>
                      </a:r>
                    </a:p>
                  </a:txBody>
                  <a:tcPr/>
                </a:tc>
                <a:extLst>
                  <a:ext uri="{0D108BD9-81ED-4DB2-BD59-A6C34878D82A}">
                    <a16:rowId xmlns:a16="http://schemas.microsoft.com/office/drawing/2014/main" val="2106866473"/>
                  </a:ext>
                </a:extLst>
              </a:tr>
              <a:tr h="370840">
                <a:tc>
                  <a:txBody>
                    <a:bodyPr/>
                    <a:lstStyle/>
                    <a:p>
                      <a:r>
                        <a:rPr lang="en-US" dirty="0"/>
                        <a:t>Veteran Services</a:t>
                      </a:r>
                    </a:p>
                  </a:txBody>
                  <a:tcPr/>
                </a:tc>
                <a:tc>
                  <a:txBody>
                    <a:bodyPr/>
                    <a:lstStyle/>
                    <a:p>
                      <a:r>
                        <a:rPr lang="en-US" dirty="0"/>
                        <a:t>$453,291</a:t>
                      </a:r>
                    </a:p>
                  </a:txBody>
                  <a:tcPr/>
                </a:tc>
                <a:tc>
                  <a:txBody>
                    <a:bodyPr/>
                    <a:lstStyle/>
                    <a:p>
                      <a:r>
                        <a:rPr lang="en-US" dirty="0"/>
                        <a:t>$474,309</a:t>
                      </a:r>
                    </a:p>
                  </a:txBody>
                  <a:tcPr/>
                </a:tc>
                <a:tc>
                  <a:txBody>
                    <a:bodyPr/>
                    <a:lstStyle/>
                    <a:p>
                      <a:r>
                        <a:rPr lang="en-US" dirty="0"/>
                        <a:t>$570,460</a:t>
                      </a:r>
                    </a:p>
                  </a:txBody>
                  <a:tcPr/>
                </a:tc>
                <a:tc>
                  <a:txBody>
                    <a:bodyPr/>
                    <a:lstStyle/>
                    <a:p>
                      <a:r>
                        <a:rPr lang="en-US" dirty="0"/>
                        <a:t>$570,460</a:t>
                      </a:r>
                    </a:p>
                  </a:txBody>
                  <a:tcPr/>
                </a:tc>
                <a:tc>
                  <a:txBody>
                    <a:bodyPr/>
                    <a:lstStyle/>
                    <a:p>
                      <a:r>
                        <a:rPr lang="en-US" dirty="0"/>
                        <a:t>$635,824</a:t>
                      </a:r>
                    </a:p>
                  </a:txBody>
                  <a:tcPr/>
                </a:tc>
                <a:extLst>
                  <a:ext uri="{0D108BD9-81ED-4DB2-BD59-A6C34878D82A}">
                    <a16:rowId xmlns:a16="http://schemas.microsoft.com/office/drawing/2014/main" val="4190180947"/>
                  </a:ext>
                </a:extLst>
              </a:tr>
            </a:tbl>
          </a:graphicData>
        </a:graphic>
      </p:graphicFrame>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10</a:t>
            </a:fld>
            <a:endParaRPr lang="en-US" dirty="0"/>
          </a:p>
        </p:txBody>
      </p:sp>
      <p:pic>
        <p:nvPicPr>
          <p:cNvPr id="7" name="Picture 6">
            <a:extLst>
              <a:ext uri="{FF2B5EF4-FFF2-40B4-BE49-F238E27FC236}">
                <a16:creationId xmlns:a16="http://schemas.microsoft.com/office/drawing/2014/main" id="{A1CFBFAC-E5D6-432D-AF1B-0B95724BEFE3}"/>
              </a:ext>
            </a:extLst>
          </p:cNvPr>
          <p:cNvPicPr>
            <a:picLocks noChangeAspect="1"/>
          </p:cNvPicPr>
          <p:nvPr/>
        </p:nvPicPr>
        <p:blipFill>
          <a:blip r:embed="rId3"/>
          <a:stretch>
            <a:fillRect/>
          </a:stretch>
        </p:blipFill>
        <p:spPr>
          <a:xfrm>
            <a:off x="84858" y="5833535"/>
            <a:ext cx="897275" cy="914399"/>
          </a:xfrm>
          <a:prstGeom prst="rect">
            <a:avLst/>
          </a:prstGeom>
        </p:spPr>
      </p:pic>
      <p:sp>
        <p:nvSpPr>
          <p:cNvPr id="8" name="TextBox 7">
            <a:extLst>
              <a:ext uri="{FF2B5EF4-FFF2-40B4-BE49-F238E27FC236}">
                <a16:creationId xmlns:a16="http://schemas.microsoft.com/office/drawing/2014/main" id="{9D30CB78-743F-4754-84D5-8E94AFBEE5FC}"/>
              </a:ext>
            </a:extLst>
          </p:cNvPr>
          <p:cNvSpPr txBox="1"/>
          <p:nvPr/>
        </p:nvSpPr>
        <p:spPr>
          <a:xfrm>
            <a:off x="6172200" y="3523381"/>
            <a:ext cx="3200400" cy="307777"/>
          </a:xfrm>
          <a:prstGeom prst="rect">
            <a:avLst/>
          </a:prstGeom>
          <a:noFill/>
        </p:spPr>
        <p:txBody>
          <a:bodyPr wrap="square" rtlCol="0">
            <a:spAutoFit/>
          </a:bodyPr>
          <a:lstStyle/>
          <a:p>
            <a:r>
              <a:rPr lang="en-US" sz="1400" dirty="0"/>
              <a:t>*Includes Critical Need Request</a:t>
            </a:r>
          </a:p>
        </p:txBody>
      </p:sp>
      <p:sp>
        <p:nvSpPr>
          <p:cNvPr id="3" name="TextBox 2">
            <a:extLst>
              <a:ext uri="{FF2B5EF4-FFF2-40B4-BE49-F238E27FC236}">
                <a16:creationId xmlns:a16="http://schemas.microsoft.com/office/drawing/2014/main" id="{3EB41068-F3EE-42FC-9C93-83E0499001F7}"/>
              </a:ext>
            </a:extLst>
          </p:cNvPr>
          <p:cNvSpPr txBox="1"/>
          <p:nvPr/>
        </p:nvSpPr>
        <p:spPr>
          <a:xfrm>
            <a:off x="982133" y="3840683"/>
            <a:ext cx="4191000" cy="1077218"/>
          </a:xfrm>
          <a:prstGeom prst="rect">
            <a:avLst/>
          </a:prstGeom>
          <a:noFill/>
        </p:spPr>
        <p:txBody>
          <a:bodyPr wrap="square" rtlCol="0">
            <a:spAutoFit/>
          </a:bodyPr>
          <a:lstStyle/>
          <a:p>
            <a:r>
              <a:rPr lang="en-US" sz="1600" dirty="0"/>
              <a:t>Community Corrections is a restricted use fund from the Colorado Division of Criminal Justice with an allocation for SFY22 to El Paso County at $10,293,026.</a:t>
            </a:r>
            <a:endParaRPr lang="en-US" sz="1600" dirty="0">
              <a:highlight>
                <a:srgbClr val="FFFF00"/>
              </a:highlight>
            </a:endParaRPr>
          </a:p>
        </p:txBody>
      </p:sp>
    </p:spTree>
    <p:extLst>
      <p:ext uri="{BB962C8B-B14F-4D97-AF65-F5344CB8AC3E}">
        <p14:creationId xmlns:p14="http://schemas.microsoft.com/office/powerpoint/2010/main" val="185584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761999"/>
          </a:xfrm>
        </p:spPr>
        <p:txBody>
          <a:bodyPr>
            <a:normAutofit/>
          </a:bodyPr>
          <a:lstStyle/>
          <a:p>
            <a:r>
              <a:rPr lang="en-JM" dirty="0">
                <a:latin typeface="Times New Roman" panose="02020603050405020304" pitchFamily="18" charset="0"/>
                <a:cs typeface="Times New Roman" panose="02020603050405020304" pitchFamily="18" charset="0"/>
              </a:rPr>
              <a:t>Veteran Services Critical Needs</a:t>
            </a:r>
          </a:p>
        </p:txBody>
      </p:sp>
      <p:sp>
        <p:nvSpPr>
          <p:cNvPr id="3" name="Rectangle 2"/>
          <p:cNvSpPr>
            <a:spLocks noGrp="1"/>
          </p:cNvSpPr>
          <p:nvPr>
            <p:ph idx="1"/>
          </p:nvPr>
        </p:nvSpPr>
        <p:spPr>
          <a:xfrm>
            <a:off x="982133" y="1752600"/>
            <a:ext cx="7704667" cy="3429000"/>
          </a:xfrm>
        </p:spPr>
        <p:txBody>
          <a:bodyPr anchor="t">
            <a:normAutofit/>
          </a:bodyPr>
          <a:lstStyle/>
          <a:p>
            <a:pPr>
              <a:buClr>
                <a:srgbClr val="3F772B"/>
              </a:buClr>
            </a:pPr>
            <a:r>
              <a:rPr lang="en-US" sz="2000" dirty="0">
                <a:latin typeface="Times New Roman"/>
                <a:ea typeface="+mn-lt"/>
                <a:cs typeface="+mn-lt"/>
              </a:rPr>
              <a:t>Veteran Services serves clients at their east side office and at Mt. Carmel. Both locations currently have an administrative technician to support Veteran Service Officers (VSO) .</a:t>
            </a:r>
          </a:p>
          <a:p>
            <a:pPr>
              <a:buClr>
                <a:srgbClr val="3F772B"/>
              </a:buClr>
            </a:pPr>
            <a:r>
              <a:rPr lang="en-US" sz="2000" dirty="0">
                <a:latin typeface="Times New Roman"/>
                <a:ea typeface="+mn-lt"/>
                <a:cs typeface="+mn-lt"/>
              </a:rPr>
              <a:t>Currently there are times when the administrative technician is not able to come to work (i.e. on vacation or sick leave) and the VSOs must delay providing services to veterans to fulfill administrative duties </a:t>
            </a:r>
          </a:p>
          <a:p>
            <a:pPr>
              <a:buClr>
                <a:srgbClr val="3F772B"/>
              </a:buClr>
            </a:pPr>
            <a:r>
              <a:rPr lang="en-US" sz="2000" dirty="0">
                <a:latin typeface="Times New Roman"/>
                <a:ea typeface="+mn-lt"/>
                <a:cs typeface="+mn-lt"/>
              </a:rPr>
              <a:t>A third administrative technician can fill in vacancies at both locations and allow VSOs to concentrate on serving veterans.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11</a:t>
            </a:fld>
            <a:endParaRPr lang="en-US" dirty="0"/>
          </a:p>
        </p:txBody>
      </p:sp>
      <p:pic>
        <p:nvPicPr>
          <p:cNvPr id="7" name="Picture 6">
            <a:extLst>
              <a:ext uri="{FF2B5EF4-FFF2-40B4-BE49-F238E27FC236}">
                <a16:creationId xmlns:a16="http://schemas.microsoft.com/office/drawing/2014/main" id="{A1CFBFAC-E5D6-432D-AF1B-0B95724BEFE3}"/>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9657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761999"/>
          </a:xfrm>
        </p:spPr>
        <p:txBody>
          <a:bodyPr>
            <a:normAutofit/>
          </a:bodyPr>
          <a:lstStyle/>
          <a:p>
            <a:r>
              <a:rPr lang="en-JM" dirty="0">
                <a:latin typeface="Times New Roman" panose="02020603050405020304" pitchFamily="18" charset="0"/>
                <a:cs typeface="Times New Roman" panose="02020603050405020304" pitchFamily="18" charset="0"/>
              </a:rPr>
              <a:t>Pretrial Services Critical Need</a:t>
            </a:r>
          </a:p>
        </p:txBody>
      </p:sp>
      <p:sp>
        <p:nvSpPr>
          <p:cNvPr id="3" name="Rectangle 2"/>
          <p:cNvSpPr>
            <a:spLocks noGrp="1"/>
          </p:cNvSpPr>
          <p:nvPr>
            <p:ph idx="1"/>
          </p:nvPr>
        </p:nvSpPr>
        <p:spPr>
          <a:xfrm>
            <a:off x="982133" y="1455934"/>
            <a:ext cx="7704667" cy="4076699"/>
          </a:xfrm>
        </p:spPr>
        <p:txBody>
          <a:bodyPr anchor="t">
            <a:noAutofit/>
          </a:bodyPr>
          <a:lstStyle/>
          <a:p>
            <a:r>
              <a:rPr lang="en-US" sz="2000" dirty="0">
                <a:latin typeface="Times New Roman" panose="02020603050405020304" pitchFamily="18" charset="0"/>
                <a:ea typeface="+mn-lt"/>
                <a:cs typeface="Times New Roman" panose="02020603050405020304" pitchFamily="18" charset="0"/>
              </a:rPr>
              <a:t>The current El Paso County's Pretrial Services staff consists of eleven full-time employees with a budget of $704,000.  We anticipate processing approximately 8,000 Personal Recognizance Bonds (PR bonds) in 2021 with an increasing number of clients each year for the foreseeable future. </a:t>
            </a:r>
          </a:p>
          <a:p>
            <a:r>
              <a:rPr lang="en-US" sz="2000" dirty="0">
                <a:latin typeface="Times New Roman" panose="02020603050405020304" pitchFamily="18" charset="0"/>
                <a:ea typeface="+mn-lt"/>
                <a:cs typeface="Times New Roman" panose="02020603050405020304" pitchFamily="18" charset="0"/>
              </a:rPr>
              <a:t>Pretrial Services experienced a 75% increase in Supervised PR Bonds since 2019.</a:t>
            </a:r>
          </a:p>
          <a:p>
            <a:r>
              <a:rPr lang="en-US" sz="2000" dirty="0">
                <a:latin typeface="Times New Roman" panose="02020603050405020304" pitchFamily="18" charset="0"/>
                <a:ea typeface="+mn-lt"/>
                <a:cs typeface="Times New Roman" panose="02020603050405020304" pitchFamily="18" charset="0"/>
              </a:rPr>
              <a:t>An additional pretrial specialist will help address jail overcrowding, support upcoming legislative mandates.</a:t>
            </a:r>
          </a:p>
          <a:p>
            <a:r>
              <a:rPr lang="en-US" sz="2000" dirty="0">
                <a:latin typeface="Times New Roman" panose="02020603050405020304" pitchFamily="18" charset="0"/>
                <a:ea typeface="+mn-lt"/>
                <a:cs typeface="Times New Roman" panose="02020603050405020304" pitchFamily="18" charset="0"/>
              </a:rPr>
              <a:t>This specialist will concentrate on those defendants with behavioral health needs.</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12</a:t>
            </a:fld>
            <a:endParaRPr lang="en-US" dirty="0"/>
          </a:p>
        </p:txBody>
      </p:sp>
      <p:pic>
        <p:nvPicPr>
          <p:cNvPr id="7" name="Picture 6">
            <a:extLst>
              <a:ext uri="{FF2B5EF4-FFF2-40B4-BE49-F238E27FC236}">
                <a16:creationId xmlns:a16="http://schemas.microsoft.com/office/drawing/2014/main" id="{A1CFBFAC-E5D6-432D-AF1B-0B95724BEFE3}"/>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80781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13</a:t>
            </a:fld>
            <a:endParaRPr lang="en-US" dirty="0"/>
          </a:p>
        </p:txBody>
      </p:sp>
      <p:pic>
        <p:nvPicPr>
          <p:cNvPr id="7" name="Picture 6">
            <a:extLst>
              <a:ext uri="{FF2B5EF4-FFF2-40B4-BE49-F238E27FC236}">
                <a16:creationId xmlns:a16="http://schemas.microsoft.com/office/drawing/2014/main" id="{EEAC7267-BD3D-40D6-B972-DD07F10211CD}"/>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4291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142999"/>
          </a:xfrm>
        </p:spPr>
        <p:txBody>
          <a:bodyPr>
            <a:normAutofit/>
          </a:bodyPr>
          <a:lstStyle/>
          <a:p>
            <a:r>
              <a:rPr lang="en-JM" sz="3600" dirty="0">
                <a:latin typeface="Times New Roman" panose="02020603050405020304" pitchFamily="18" charset="0"/>
                <a:cs typeface="Times New Roman" panose="02020603050405020304" pitchFamily="18" charset="0"/>
              </a:rPr>
              <a:t>Organizational Chart </a:t>
            </a:r>
          </a:p>
        </p:txBody>
      </p:sp>
      <p:sp>
        <p:nvSpPr>
          <p:cNvPr id="3" name="Rectangle 2"/>
          <p:cNvSpPr>
            <a:spLocks noGrp="1"/>
          </p:cNvSpPr>
          <p:nvPr>
            <p:ph idx="1"/>
          </p:nvPr>
        </p:nvSpPr>
        <p:spPr>
          <a:xfrm>
            <a:off x="982132" y="1371600"/>
            <a:ext cx="7704667" cy="4648200"/>
          </a:xfrm>
        </p:spPr>
        <p:txBody>
          <a:bodyPr anchor="t"/>
          <a:lstStyle/>
          <a:p>
            <a:pPr marL="365760" lvl="1" indent="0">
              <a:buNone/>
            </a:pPr>
            <a:endParaRPr lang="en-JM" dirty="0"/>
          </a:p>
          <a:p>
            <a:endParaRPr lang="en-US" dirty="0"/>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2</a:t>
            </a:fld>
            <a:endParaRPr lang="en-US" dirty="0"/>
          </a:p>
        </p:txBody>
      </p:sp>
      <p:pic>
        <p:nvPicPr>
          <p:cNvPr id="7" name="Picture 6">
            <a:extLst>
              <a:ext uri="{FF2B5EF4-FFF2-40B4-BE49-F238E27FC236}">
                <a16:creationId xmlns:a16="http://schemas.microsoft.com/office/drawing/2014/main" id="{19F73B3D-D732-42C2-AEA3-3901C3ADBBFF}"/>
              </a:ext>
            </a:extLst>
          </p:cNvPr>
          <p:cNvPicPr>
            <a:picLocks noChangeAspect="1"/>
          </p:cNvPicPr>
          <p:nvPr/>
        </p:nvPicPr>
        <p:blipFill>
          <a:blip r:embed="rId3"/>
          <a:stretch>
            <a:fillRect/>
          </a:stretch>
        </p:blipFill>
        <p:spPr>
          <a:xfrm>
            <a:off x="76200" y="5833535"/>
            <a:ext cx="897275" cy="914399"/>
          </a:xfrm>
          <a:prstGeom prst="rect">
            <a:avLst/>
          </a:prstGeom>
        </p:spPr>
      </p:pic>
      <p:graphicFrame>
        <p:nvGraphicFramePr>
          <p:cNvPr id="9" name="Diagram 8">
            <a:extLst>
              <a:ext uri="{FF2B5EF4-FFF2-40B4-BE49-F238E27FC236}">
                <a16:creationId xmlns:a16="http://schemas.microsoft.com/office/drawing/2014/main" id="{55642540-E2BC-43CE-906D-C6E2E695F445}"/>
              </a:ext>
            </a:extLst>
          </p:cNvPr>
          <p:cNvGraphicFramePr/>
          <p:nvPr>
            <p:extLst>
              <p:ext uri="{D42A27DB-BD31-4B8C-83A1-F6EECF244321}">
                <p14:modId xmlns:p14="http://schemas.microsoft.com/office/powerpoint/2010/main" val="1444328366"/>
              </p:ext>
            </p:extLst>
          </p:nvPr>
        </p:nvGraphicFramePr>
        <p:xfrm>
          <a:off x="609600" y="1371599"/>
          <a:ext cx="8458200" cy="47365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AC042FCE-C3C2-47C7-873A-37C25D9687DC}"/>
              </a:ext>
            </a:extLst>
          </p:cNvPr>
          <p:cNvSpPr txBox="1"/>
          <p:nvPr/>
        </p:nvSpPr>
        <p:spPr>
          <a:xfrm>
            <a:off x="3830681" y="5696634"/>
            <a:ext cx="3810000" cy="600164"/>
          </a:xfrm>
          <a:prstGeom prst="rect">
            <a:avLst/>
          </a:prstGeom>
          <a:noFill/>
        </p:spPr>
        <p:txBody>
          <a:bodyPr wrap="square" rtlCol="0">
            <a:spAutoFit/>
          </a:bodyPr>
          <a:lstStyle/>
          <a:p>
            <a:r>
              <a:rPr lang="en-US" sz="1100" dirty="0"/>
              <a:t>Pretrial Services is scheduled to obtain an additional five employees through the funding from the EPSO to help support a reduction in the ADP at the jail.</a:t>
            </a:r>
          </a:p>
        </p:txBody>
      </p:sp>
    </p:spTree>
    <p:extLst>
      <p:ext uri="{BB962C8B-B14F-4D97-AF65-F5344CB8AC3E}">
        <p14:creationId xmlns:p14="http://schemas.microsoft.com/office/powerpoint/2010/main" val="52177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3" name="Rectangle 2"/>
          <p:cNvSpPr>
            <a:spLocks noGrp="1"/>
          </p:cNvSpPr>
          <p:nvPr>
            <p:ph idx="1"/>
          </p:nvPr>
        </p:nvSpPr>
        <p:spPr>
          <a:xfrm>
            <a:off x="982133" y="1371600"/>
            <a:ext cx="7704667" cy="4628216"/>
          </a:xfrm>
        </p:spPr>
        <p:txBody>
          <a:bodyPr anchor="t">
            <a:normAutofit fontScale="77500" lnSpcReduction="20000"/>
          </a:bodyPr>
          <a:lstStyle/>
          <a:p>
            <a:r>
              <a:rPr lang="en-US" dirty="0">
                <a:latin typeface="Times New Roman" panose="02020603050405020304" pitchFamily="18" charset="0"/>
                <a:cs typeface="Times New Roman" panose="02020603050405020304" pitchFamily="18" charset="0"/>
              </a:rPr>
              <a:t>Veteran Services</a:t>
            </a:r>
          </a:p>
          <a:p>
            <a:pPr marL="457200" lvl="1" indent="0">
              <a:buNone/>
            </a:pPr>
            <a:r>
              <a:rPr lang="en-US" dirty="0">
                <a:latin typeface="Times New Roman"/>
                <a:cs typeface="Times New Roman"/>
              </a:rPr>
              <a:t>Responsible for </a:t>
            </a:r>
            <a:r>
              <a:rPr lang="en-US" dirty="0">
                <a:latin typeface="Times New Roman"/>
                <a:ea typeface="+mn-lt"/>
                <a:cs typeface="+mn-lt"/>
              </a:rPr>
              <a:t>advising and assisting veterans, their dependents, and survivors concerning Veterans Affairs (VA) benefits.</a:t>
            </a:r>
            <a:endParaRPr lang="en-US" dirty="0">
              <a:latin typeface="Corbel"/>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Criminal Justice Planning</a:t>
            </a:r>
          </a:p>
          <a:p>
            <a:pPr marL="457200" lvl="1" indent="0">
              <a:buNone/>
            </a:pPr>
            <a:r>
              <a:rPr lang="en-US" dirty="0">
                <a:latin typeface="Times New Roman"/>
                <a:cs typeface="Times New Roman"/>
              </a:rPr>
              <a:t>Responsible for helping manage the Criminal Justice Coordinating Council (CJCC) of the Pikes Peak Region, reviewing best practices, providing research and evidence-based program and policy recommendations, and helping implement changes to improve local criminal justice systems.</a:t>
            </a:r>
            <a:endParaRPr lang="en-US" dirty="0">
              <a:highlight>
                <a:srgbClr val="FFFF00"/>
              </a:highlight>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Justice Services Division</a:t>
            </a:r>
          </a:p>
          <a:p>
            <a:pPr lvl="1"/>
            <a:r>
              <a:rPr lang="en-US" dirty="0">
                <a:latin typeface="Times New Roman" panose="02020603050405020304" pitchFamily="18" charset="0"/>
                <a:cs typeface="Times New Roman" panose="02020603050405020304" pitchFamily="18" charset="0"/>
              </a:rPr>
              <a:t>Pretrial Services strives to maximize public safety, maximize court appearance and maximize the appropriate use of release, release conditions, detention, and public resources.</a:t>
            </a:r>
          </a:p>
          <a:p>
            <a:pPr lvl="1"/>
            <a:r>
              <a:rPr lang="en-US" dirty="0">
                <a:latin typeface="Times New Roman" panose="02020603050405020304" pitchFamily="18" charset="0"/>
                <a:cs typeface="Times New Roman" panose="02020603050405020304" pitchFamily="18" charset="0"/>
              </a:rPr>
              <a:t>Community Corrections provides a cost-effective alternative to jail/prison for appropriate offenders through community-based facilities. </a:t>
            </a:r>
          </a:p>
          <a:p>
            <a:pPr lvl="1"/>
            <a:r>
              <a:rPr lang="en-US" dirty="0">
                <a:latin typeface="Times New Roman" panose="02020603050405020304" pitchFamily="18" charset="0"/>
                <a:cs typeface="Times New Roman" panose="02020603050405020304" pitchFamily="18" charset="0"/>
              </a:rPr>
              <a:t>Useful Public Service is a benefit to our community and provides the courts with a sentencing option imposed in lieu of, or in addition to, fines, restitution, and jail terms, or as a condition of probation.</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3</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427782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dirty="0">
                <a:latin typeface="Times New Roman" panose="02020603050405020304" pitchFamily="18" charset="0"/>
                <a:cs typeface="Times New Roman" panose="02020603050405020304" pitchFamily="18" charset="0"/>
              </a:rPr>
              <a:t>Mandates/State Statutes Required</a:t>
            </a:r>
          </a:p>
        </p:txBody>
      </p:sp>
      <p:sp>
        <p:nvSpPr>
          <p:cNvPr id="3" name="Rectangle 2"/>
          <p:cNvSpPr>
            <a:spLocks noGrp="1"/>
          </p:cNvSpPr>
          <p:nvPr>
            <p:ph idx="1"/>
          </p:nvPr>
        </p:nvSpPr>
        <p:spPr>
          <a:xfrm>
            <a:off x="982133" y="1295400"/>
            <a:ext cx="7704667" cy="4704416"/>
          </a:xfrm>
        </p:spPr>
        <p:txBody>
          <a:bodyPr anchor="t">
            <a:normAutofit fontScale="70000" lnSpcReduction="20000"/>
          </a:bodyPr>
          <a:lstStyle/>
          <a:p>
            <a:r>
              <a:rPr lang="en-US" sz="2400" dirty="0">
                <a:latin typeface="Times New Roman"/>
                <a:cs typeface="Times New Roman"/>
              </a:rPr>
              <a:t>Veteran Services is governed by</a:t>
            </a:r>
            <a:r>
              <a:rPr lang="en-US" dirty="0">
                <a:latin typeface="Times New Roman"/>
                <a:cs typeface="Times New Roman"/>
              </a:rPr>
              <a:t> C.R.S. </a:t>
            </a:r>
            <a:r>
              <a:rPr lang="en-US" dirty="0">
                <a:solidFill>
                  <a:srgbClr val="1A1A1A"/>
                </a:solidFill>
                <a:latin typeface="Times New Roman"/>
                <a:cs typeface="Times New Roman"/>
              </a:rPr>
              <a:t>§ 28-5, parts 7 and 8 </a:t>
            </a:r>
            <a:r>
              <a:rPr lang="en-US" dirty="0">
                <a:latin typeface="Times New Roman"/>
                <a:cs typeface="Times New Roman"/>
              </a:rPr>
              <a:t>to deliver services to veterans, their dependents, and survivors concerning Veterans Affairs (VA) benefits.</a:t>
            </a:r>
            <a:endParaRPr lang="en-US" sz="2400" dirty="0">
              <a:highlight>
                <a:srgbClr val="FFFF00"/>
              </a:highlight>
              <a:latin typeface="Times New Roman"/>
              <a:cs typeface="Times New Roman"/>
            </a:endParaRPr>
          </a:p>
          <a:p>
            <a:r>
              <a:rPr lang="en-US" dirty="0">
                <a:latin typeface="Times New Roman"/>
                <a:cs typeface="Times New Roman"/>
              </a:rPr>
              <a:t>Criminal Justice Planning oversees the CJCC which was created by authorization of the El Paso Board of County Commissioners pursuant to Resolution No. 83-372, Gen. 81, to review local criminal justice matters and make recommendations concerning criminal justice system issues. </a:t>
            </a:r>
          </a:p>
          <a:p>
            <a:pPr>
              <a:buClr>
                <a:srgbClr val="3F772B"/>
              </a:buClr>
            </a:pPr>
            <a:r>
              <a:rPr lang="en-US" sz="2400" dirty="0">
                <a:latin typeface="Times New Roman"/>
                <a:cs typeface="Times New Roman"/>
              </a:rPr>
              <a:t>Pretrial Services is governed by C.R.S. </a:t>
            </a:r>
            <a:r>
              <a:rPr lang="en-US" dirty="0">
                <a:solidFill>
                  <a:srgbClr val="1A1A1A"/>
                </a:solidFill>
                <a:effectLst/>
                <a:latin typeface="Calibri"/>
                <a:ea typeface="Calibri" panose="020F0502020204030204" pitchFamily="34" charset="0"/>
                <a:cs typeface="Times New Roman"/>
              </a:rPr>
              <a:t>§</a:t>
            </a:r>
            <a:r>
              <a:rPr lang="en-US" sz="1800" dirty="0">
                <a:solidFill>
                  <a:srgbClr val="1A1A1A"/>
                </a:solidFill>
                <a:effectLst/>
                <a:latin typeface="Calibri"/>
                <a:ea typeface="Calibri" panose="020F0502020204030204" pitchFamily="34" charset="0"/>
                <a:cs typeface="Times New Roman"/>
              </a:rPr>
              <a:t> </a:t>
            </a:r>
            <a:r>
              <a:rPr lang="en-US" sz="2400" dirty="0">
                <a:latin typeface="Times New Roman"/>
                <a:cs typeface="Times New Roman"/>
              </a:rPr>
              <a:t>16-4-106 to deliver support services </a:t>
            </a:r>
            <a:r>
              <a:rPr lang="en-US" dirty="0">
                <a:latin typeface="Times New Roman"/>
                <a:cs typeface="Times New Roman"/>
              </a:rPr>
              <a:t>for </a:t>
            </a:r>
            <a:r>
              <a:rPr lang="en-US" sz="2400" dirty="0">
                <a:latin typeface="Times New Roman"/>
                <a:cs typeface="Times New Roman"/>
              </a:rPr>
              <a:t>pretrial release decision-making and community-based supervision.</a:t>
            </a:r>
          </a:p>
          <a:p>
            <a:r>
              <a:rPr lang="en-US" sz="2400" dirty="0">
                <a:latin typeface="Times New Roman" panose="02020603050405020304" pitchFamily="18" charset="0"/>
                <a:cs typeface="Times New Roman" panose="02020603050405020304" pitchFamily="18" charset="0"/>
              </a:rPr>
              <a:t>Community Corrections is governed by C.R.S. </a:t>
            </a:r>
            <a:r>
              <a:rPr lang="en-US" dirty="0">
                <a:solidFill>
                  <a:srgbClr val="1A1A1A"/>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18-13-301  </a:t>
            </a:r>
            <a:r>
              <a:rPr lang="en-US" dirty="0">
                <a:latin typeface="Times New Roman" panose="02020603050405020304" pitchFamily="18" charset="0"/>
                <a:cs typeface="Times New Roman" panose="02020603050405020304" pitchFamily="18" charset="0"/>
              </a:rPr>
              <a:t>giving authority to place offenders in community corrections programs.</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Useful Public Services is governed by C.R.S. </a:t>
            </a:r>
            <a:r>
              <a:rPr lang="en-US" dirty="0">
                <a:solidFill>
                  <a:srgbClr val="1A1A1A"/>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18-13-507 and </a:t>
            </a:r>
            <a:r>
              <a:rPr lang="en-US" dirty="0">
                <a:solidFill>
                  <a:srgbClr val="1A1A1A"/>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42-4-1304.4 </a:t>
            </a:r>
            <a:r>
              <a:rPr lang="en-US" dirty="0">
                <a:latin typeface="Times New Roman" panose="02020603050405020304" pitchFamily="18" charset="0"/>
                <a:cs typeface="Times New Roman" panose="02020603050405020304" pitchFamily="18" charset="0"/>
              </a:rPr>
              <a:t>to deliver community or useful public service jobs; to interview persons who have been ordered by the court to perform community or useful public service and to assign such persons to suitable community or useful public service jobs; and to monitor compliance or noncompliance of such persons in performing.</a:t>
            </a:r>
          </a:p>
          <a:p>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4</a:t>
            </a:fld>
            <a:endParaRPr lang="en-US" dirty="0"/>
          </a:p>
        </p:txBody>
      </p:sp>
      <p:pic>
        <p:nvPicPr>
          <p:cNvPr id="7" name="Picture 6">
            <a:extLst>
              <a:ext uri="{FF2B5EF4-FFF2-40B4-BE49-F238E27FC236}">
                <a16:creationId xmlns:a16="http://schemas.microsoft.com/office/drawing/2014/main" id="{FAB8E594-A7E4-489B-A377-DCE5B0186F91}"/>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97816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371599"/>
          </a:xfrm>
        </p:spPr>
        <p:txBody>
          <a:bodyPr>
            <a:normAutofit/>
          </a:bodyPr>
          <a:lstStyle/>
          <a:p>
            <a:r>
              <a:rPr lang="en-US" dirty="0">
                <a:latin typeface="Times New Roman"/>
                <a:cs typeface="Times New Roman"/>
              </a:rPr>
              <a:t>VETERAN SERVICES</a:t>
            </a:r>
            <a:br>
              <a:rPr lang="en-US" dirty="0">
                <a:latin typeface="Times New Roman" panose="02020603050405020304" pitchFamily="18" charset="0"/>
                <a:cs typeface="Times New Roman" panose="02020603050405020304" pitchFamily="18" charset="0"/>
              </a:rPr>
            </a:br>
            <a:r>
              <a:rPr lang="en-US" sz="3100" dirty="0">
                <a:latin typeface="Times New Roman"/>
                <a:cs typeface="Times New Roman"/>
              </a:rPr>
              <a:t>Strategic Plan Goals, Operating Indicators</a:t>
            </a:r>
          </a:p>
        </p:txBody>
      </p:sp>
      <p:sp>
        <p:nvSpPr>
          <p:cNvPr id="3" name="Rectangle 2"/>
          <p:cNvSpPr>
            <a:spLocks noGrp="1"/>
          </p:cNvSpPr>
          <p:nvPr>
            <p:ph idx="1"/>
          </p:nvPr>
        </p:nvSpPr>
        <p:spPr>
          <a:xfrm>
            <a:off x="991658" y="2093257"/>
            <a:ext cx="7704667" cy="3545543"/>
          </a:xfrm>
        </p:spPr>
        <p:txBody>
          <a:bodyPr anchor="t">
            <a:normAutofit fontScale="70000" lnSpcReduction="20000"/>
          </a:bodyPr>
          <a:lstStyle/>
          <a:p>
            <a:r>
              <a:rPr lang="en-US" sz="2300" dirty="0">
                <a:latin typeface="Times New Roman" panose="02020603050405020304" pitchFamily="18" charset="0"/>
                <a:ea typeface="+mn-lt"/>
                <a:cs typeface="Times New Roman" panose="02020603050405020304" pitchFamily="18" charset="0"/>
              </a:rPr>
              <a:t>The Veterans Services Performance Measures and Operating Indicators in 2021:</a:t>
            </a:r>
          </a:p>
          <a:p>
            <a:pPr lvl="1">
              <a:buClr>
                <a:srgbClr val="3F772B"/>
              </a:buClr>
            </a:pPr>
            <a:r>
              <a:rPr lang="en-US" sz="2300" dirty="0">
                <a:latin typeface="Times New Roman" panose="02020603050405020304" pitchFamily="18" charset="0"/>
                <a:cs typeface="Times New Roman" panose="02020603050405020304" pitchFamily="18" charset="0"/>
              </a:rPr>
              <a:t>Average </a:t>
            </a:r>
            <a:r>
              <a:rPr lang="en-US" sz="2300" dirty="0">
                <a:latin typeface="Times New Roman" panose="02020603050405020304" pitchFamily="18" charset="0"/>
                <a:ea typeface="+mn-lt"/>
                <a:cs typeface="Times New Roman" panose="02020603050405020304" pitchFamily="18" charset="0"/>
              </a:rPr>
              <a:t>a 4.0 or greater rating* on customer service evaluations forms.</a:t>
            </a:r>
            <a:endParaRPr lang="en-US" sz="2300" dirty="0">
              <a:latin typeface="Times New Roman" panose="02020603050405020304" pitchFamily="18" charset="0"/>
              <a:cs typeface="Times New Roman" panose="02020603050405020304" pitchFamily="18" charset="0"/>
            </a:endParaRPr>
          </a:p>
          <a:p>
            <a:pPr lvl="1">
              <a:buClr>
                <a:srgbClr val="3F772B"/>
              </a:buClr>
            </a:pPr>
            <a:r>
              <a:rPr lang="en-US" sz="2300" dirty="0">
                <a:latin typeface="Times New Roman" panose="02020603050405020304" pitchFamily="18" charset="0"/>
                <a:ea typeface="+mn-lt"/>
                <a:cs typeface="Times New Roman" panose="02020603050405020304" pitchFamily="18" charset="0"/>
              </a:rPr>
              <a:t>Average 675 office visits or virtual appointments monthly.</a:t>
            </a:r>
          </a:p>
          <a:p>
            <a:pPr lvl="1">
              <a:buClr>
                <a:srgbClr val="3F772B"/>
              </a:buClr>
            </a:pPr>
            <a:r>
              <a:rPr lang="en-US" sz="2300" dirty="0">
                <a:latin typeface="Times New Roman" panose="02020603050405020304" pitchFamily="18" charset="0"/>
                <a:ea typeface="+mn-lt"/>
                <a:cs typeface="Times New Roman" panose="02020603050405020304" pitchFamily="18" charset="0"/>
              </a:rPr>
              <a:t>Average 200 compensation and pension claims per month.</a:t>
            </a:r>
          </a:p>
          <a:p>
            <a:pPr marL="457200" lvl="1" indent="0">
              <a:buClr>
                <a:srgbClr val="3F772B"/>
              </a:buClr>
              <a:buNone/>
            </a:pPr>
            <a:endParaRPr lang="en-US" sz="2300" dirty="0">
              <a:latin typeface="Times New Roman" panose="02020603050405020304" pitchFamily="18" charset="0"/>
              <a:ea typeface="+mn-lt"/>
              <a:cs typeface="Times New Roman" panose="02020603050405020304" pitchFamily="18" charset="0"/>
            </a:endParaRPr>
          </a:p>
          <a:p>
            <a:pPr>
              <a:buClr>
                <a:srgbClr val="3F772B"/>
              </a:buClr>
            </a:pPr>
            <a:r>
              <a:rPr lang="en-US" sz="2300" dirty="0">
                <a:latin typeface="Times New Roman" panose="02020603050405020304" pitchFamily="18" charset="0"/>
                <a:ea typeface="+mn-lt"/>
                <a:cs typeface="Times New Roman" panose="02020603050405020304" pitchFamily="18" charset="0"/>
              </a:rPr>
              <a:t>Future Veterans Services Performance Measures and Operating Indicators: </a:t>
            </a:r>
          </a:p>
          <a:p>
            <a:pPr lvl="1">
              <a:buClr>
                <a:srgbClr val="3F772B"/>
              </a:buClr>
            </a:pPr>
            <a:r>
              <a:rPr lang="en-US" sz="2300" dirty="0">
                <a:latin typeface="Times New Roman" panose="02020603050405020304" pitchFamily="18" charset="0"/>
                <a:cs typeface="Times New Roman" panose="02020603050405020304" pitchFamily="18" charset="0"/>
              </a:rPr>
              <a:t>Average a 4.0 or greater rating* on customer service evaluation forms.</a:t>
            </a:r>
          </a:p>
          <a:p>
            <a:pPr lvl="1">
              <a:buClr>
                <a:srgbClr val="3F772B"/>
              </a:buClr>
            </a:pPr>
            <a:r>
              <a:rPr lang="en-US" sz="2300" dirty="0">
                <a:latin typeface="Times New Roman" panose="02020603050405020304" pitchFamily="18" charset="0"/>
                <a:cs typeface="Times New Roman" panose="02020603050405020304" pitchFamily="18" charset="0"/>
              </a:rPr>
              <a:t>Average 675 office visits or virtual appointments per month.</a:t>
            </a:r>
          </a:p>
          <a:p>
            <a:pPr lvl="1">
              <a:buClr>
                <a:srgbClr val="3F772B"/>
              </a:buClr>
            </a:pPr>
            <a:r>
              <a:rPr lang="en-US" sz="2300" dirty="0">
                <a:latin typeface="Times New Roman" panose="02020603050405020304" pitchFamily="18" charset="0"/>
                <a:cs typeface="Times New Roman" panose="02020603050405020304" pitchFamily="18" charset="0"/>
              </a:rPr>
              <a:t>Average 200 compensation and pension claims per month.</a:t>
            </a:r>
          </a:p>
          <a:p>
            <a:pPr marL="457200" lvl="1" indent="0">
              <a:buClr>
                <a:srgbClr val="3F772B"/>
              </a:buClr>
              <a:buNone/>
            </a:pPr>
            <a:endParaRPr lang="en-US" dirty="0">
              <a:latin typeface="Times New Roman"/>
              <a:cs typeface="Times New Roman"/>
            </a:endParaRPr>
          </a:p>
          <a:p>
            <a:pPr marL="457200" lvl="1" indent="0">
              <a:buClr>
                <a:srgbClr val="3F772B"/>
              </a:buClr>
              <a:buNone/>
            </a:pPr>
            <a:r>
              <a:rPr lang="en-US" dirty="0">
                <a:latin typeface="Times New Roman"/>
                <a:cs typeface="Times New Roman"/>
              </a:rPr>
              <a:t>*out of five</a:t>
            </a:r>
          </a:p>
          <a:p>
            <a:pPr>
              <a:buClr>
                <a:srgbClr val="3F772B"/>
              </a:buClr>
            </a:pPr>
            <a:endParaRPr lang="en-US" dirty="0">
              <a:latin typeface="Times New Roman"/>
              <a:cs typeface="Times New Roman"/>
            </a:endParaRPr>
          </a:p>
        </p:txBody>
      </p:sp>
      <p:sp>
        <p:nvSpPr>
          <p:cNvPr id="5" name="Footer Placeholder 4"/>
          <p:cNvSpPr>
            <a:spLocks noGrp="1"/>
          </p:cNvSpPr>
          <p:nvPr>
            <p:ph type="ftr" sz="quarter" idx="11"/>
          </p:nvPr>
        </p:nvSpPr>
        <p:spPr>
          <a:xfrm>
            <a:off x="2001391" y="6073773"/>
            <a:ext cx="5314517" cy="365125"/>
          </a:xfrm>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5</a:t>
            </a:fld>
            <a:endParaRPr lang="en-US" dirty="0"/>
          </a:p>
        </p:txBody>
      </p:sp>
      <p:pic>
        <p:nvPicPr>
          <p:cNvPr id="7" name="Picture 6">
            <a:extLst>
              <a:ext uri="{FF2B5EF4-FFF2-40B4-BE49-F238E27FC236}">
                <a16:creationId xmlns:a16="http://schemas.microsoft.com/office/drawing/2014/main" id="{B7987A20-83F9-479A-BDCA-08096E4AD009}"/>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415499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32201"/>
            <a:ext cx="7704667" cy="1139399"/>
          </a:xfrm>
        </p:spPr>
        <p:txBody>
          <a:bodyPr>
            <a:normAutofit fontScale="90000"/>
          </a:bodyPr>
          <a:lstStyle/>
          <a:p>
            <a:r>
              <a:rPr lang="en-US" dirty="0">
                <a:latin typeface="Times New Roman" panose="02020603050405020304" pitchFamily="18" charset="0"/>
                <a:cs typeface="Times New Roman" panose="02020603050405020304" pitchFamily="18" charset="0"/>
              </a:rPr>
              <a:t>CRIMINAL JUSTICE PLANNING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2022 Goals</a:t>
            </a:r>
            <a:br>
              <a:rPr lang="en-US" dirty="0">
                <a:latin typeface="Times New Roman" panose="02020603050405020304" pitchFamily="18" charset="0"/>
                <a:cs typeface="Times New Roman" panose="02020603050405020304" pitchFamily="18" charset="0"/>
              </a:rPr>
            </a:br>
            <a:endParaRPr lang="en-US" sz="2700" dirty="0">
              <a:latin typeface="Times New Roman" panose="02020603050405020304" pitchFamily="18" charset="0"/>
              <a:cs typeface="Times New Roman" panose="02020603050405020304" pitchFamily="18" charset="0"/>
            </a:endParaRPr>
          </a:p>
        </p:txBody>
      </p:sp>
      <p:sp>
        <p:nvSpPr>
          <p:cNvPr id="3" name="Rectangle 2"/>
          <p:cNvSpPr>
            <a:spLocks noGrp="1"/>
          </p:cNvSpPr>
          <p:nvPr>
            <p:ph idx="1"/>
          </p:nvPr>
        </p:nvSpPr>
        <p:spPr>
          <a:xfrm>
            <a:off x="914400" y="1866897"/>
            <a:ext cx="7704667" cy="2705103"/>
          </a:xfrm>
        </p:spPr>
        <p:txBody>
          <a:bodyPr anchor="t">
            <a:normAutofit/>
          </a:bodyPr>
          <a:lstStyle/>
          <a:p>
            <a:pPr lvl="1">
              <a:buClr>
                <a:srgbClr val="3F772B"/>
              </a:buClr>
            </a:pPr>
            <a:r>
              <a:rPr lang="en-US" sz="1800" dirty="0">
                <a:latin typeface="Times New Roman" panose="02020603050405020304" pitchFamily="18" charset="0"/>
                <a:cs typeface="Times New Roman" panose="02020603050405020304" pitchFamily="18" charset="0"/>
              </a:rPr>
              <a:t>Research, plan and share findings on matters that support community efforts to improve the criminal justice system in El Paso County. </a:t>
            </a:r>
          </a:p>
          <a:p>
            <a:pPr lvl="1">
              <a:buClr>
                <a:srgbClr val="3F772B"/>
              </a:buClr>
            </a:pPr>
            <a:r>
              <a:rPr lang="en-US" sz="1800" dirty="0">
                <a:latin typeface="Times New Roman" panose="02020603050405020304" pitchFamily="18" charset="0"/>
                <a:cs typeface="Times New Roman" panose="02020603050405020304" pitchFamily="18" charset="0"/>
              </a:rPr>
              <a:t>Conduct a </a:t>
            </a:r>
            <a:r>
              <a:rPr lang="en-US" sz="1800" i="0" dirty="0">
                <a:solidFill>
                  <a:srgbClr val="202124"/>
                </a:solidFill>
                <a:effectLst/>
                <a:latin typeface="Times New Roman" panose="02020603050405020304" pitchFamily="18" charset="0"/>
                <a:cs typeface="Times New Roman" panose="02020603050405020304" pitchFamily="18" charset="0"/>
              </a:rPr>
              <a:t>process, outcome, cost-benefit, and impact</a:t>
            </a:r>
            <a:r>
              <a:rPr lang="en-US" sz="1800" dirty="0">
                <a:latin typeface="Times New Roman" panose="02020603050405020304" pitchFamily="18" charset="0"/>
                <a:cs typeface="Times New Roman" panose="02020603050405020304" pitchFamily="18" charset="0"/>
              </a:rPr>
              <a:t> program evaluation of Useful Public Services in El Paso County and provide recommendations for improvement.</a:t>
            </a:r>
          </a:p>
          <a:p>
            <a:pPr lvl="1">
              <a:buClr>
                <a:srgbClr val="3F772B"/>
              </a:buClr>
            </a:pPr>
            <a:r>
              <a:rPr lang="en-US" sz="1800" dirty="0">
                <a:latin typeface="Times New Roman" panose="02020603050405020304" pitchFamily="18" charset="0"/>
                <a:cs typeface="Times New Roman" panose="02020603050405020304" pitchFamily="18" charset="0"/>
              </a:rPr>
              <a:t>Develop opportunities to education the community on Criminal Justice issues, to include the development of a Criminal Justice Dashboard and a review of current reported CJCC metrics.  </a:t>
            </a:r>
          </a:p>
          <a:p>
            <a:pPr marL="457200" lvl="1" indent="0">
              <a:buClr>
                <a:srgbClr val="3F772B"/>
              </a:buClr>
              <a:buNone/>
            </a:pPr>
            <a:endParaRPr lang="en-US" sz="18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a:xfrm>
            <a:off x="2001391" y="6073773"/>
            <a:ext cx="5314517" cy="365125"/>
          </a:xfrm>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6</a:t>
            </a:fld>
            <a:endParaRPr lang="en-US" dirty="0"/>
          </a:p>
        </p:txBody>
      </p:sp>
      <p:pic>
        <p:nvPicPr>
          <p:cNvPr id="7" name="Picture 6">
            <a:extLst>
              <a:ext uri="{FF2B5EF4-FFF2-40B4-BE49-F238E27FC236}">
                <a16:creationId xmlns:a16="http://schemas.microsoft.com/office/drawing/2014/main" id="{B7987A20-83F9-479A-BDCA-08096E4AD009}"/>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31393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371599"/>
          </a:xfrm>
        </p:spPr>
        <p:txBody>
          <a:bodyPr>
            <a:normAutofit/>
          </a:bodyPr>
          <a:lstStyle/>
          <a:p>
            <a:r>
              <a:rPr lang="en-US" dirty="0">
                <a:latin typeface="Times New Roman" panose="02020603050405020304" pitchFamily="18" charset="0"/>
                <a:cs typeface="Times New Roman" panose="02020603050405020304" pitchFamily="18" charset="0"/>
              </a:rPr>
              <a:t>PRETRIAL SERVICES</a:t>
            </a:r>
            <a:br>
              <a:rPr lang="en-US" dirty="0">
                <a:latin typeface="Times New Roman" panose="02020603050405020304" pitchFamily="18" charset="0"/>
                <a:cs typeface="Times New Roman" panose="02020603050405020304" pitchFamily="18" charset="0"/>
              </a:rPr>
            </a:br>
            <a:r>
              <a:rPr lang="en-US" sz="2800" dirty="0">
                <a:latin typeface="Times New Roman"/>
                <a:cs typeface="Times New Roman"/>
              </a:rPr>
              <a:t>Strategic Plan Goals, Operating Indicators</a:t>
            </a:r>
            <a:endParaRPr lang="en-US" sz="2700" dirty="0">
              <a:latin typeface="Times New Roman" panose="02020603050405020304" pitchFamily="18" charset="0"/>
              <a:cs typeface="Times New Roman" panose="02020603050405020304" pitchFamily="18" charset="0"/>
            </a:endParaRPr>
          </a:p>
        </p:txBody>
      </p:sp>
      <p:sp>
        <p:nvSpPr>
          <p:cNvPr id="3" name="Rectangle 2"/>
          <p:cNvSpPr>
            <a:spLocks noGrp="1"/>
          </p:cNvSpPr>
          <p:nvPr>
            <p:ph idx="1"/>
          </p:nvPr>
        </p:nvSpPr>
        <p:spPr>
          <a:xfrm>
            <a:off x="982133" y="2057400"/>
            <a:ext cx="7704667" cy="3942416"/>
          </a:xfrm>
        </p:spPr>
        <p:txBody>
          <a:bodyPr anchor="t">
            <a:normAutofit fontScale="85000" lnSpcReduction="20000"/>
          </a:bodyPr>
          <a:lstStyle/>
          <a:p>
            <a:r>
              <a:rPr lang="en-US" dirty="0">
                <a:latin typeface="Times New Roman"/>
                <a:cs typeface="Times New Roman"/>
              </a:rPr>
              <a:t>The number of PR Bonds issued has increased from 1,713 in 2017 to  5494 in 2019.  Since Jan. 1, 2021, 4925 PR Bonds have been issued.  </a:t>
            </a:r>
          </a:p>
          <a:p>
            <a:r>
              <a:rPr lang="en-US" dirty="0">
                <a:latin typeface="Times New Roman"/>
                <a:cs typeface="Times New Roman"/>
              </a:rPr>
              <a:t>The cost to house an inmate in the Criminal Justice Center is approx. $158 per day.  In 2019, the average daily supervised population was 864 defendants.  Since Jan. 1, 2021, the average daily supervised population has been 1349 defendants  This has resulted in significant savings as defendants are not being held in the CJC awaiting court proceedings.</a:t>
            </a:r>
          </a:p>
          <a:p>
            <a:r>
              <a:rPr lang="en-US" dirty="0">
                <a:latin typeface="Times New Roman"/>
                <a:cs typeface="Times New Roman"/>
              </a:rPr>
              <a:t>Success rates for defendants appearing in court is 93.8% and success rates for defendants not obtaining new charges while on PR Bond is almost 99%. </a:t>
            </a:r>
          </a:p>
          <a:p>
            <a:r>
              <a:rPr lang="en-US" dirty="0">
                <a:latin typeface="Times New Roman"/>
                <a:cs typeface="Times New Roman"/>
              </a:rPr>
              <a:t>With gratitude, we thank El Paso County Sheriff for the generous funding offer to improve pretrial services staffing which will be used to impact the average daily population at the jail. </a:t>
            </a:r>
          </a:p>
        </p:txBody>
      </p:sp>
      <p:sp>
        <p:nvSpPr>
          <p:cNvPr id="5" name="Footer Placeholder 4"/>
          <p:cNvSpPr>
            <a:spLocks noGrp="1"/>
          </p:cNvSpPr>
          <p:nvPr>
            <p:ph type="ftr" sz="quarter" idx="11"/>
          </p:nvPr>
        </p:nvSpPr>
        <p:spPr>
          <a:xfrm>
            <a:off x="2001391" y="6073773"/>
            <a:ext cx="5314517" cy="365125"/>
          </a:xfrm>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7</a:t>
            </a:fld>
            <a:endParaRPr lang="en-US" dirty="0"/>
          </a:p>
        </p:txBody>
      </p:sp>
      <p:pic>
        <p:nvPicPr>
          <p:cNvPr id="7" name="Picture 6">
            <a:extLst>
              <a:ext uri="{FF2B5EF4-FFF2-40B4-BE49-F238E27FC236}">
                <a16:creationId xmlns:a16="http://schemas.microsoft.com/office/drawing/2014/main" id="{B7987A20-83F9-479A-BDCA-08096E4AD009}"/>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79544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371599"/>
          </a:xfrm>
        </p:spPr>
        <p:txBody>
          <a:bodyPr>
            <a:normAutofit/>
          </a:bodyPr>
          <a:lstStyle/>
          <a:p>
            <a:r>
              <a:rPr lang="en-US" dirty="0">
                <a:latin typeface="Times New Roman" panose="02020603050405020304" pitchFamily="18" charset="0"/>
                <a:cs typeface="Times New Roman" panose="02020603050405020304" pitchFamily="18" charset="0"/>
              </a:rPr>
              <a:t>COMMUNITY CORRECTIONS</a:t>
            </a:r>
            <a:br>
              <a:rPr lang="en-US"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Strategic Plan Goals, Operating Indicators</a:t>
            </a:r>
          </a:p>
        </p:txBody>
      </p:sp>
      <p:sp>
        <p:nvSpPr>
          <p:cNvPr id="3" name="Rectangle 2"/>
          <p:cNvSpPr>
            <a:spLocks noGrp="1"/>
          </p:cNvSpPr>
          <p:nvPr>
            <p:ph idx="1"/>
          </p:nvPr>
        </p:nvSpPr>
        <p:spPr>
          <a:xfrm>
            <a:off x="982133" y="2057400"/>
            <a:ext cx="7704667" cy="3429000"/>
          </a:xfrm>
        </p:spPr>
        <p:txBody>
          <a:bodyPr anchor="t">
            <a:normAutofit fontScale="92500" lnSpcReduction="20000"/>
          </a:bodyPr>
          <a:lstStyle/>
          <a:p>
            <a:r>
              <a:rPr lang="en-US" dirty="0">
                <a:latin typeface="Times New Roman" panose="02020603050405020304" pitchFamily="18" charset="0"/>
                <a:cs typeface="Times New Roman" panose="02020603050405020304" pitchFamily="18" charset="0"/>
              </a:rPr>
              <a:t>Community Corrections in the 4</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Judicial District screened 1699 referrals in SFY21. </a:t>
            </a:r>
          </a:p>
          <a:p>
            <a:r>
              <a:rPr lang="en-US" dirty="0">
                <a:latin typeface="Times New Roman" panose="02020603050405020304" pitchFamily="18" charset="0"/>
                <a:cs typeface="Times New Roman" panose="02020603050405020304" pitchFamily="18" charset="0"/>
              </a:rPr>
              <a:t>The Community Corrections Board screened 928 mandatory criteria case referrals during the past four quarters with a 74.25% acceptance rate.</a:t>
            </a:r>
          </a:p>
          <a:p>
            <a:r>
              <a:rPr lang="en-US" dirty="0">
                <a:latin typeface="Times New Roman" panose="02020603050405020304" pitchFamily="18" charset="0"/>
                <a:cs typeface="Times New Roman" panose="02020603050405020304" pitchFamily="18" charset="0"/>
              </a:rPr>
              <a:t>The average length of time clients serve in the residential program is 147.5 days.</a:t>
            </a:r>
          </a:p>
          <a:p>
            <a:r>
              <a:rPr lang="en-US" dirty="0">
                <a:latin typeface="Times New Roman" panose="02020603050405020304" pitchFamily="18" charset="0"/>
                <a:cs typeface="Times New Roman" panose="02020603050405020304" pitchFamily="18" charset="0"/>
              </a:rPr>
              <a:t>Annual cost of sentencing options: </a:t>
            </a:r>
          </a:p>
          <a:p>
            <a:pPr lvl="1"/>
            <a:r>
              <a:rPr lang="en-US" dirty="0">
                <a:latin typeface="Times New Roman" panose="02020603050405020304" pitchFamily="18" charset="0"/>
                <a:cs typeface="Times New Roman" panose="02020603050405020304" pitchFamily="18" charset="0"/>
              </a:rPr>
              <a:t>Community Corrections $9,936</a:t>
            </a:r>
          </a:p>
          <a:p>
            <a:pPr lvl="1"/>
            <a:r>
              <a:rPr lang="en-US" dirty="0">
                <a:latin typeface="Times New Roman" panose="02020603050405020304" pitchFamily="18" charset="0"/>
                <a:cs typeface="Times New Roman" panose="02020603050405020304" pitchFamily="18" charset="0"/>
              </a:rPr>
              <a:t>Department of Corrections $46,866</a:t>
            </a:r>
          </a:p>
        </p:txBody>
      </p:sp>
      <p:sp>
        <p:nvSpPr>
          <p:cNvPr id="5" name="Footer Placeholder 4"/>
          <p:cNvSpPr>
            <a:spLocks noGrp="1"/>
          </p:cNvSpPr>
          <p:nvPr>
            <p:ph type="ftr" sz="quarter" idx="11"/>
          </p:nvPr>
        </p:nvSpPr>
        <p:spPr>
          <a:xfrm>
            <a:off x="1981200" y="6108173"/>
            <a:ext cx="5314517" cy="365125"/>
          </a:xfrm>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8</a:t>
            </a:fld>
            <a:endParaRPr lang="en-US" dirty="0"/>
          </a:p>
        </p:txBody>
      </p:sp>
      <p:pic>
        <p:nvPicPr>
          <p:cNvPr id="7" name="Picture 6">
            <a:extLst>
              <a:ext uri="{FF2B5EF4-FFF2-40B4-BE49-F238E27FC236}">
                <a16:creationId xmlns:a16="http://schemas.microsoft.com/office/drawing/2014/main" id="{B7987A20-83F9-479A-BDCA-08096E4AD009}"/>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69667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295400"/>
            <a:ext cx="7628467" cy="4876800"/>
          </a:xfrm>
        </p:spPr>
        <p:txBody>
          <a:bodyPr anchor="t">
            <a:noAutofit/>
          </a:bodyPr>
          <a:lstStyle/>
          <a:p>
            <a:endParaRPr lang="en-US" sz="1600" dirty="0">
              <a:latin typeface="Times New Roman"/>
              <a:cs typeface="Times New Roman"/>
            </a:endParaRPr>
          </a:p>
          <a:p>
            <a:r>
              <a:rPr lang="en-US" sz="1600" dirty="0">
                <a:latin typeface="Times New Roman"/>
                <a:cs typeface="Times New Roman"/>
              </a:rPr>
              <a:t>El Paso County veterans received an annual average of $7,935 as compared to the national average of $5,370.</a:t>
            </a:r>
          </a:p>
          <a:p>
            <a:r>
              <a:rPr lang="en-US" sz="1600" dirty="0">
                <a:latin typeface="Times New Roman"/>
                <a:cs typeface="Times New Roman"/>
              </a:rPr>
              <a:t>When EPC Veteran Services assists the veteran, the annual average is $14,626.</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a:cs typeface="Times New Roman"/>
              </a:rPr>
              <a:t>The Justice Services Division (Pretrial Services, Community Corrections) recently consolidated offices under one roof at 210 S. Tejon Street.  </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a:cs typeface="Times New Roman"/>
              </a:rPr>
              <a:t>Pretrial Services recently eliminated the PR Bond Administrative fee of $55 due to a change in legislation (HB21-1280) which was tied to a $77,000 revenue item.</a:t>
            </a:r>
          </a:p>
          <a:p>
            <a:r>
              <a:rPr lang="en-US" sz="1600" dirty="0">
                <a:latin typeface="Times New Roman"/>
                <a:cs typeface="Times New Roman"/>
              </a:rPr>
              <a:t>Criminal Justice Planning’s review of local data supports local criminal justice programming and helps identify how to best utilize resources, preserving stakeholder and staff time/efforts, maximizing meaningful outcomes and return on investment. </a:t>
            </a:r>
            <a:endParaRPr lang="en-US" sz="1600"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Justice Services Department</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9</a:t>
            </a:fld>
            <a:endParaRPr lang="en-US" dirty="0"/>
          </a:p>
        </p:txBody>
      </p:sp>
      <p:pic>
        <p:nvPicPr>
          <p:cNvPr id="7" name="Picture 6">
            <a:extLst>
              <a:ext uri="{FF2B5EF4-FFF2-40B4-BE49-F238E27FC236}">
                <a16:creationId xmlns:a16="http://schemas.microsoft.com/office/drawing/2014/main" id="{A91CC74A-EDCF-4EAF-89E8-B80CC7AF25D3}"/>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557880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5" ma:contentTypeDescription="Create a new document." ma:contentTypeScope="" ma:versionID="07ed8f0f4806d4c1c1ce97fe98252d66">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e59269d3c5db8ffd41697c95cc025586"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element ref="ns2:ReqOrganizationname" minOccurs="0"/>
                <xsd:element ref="ns2:MediaLengthInSeconds" minOccurs="0"/>
                <xsd:element ref="ns2:Invoicenumber" minOccurs="0"/>
                <xsd:element ref="ns2:PaidinFul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enumeration value="University/ed"/>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Other"/>
                    <xsd:enumeration value="Assessor"/>
                    <xsd:enumeration value="Public Works"/>
                    <xsd:enumeration value="Facilities"/>
                    <xsd:enumeration value="Legal"/>
                    <xsd:enumeration value="IT"/>
                    <xsd:enumeration value="Admin"/>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Organizationname" ma:index="25" nillable="true" ma:displayName="Organization" ma:description="This is the name of the organization that is requestor affiliated" ma:format="Dropdown" ma:internalName="ReqOrganizationname">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Invoicenumber" ma:index="27" nillable="true" ma:displayName="Invoice number" ma:decimals="0" ma:description="This is the invoice number assigned to any CORA requiring financial reimbursement from the requestor. Year-number order" ma:format="Dropdown" ma:internalName="Invoicenumber" ma:percentage="FALSE">
      <xsd:simpleType>
        <xsd:restriction base="dms:Number"/>
      </xsd:simpleType>
    </xsd:element>
    <xsd:element name="PaidinFull_x003f_" ma:index="28" nillable="true" ma:displayName="Paid in Full?" ma:description="The status on the payment required by the requestor, if applicable.&#10;&#10;(If blank, no charge for request)" ma:format="Dropdown" ma:internalName="PaidinFull_x003f_">
      <xsd:simpleType>
        <xsd:restriction base="dms:Choice">
          <xsd:enumeration value="Yes"/>
          <xsd:enumeration value="No"/>
          <xsd:enumeration value="No Response"/>
        </xsd:restriction>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Received xmlns="80156bfa-366b-4c3c-b565-b9add8006275" xsi:nil="true"/>
    <_ip_UnifiedCompliancePolicyUIAction xmlns="http://schemas.microsoft.com/sharepoint/v3" xsi:nil="true"/>
    <CORAType xmlns="80156bfa-366b-4c3c-b565-b9add8006275" xsi:nil="true"/>
    <Requestor xmlns="80156bfa-366b-4c3c-b565-b9add8006275" xsi:nil="true"/>
    <ReqOrganizationname xmlns="80156bfa-366b-4c3c-b565-b9add8006275" xsi:nil="true"/>
    <_ip_UnifiedCompliancePolicyProperties xmlns="http://schemas.microsoft.com/sharepoint/v3" xsi:nil="true"/>
    <Invoicenumber xmlns="80156bfa-366b-4c3c-b565-b9add8006275" xsi:nil="true"/>
    <PaidinFull_x003f_ xmlns="80156bfa-366b-4c3c-b565-b9add8006275" xsi:nil="true"/>
    <PointofContact xmlns="80156bfa-366b-4c3c-b565-b9add8006275">
      <UserInfo>
        <DisplayName/>
        <AccountId xsi:nil="true"/>
        <AccountType/>
      </UserInfo>
    </PointofContact>
    <Department xmlns="80156bfa-366b-4c3c-b565-b9add8006275" xsi:nil="true"/>
  </documentManagement>
</p:properties>
</file>

<file path=customXml/itemProps1.xml><?xml version="1.0" encoding="utf-8"?>
<ds:datastoreItem xmlns:ds="http://schemas.openxmlformats.org/officeDocument/2006/customXml" ds:itemID="{559F9E9F-8EAE-48E6-B264-662A6B06FE59}"/>
</file>

<file path=customXml/itemProps2.xml><?xml version="1.0" encoding="utf-8"?>
<ds:datastoreItem xmlns:ds="http://schemas.openxmlformats.org/officeDocument/2006/customXml" ds:itemID="{3B3FAB10-0E4A-4F72-8119-68D0AD0E8D19}"/>
</file>

<file path=customXml/itemProps3.xml><?xml version="1.0" encoding="utf-8"?>
<ds:datastoreItem xmlns:ds="http://schemas.openxmlformats.org/officeDocument/2006/customXml" ds:itemID="{B89FE895-3D7B-4B10-8103-5C0A5A8E1637}"/>
</file>

<file path=docProps/app.xml><?xml version="1.0" encoding="utf-8"?>
<Properties xmlns="http://schemas.openxmlformats.org/officeDocument/2006/extended-properties" xmlns:vt="http://schemas.openxmlformats.org/officeDocument/2006/docPropsVTypes">
  <Template>TM03457496[[fn=Parallax]]</Template>
  <TotalTime>0</TotalTime>
  <Words>1399</Words>
  <Application>Microsoft Office PowerPoint</Application>
  <PresentationFormat>On-screen Show (4:3)</PresentationFormat>
  <Paragraphs>154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Corbel</vt:lpstr>
      <vt:lpstr>Times New Roman</vt:lpstr>
      <vt:lpstr>Parallax</vt:lpstr>
      <vt:lpstr>2022 Budget Presentation Justice Services Department </vt:lpstr>
      <vt:lpstr>Organizational Chart </vt:lpstr>
      <vt:lpstr>Operations</vt:lpstr>
      <vt:lpstr>Mandates/State Statutes Required</vt:lpstr>
      <vt:lpstr>VETERAN SERVICES Strategic Plan Goals, Operating Indicators</vt:lpstr>
      <vt:lpstr>CRIMINAL JUSTICE PLANNING 2022 Goals </vt:lpstr>
      <vt:lpstr>PRETRIAL SERVICES Strategic Plan Goals, Operating Indicators</vt:lpstr>
      <vt:lpstr>COMMUNITY CORRECTIONS Strategic Plan Goals, Operating Indicators</vt:lpstr>
      <vt:lpstr>Budgetary Highlights </vt:lpstr>
      <vt:lpstr>Base Budget</vt:lpstr>
      <vt:lpstr>Veteran Services Critical Needs</vt:lpstr>
      <vt:lpstr>Pretrial Services Critical Need</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Budget Presentation Justice Services Department</dc:title>
  <dc:creator/>
  <cp:lastModifiedBy/>
  <cp:revision>959</cp:revision>
  <dcterms:created xsi:type="dcterms:W3CDTF">2017-10-09T01:43:08Z</dcterms:created>
  <dcterms:modified xsi:type="dcterms:W3CDTF">2021-10-14T20:34:47Z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y fmtid="{D5CDD505-2E9C-101B-9397-08002B2CF9AE}" pid="3" name="ContentTypeId">
    <vt:lpwstr>0x010100B8B90CC84C13534CABA8E62057ACEC45</vt:lpwstr>
  </property>
</Properties>
</file>