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90" r:id="rId4"/>
  </p:sldMasterIdLst>
  <p:notesMasterIdLst>
    <p:notesMasterId r:id="rId12"/>
  </p:notesMasterIdLst>
  <p:sldIdLst>
    <p:sldId id="256" r:id="rId5"/>
    <p:sldId id="257" r:id="rId6"/>
    <p:sldId id="258" r:id="rId7"/>
    <p:sldId id="260" r:id="rId8"/>
    <p:sldId id="267" r:id="rId9"/>
    <p:sldId id="265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7FED34-5818-034E-8415-87728099E8E4}" type="datetimeFigureOut">
              <a:rPr lang="en-US" smtClean="0"/>
              <a:t>10/18/21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8D60CB-BAB7-FE4E-89C0-82AC0EED22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613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D60CB-BAB7-FE4E-89C0-82AC0EED22E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3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32B-6183-D348-BE2F-DE501EE81DAD}" type="datetime1">
              <a:rPr lang="en-US" smtClean="0"/>
              <a:t>10/18/21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Citizen Outreach Group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20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7AD7-031D-6A41-B971-D976F0266BF7}" type="datetime1">
              <a:rPr lang="en-US" smtClean="0"/>
              <a:t>10/18/21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Citizen Outreach Group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4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246A-B59D-5644-90FE-4628C75ECD70}" type="datetime1">
              <a:rPr lang="en-US" smtClean="0"/>
              <a:t>10/18/21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Citizen Outreach Group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649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DF13-76CC-E24A-8752-B2DB936AF439}" type="datetime1">
              <a:rPr lang="en-US" smtClean="0"/>
              <a:t>10/18/21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Citizen Outreach Group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696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C2E4-DA5A-4942-A71B-1D50868F5910}" type="datetime1">
              <a:rPr lang="en-US" smtClean="0"/>
              <a:t>10/18/21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Citizen Outreach Group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6813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EC7A-16AB-5D4B-9122-33AAE045A95D}" type="datetime1">
              <a:rPr lang="en-US" smtClean="0"/>
              <a:t>10/18/21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Citizen Outreach Group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28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6D37-AB59-9447-A5FB-667D107B1231}" type="datetime1">
              <a:rPr lang="en-US" smtClean="0"/>
              <a:t>10/18/21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Citizen Outreach Group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93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E34C-965F-A249-BF2A-3548F756AEF0}" type="datetime1">
              <a:rPr lang="en-US" smtClean="0"/>
              <a:t>10/18/21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Citizen Outreach Group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4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3BE-7225-8F45-8E8E-4259DE448506}" type="datetime1">
              <a:rPr lang="en-US" smtClean="0"/>
              <a:t>10/18/21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Citizen Outreach Group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5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4271-B5A9-6049-BFE5-13842C338869}" type="datetime1">
              <a:rPr lang="en-US" smtClean="0"/>
              <a:t>10/18/21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Citizen Outreach Group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9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04C7-C2D8-8C4E-A9A2-885126C6D789}" type="datetime1">
              <a:rPr lang="en-US" smtClean="0"/>
              <a:t>10/18/21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Citizen Outreach Group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6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A7E0-6D1D-A14D-AE6A-37F07E7A0646}" type="datetime1">
              <a:rPr lang="en-US" smtClean="0"/>
              <a:t>10/18/21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Citizen Outreach Group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1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5FD1-11A8-B54A-A8E2-AC00D859F970}" type="datetime1">
              <a:rPr lang="en-US" smtClean="0"/>
              <a:t>10/18/21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Citizen Outreach Group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7548-B056-2F45-8F8C-7251F56073EE}" type="datetime1">
              <a:rPr lang="en-US" smtClean="0"/>
              <a:t>10/18/21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Citizen Outreach Group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2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4A49-DAB0-504C-8A62-9558C782C291}" type="datetime1">
              <a:rPr lang="en-US" smtClean="0"/>
              <a:t>10/18/21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Citizen Outreach Group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1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3542-5D6F-C546-BC04-391CF3821F75}" type="datetime1">
              <a:rPr lang="en-US" smtClean="0"/>
              <a:t>10/18/21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Citizen Outreach Group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0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810D-77B2-F546-A76F-8D7E0445646B}" type="datetime1">
              <a:rPr lang="en-US" smtClean="0"/>
              <a:t>10/18/21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Citizen Outreach Group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62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  <p:sldLayoutId id="214748390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6977" y="544285"/>
            <a:ext cx="6447501" cy="16150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/>
              <a:t>Citizen Outreach Group (COG)</a:t>
            </a:r>
            <a:br>
              <a:rPr lang="en-US" sz="1700" dirty="0"/>
            </a:br>
            <a:br>
              <a:rPr lang="en-US" sz="1700" dirty="0"/>
            </a:br>
            <a:r>
              <a:rPr lang="en-US" sz="1700" dirty="0"/>
              <a:t>Annual Report to the</a:t>
            </a:r>
            <a:br>
              <a:rPr lang="en-US" sz="1700" dirty="0"/>
            </a:br>
            <a:r>
              <a:rPr lang="en-US" sz="1700" dirty="0"/>
              <a:t>El Paso Board</a:t>
            </a:r>
            <a:br>
              <a:rPr lang="en-US" sz="1700" dirty="0"/>
            </a:br>
            <a:r>
              <a:rPr lang="en-US" sz="1700" dirty="0"/>
              <a:t>of County Commissioners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6015" y="3079863"/>
            <a:ext cx="3883785" cy="2041297"/>
          </a:xfrm>
        </p:spPr>
        <p:txBody>
          <a:bodyPr vert="horz" lIns="91440" tIns="45720" rIns="91440" bIns="45720" rtlCol="0">
            <a:normAutofit/>
          </a:bodyPr>
          <a:lstStyle/>
          <a:p>
            <a:pPr algn="l"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Stephanie Adams, Chairperson</a:t>
            </a:r>
          </a:p>
          <a:p>
            <a:pPr algn="l"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Lauren Hug, Vice Chairperson</a:t>
            </a:r>
          </a:p>
          <a:p>
            <a:pPr algn="l"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October 21, 2021</a:t>
            </a:r>
          </a:p>
        </p:txBody>
      </p:sp>
      <p:pic>
        <p:nvPicPr>
          <p:cNvPr id="4" name="Picture 3" descr="logo-1-T.gif">
            <a:extLst>
              <a:ext uri="{FF2B5EF4-FFF2-40B4-BE49-F238E27FC236}">
                <a16:creationId xmlns:a16="http://schemas.microsoft.com/office/drawing/2014/main" id="{280AFFBC-6F36-4FEE-A317-E03049EB1E0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r="7" b="3447"/>
          <a:stretch/>
        </p:blipFill>
        <p:spPr>
          <a:xfrm>
            <a:off x="400414" y="2046790"/>
            <a:ext cx="4067572" cy="38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76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532130"/>
            <a:ext cx="6781514" cy="990600"/>
          </a:xfrm>
        </p:spPr>
        <p:txBody>
          <a:bodyPr>
            <a:noAutofit/>
          </a:bodyPr>
          <a:lstStyle/>
          <a:p>
            <a:pPr algn="ctr"/>
            <a:r>
              <a:rPr lang="en-US" sz="3400" dirty="0"/>
              <a:t>Citizen Outreach Group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651" y="2343474"/>
            <a:ext cx="7272789" cy="3773746"/>
          </a:xfrm>
        </p:spPr>
        <p:txBody>
          <a:bodyPr>
            <a:noAutofit/>
          </a:bodyPr>
          <a:lstStyle/>
          <a:p>
            <a:r>
              <a:rPr lang="en-US" sz="2600" dirty="0"/>
              <a:t>At least once annually, the COG committee shall review and assess, in its capacity:</a:t>
            </a:r>
          </a:p>
          <a:p>
            <a:pPr lvl="1"/>
            <a:r>
              <a:rPr lang="en-US" sz="2600" dirty="0"/>
              <a:t>The progress of the County Strategic Plan</a:t>
            </a:r>
          </a:p>
          <a:p>
            <a:pPr lvl="1"/>
            <a:r>
              <a:rPr lang="en-US" sz="2600" dirty="0"/>
              <a:t>The activity of the Public Safety Tax</a:t>
            </a:r>
          </a:p>
          <a:p>
            <a:pPr lvl="1"/>
            <a:r>
              <a:rPr lang="en-US" sz="2600" dirty="0"/>
              <a:t>The progress of the County’s Five (5) Year Financial Roadmap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Citizen Outreach Group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 descr="logo-1-T.gif">
            <a:extLst>
              <a:ext uri="{FF2B5EF4-FFF2-40B4-BE49-F238E27FC236}">
                <a16:creationId xmlns:a16="http://schemas.microsoft.com/office/drawing/2014/main" id="{430D704B-0654-4CA0-B84B-D4AE90D02B4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1765" y="4882488"/>
            <a:ext cx="154177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976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84576"/>
            <a:ext cx="6781514" cy="774459"/>
          </a:xfrm>
        </p:spPr>
        <p:txBody>
          <a:bodyPr>
            <a:normAutofit/>
          </a:bodyPr>
          <a:lstStyle/>
          <a:p>
            <a:pPr algn="ctr"/>
            <a:r>
              <a:rPr lang="en-US" sz="3400" dirty="0"/>
              <a:t>County Strategic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437" y="1706078"/>
            <a:ext cx="7152640" cy="4720730"/>
          </a:xfrm>
        </p:spPr>
        <p:txBody>
          <a:bodyPr>
            <a:noAutofit/>
          </a:bodyPr>
          <a:lstStyle/>
          <a:p>
            <a:r>
              <a:rPr lang="en-US" sz="2600" dirty="0"/>
              <a:t>November 15, 2021</a:t>
            </a:r>
          </a:p>
          <a:p>
            <a:pPr lvl="1"/>
            <a:r>
              <a:rPr lang="en-US" sz="2400" dirty="0"/>
              <a:t>The Strategic Plan will be presented to the COG outlining the new format for 2022-2026</a:t>
            </a:r>
            <a:endParaRPr lang="en-US" sz="2400" strike="sngStrike" dirty="0"/>
          </a:p>
          <a:p>
            <a:pPr lvl="2"/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599" y="6402864"/>
            <a:ext cx="4622973" cy="365125"/>
          </a:xfrm>
        </p:spPr>
        <p:txBody>
          <a:bodyPr/>
          <a:lstStyle/>
          <a:p>
            <a:r>
              <a:rPr lang="en-US" dirty="0"/>
              <a:t>Citizen Outreach Group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 descr="logo-1-T.gif">
            <a:extLst>
              <a:ext uri="{FF2B5EF4-FFF2-40B4-BE49-F238E27FC236}">
                <a16:creationId xmlns:a16="http://schemas.microsoft.com/office/drawing/2014/main" id="{7E452D44-2838-41FF-A3CD-BC2CC4B1425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1765" y="4882488"/>
            <a:ext cx="154177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829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90880"/>
            <a:ext cx="6781514" cy="650240"/>
          </a:xfrm>
        </p:spPr>
        <p:txBody>
          <a:bodyPr>
            <a:normAutofit/>
          </a:bodyPr>
          <a:lstStyle/>
          <a:p>
            <a:pPr algn="ctr"/>
            <a:r>
              <a:rPr lang="en-US" sz="3400" dirty="0"/>
              <a:t>Public Safety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700" y="2478513"/>
            <a:ext cx="6781515" cy="2770144"/>
          </a:xfrm>
        </p:spPr>
        <p:txBody>
          <a:bodyPr>
            <a:normAutofit/>
          </a:bodyPr>
          <a:lstStyle/>
          <a:p>
            <a:r>
              <a:rPr lang="en-US" sz="2600" dirty="0"/>
              <a:t>June 21, 2021</a:t>
            </a:r>
            <a:endParaRPr lang="en-US" sz="1000" dirty="0"/>
          </a:p>
          <a:p>
            <a:pPr lvl="1"/>
            <a:r>
              <a:rPr lang="en-US" sz="2600" dirty="0"/>
              <a:t>Public Safety Tax Report from Sheriff Elder for 2020</a:t>
            </a:r>
          </a:p>
          <a:p>
            <a:pPr lvl="2"/>
            <a:endParaRPr lang="en-US" sz="2600" dirty="0"/>
          </a:p>
          <a:p>
            <a:pPr marL="457200" lvl="1" indent="0">
              <a:buNone/>
            </a:pP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599" y="6158326"/>
            <a:ext cx="4622973" cy="365125"/>
          </a:xfrm>
        </p:spPr>
        <p:txBody>
          <a:bodyPr/>
          <a:lstStyle/>
          <a:p>
            <a:r>
              <a:rPr lang="en-US" dirty="0"/>
              <a:t>Citizen Outreach Group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 descr="logo-1-T.gif">
            <a:extLst>
              <a:ext uri="{FF2B5EF4-FFF2-40B4-BE49-F238E27FC236}">
                <a16:creationId xmlns:a16="http://schemas.microsoft.com/office/drawing/2014/main" id="{6ED10148-FE1F-4C4C-8371-7169E76BEFB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1765" y="4882488"/>
            <a:ext cx="154177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15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814" y="294867"/>
            <a:ext cx="7023700" cy="1117600"/>
          </a:xfrm>
        </p:spPr>
        <p:txBody>
          <a:bodyPr>
            <a:noAutofit/>
          </a:bodyPr>
          <a:lstStyle/>
          <a:p>
            <a:pPr algn="ctr"/>
            <a:r>
              <a:rPr lang="en-US" sz="3400" dirty="0"/>
              <a:t>County’s 2022 Financial 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1344737"/>
            <a:ext cx="7443893" cy="4792218"/>
          </a:xfrm>
        </p:spPr>
        <p:txBody>
          <a:bodyPr>
            <a:noAutofit/>
          </a:bodyPr>
          <a:lstStyle/>
          <a:p>
            <a:r>
              <a:rPr lang="en-US" sz="2400" dirty="0"/>
              <a:t>August 16, 2021</a:t>
            </a:r>
            <a:endParaRPr lang="en-US" sz="2400" strike="sngStrike" dirty="0"/>
          </a:p>
          <a:p>
            <a:pPr lvl="1"/>
            <a:r>
              <a:rPr lang="en-US" sz="2400" dirty="0"/>
              <a:t>Presentation on El Paso County’s Financial Condition</a:t>
            </a:r>
          </a:p>
          <a:p>
            <a:r>
              <a:rPr lang="en-US" sz="2400" dirty="0"/>
              <a:t>October 18, 2021</a:t>
            </a:r>
            <a:endParaRPr lang="en-US" sz="2400" strike="sngStrike" dirty="0"/>
          </a:p>
          <a:p>
            <a:pPr lvl="1"/>
            <a:r>
              <a:rPr lang="en-US" sz="2400" dirty="0"/>
              <a:t>2022 Preliminary Balanced Budget &amp; Critical Needs, 2022 Financial Roadmap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599" y="6275285"/>
            <a:ext cx="4622973" cy="365125"/>
          </a:xfrm>
        </p:spPr>
        <p:txBody>
          <a:bodyPr/>
          <a:lstStyle/>
          <a:p>
            <a:r>
              <a:rPr lang="en-US" dirty="0"/>
              <a:t>Citizen Outreach Group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 descr="logo-1-T.gif">
            <a:extLst>
              <a:ext uri="{FF2B5EF4-FFF2-40B4-BE49-F238E27FC236}">
                <a16:creationId xmlns:a16="http://schemas.microsoft.com/office/drawing/2014/main" id="{B4D17F1E-22ED-44FD-84BC-1C568E6A242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1765" y="4882488"/>
            <a:ext cx="154177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57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814" y="294867"/>
            <a:ext cx="7023700" cy="1117600"/>
          </a:xfrm>
        </p:spPr>
        <p:txBody>
          <a:bodyPr>
            <a:noAutofit/>
          </a:bodyPr>
          <a:lstStyle/>
          <a:p>
            <a:pPr algn="ctr"/>
            <a:r>
              <a:rPr lang="en-US" sz="3400" dirty="0"/>
              <a:t>Additional Accomplishment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1344737"/>
            <a:ext cx="7443893" cy="4792218"/>
          </a:xfrm>
        </p:spPr>
        <p:txBody>
          <a:bodyPr>
            <a:noAutofit/>
          </a:bodyPr>
          <a:lstStyle/>
          <a:p>
            <a:pPr lvl="1"/>
            <a:r>
              <a:rPr lang="en-US" sz="2400" dirty="0"/>
              <a:t>Citizen’s College</a:t>
            </a:r>
          </a:p>
          <a:p>
            <a:pPr lvl="2"/>
            <a:r>
              <a:rPr lang="en-US" sz="2200" dirty="0"/>
              <a:t>Decided on plan for 2022</a:t>
            </a:r>
          </a:p>
          <a:p>
            <a:pPr lvl="2"/>
            <a:r>
              <a:rPr lang="en-US" sz="2200" dirty="0"/>
              <a:t>5-week course</a:t>
            </a:r>
          </a:p>
          <a:p>
            <a:pPr lvl="2"/>
            <a:r>
              <a:rPr lang="en-US" sz="2200" dirty="0"/>
              <a:t>May and June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599" y="6275285"/>
            <a:ext cx="4622973" cy="365125"/>
          </a:xfrm>
        </p:spPr>
        <p:txBody>
          <a:bodyPr/>
          <a:lstStyle/>
          <a:p>
            <a:r>
              <a:rPr lang="en-US" dirty="0"/>
              <a:t>Citizen Outreach Group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 descr="logo-1-T.gif">
            <a:extLst>
              <a:ext uri="{FF2B5EF4-FFF2-40B4-BE49-F238E27FC236}">
                <a16:creationId xmlns:a16="http://schemas.microsoft.com/office/drawing/2014/main" id="{B4D17F1E-22ED-44FD-84BC-1C568E6A242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1765" y="4882488"/>
            <a:ext cx="154177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18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670972"/>
            <a:ext cx="6781514" cy="845946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Questions?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Citizen Outreach Group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 descr="logo-1-T.gif">
            <a:extLst>
              <a:ext uri="{FF2B5EF4-FFF2-40B4-BE49-F238E27FC236}">
                <a16:creationId xmlns:a16="http://schemas.microsoft.com/office/drawing/2014/main" id="{5025193A-6A5C-45EC-B9C2-97438E53B91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1765" y="4882488"/>
            <a:ext cx="154177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6165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25" ma:contentTypeDescription="Create a new document." ma:contentTypeScope="" ma:versionID="07ed8f0f4806d4c1c1ce97fe98252d66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e59269d3c5db8ffd41697c95cc025586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DateReceived" minOccurs="0"/>
                <xsd:element ref="ns2:CORAType" minOccurs="0"/>
                <xsd:element ref="ns2:Department" minOccurs="0"/>
                <xsd:element ref="ns2:Requestor" minOccurs="0"/>
                <xsd:element ref="ns2:PointofContact" minOccurs="0"/>
                <xsd:element ref="ns2:ReqOrganizationname" minOccurs="0"/>
                <xsd:element ref="ns2:MediaLengthInSeconds" minOccurs="0"/>
                <xsd:element ref="ns2:Invoicenumber" minOccurs="0"/>
                <xsd:element ref="ns2:PaidinFull_x003f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Received" ma:index="20" nillable="true" ma:displayName="Date Received" ma:description="This is the date the CORA was received" ma:format="DateOnly" ma:internalName="DateReceived">
      <xsd:simpleType>
        <xsd:restriction base="dms:DateTime"/>
      </xsd:simpleType>
    </xsd:element>
    <xsd:element name="CORAType" ma:index="21" nillable="true" ma:displayName="Request Entity" ma:description="This is to classify the CORA by sender type" ma:format="Dropdown" ma:internalName="CORA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edia"/>
                    <xsd:enumeration value="Law firm"/>
                    <xsd:enumeration value="Citizen"/>
                    <xsd:enumeration value="Unknown"/>
                    <xsd:enumeration value="Government"/>
                    <xsd:enumeration value="Nonprofit"/>
                    <xsd:enumeration value="Business"/>
                    <xsd:enumeration value="University/ed"/>
                  </xsd:restriction>
                </xsd:simpleType>
              </xsd:element>
            </xsd:sequence>
          </xsd:extension>
        </xsd:complexContent>
      </xsd:complexType>
    </xsd:element>
    <xsd:element name="Department" ma:index="22" nillable="true" ma:displayName="Department" ma:description="The County Department or Office managing the documents" ma:format="Dropdown" ma:internalName="Departmen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ublic Health"/>
                    <xsd:enumeration value="Procurement"/>
                    <xsd:enumeration value="PIO"/>
                    <xsd:enumeration value="EPSO"/>
                    <xsd:enumeration value="C&amp;R"/>
                    <xsd:enumeration value="Treasurer"/>
                    <xsd:enumeration value="Finance"/>
                    <xsd:enumeration value="Planning"/>
                    <xsd:enumeration value="Comm. Services"/>
                    <xsd:enumeration value="HR"/>
                    <xsd:enumeration value="Other"/>
                    <xsd:enumeration value="Assessor"/>
                    <xsd:enumeration value="Public Works"/>
                    <xsd:enumeration value="Facilities"/>
                    <xsd:enumeration value="Legal"/>
                    <xsd:enumeration value="IT"/>
                    <xsd:enumeration value="Admin"/>
                  </xsd:restriction>
                </xsd:simpleType>
              </xsd:element>
            </xsd:sequence>
          </xsd:extension>
        </xsd:complexContent>
      </xsd:complexType>
    </xsd:element>
    <xsd:element name="Requestor" ma:index="23" nillable="true" ma:displayName="Requestor" ma:description="The name of the Requestor" ma:format="Dropdown" ma:internalName="Requestor">
      <xsd:simpleType>
        <xsd:restriction base="dms:Text">
          <xsd:maxLength value="255"/>
        </xsd:restriction>
      </xsd:simpleType>
    </xsd:element>
    <xsd:element name="PointofContact" ma:index="24" nillable="true" ma:displayName="Point of Contact" ma:description="This is the person (or persons), from the &#10; County department managing the records, that act as point of contact to the ORS." ma:format="Dropdown" ma:list="UserInfo" ma:SharePointGroup="0" ma:internalName="Pointof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qOrganizationname" ma:index="25" nillable="true" ma:displayName="Organization" ma:description="This is the name of the organization that is requestor affiliated" ma:format="Dropdown" ma:internalName="ReqOrganizationname">
      <xsd:simpleType>
        <xsd:restriction base="dms:Text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Invoicenumber" ma:index="27" nillable="true" ma:displayName="Invoice number" ma:decimals="0" ma:description="This is the invoice number assigned to any CORA requiring financial reimbursement from the requestor. Year-number order" ma:format="Dropdown" ma:internalName="Invoicenumber" ma:percentage="FALSE">
      <xsd:simpleType>
        <xsd:restriction base="dms:Number"/>
      </xsd:simpleType>
    </xsd:element>
    <xsd:element name="PaidinFull_x003f_" ma:index="28" nillable="true" ma:displayName="Paid in Full?" ma:description="The status on the payment required by the requestor, if applicable.&#10;&#10;(If blank, no charge for request)" ma:format="Dropdown" ma:internalName="PaidinFull_x003f_">
      <xsd:simpleType>
        <xsd:restriction base="dms:Choice">
          <xsd:enumeration value="Yes"/>
          <xsd:enumeration value="No"/>
          <xsd:enumeration value="No Respons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DateReceived xmlns="80156bfa-366b-4c3c-b565-b9add8006275" xsi:nil="true"/>
    <CORAType xmlns="80156bfa-366b-4c3c-b565-b9add8006275" xsi:nil="true"/>
    <Requestor xmlns="80156bfa-366b-4c3c-b565-b9add8006275" xsi:nil="true"/>
    <ReqOrganizationname xmlns="80156bfa-366b-4c3c-b565-b9add8006275" xsi:nil="true"/>
    <Invoicenumber xmlns="80156bfa-366b-4c3c-b565-b9add8006275" xsi:nil="true"/>
    <PaidinFull_x003f_ xmlns="80156bfa-366b-4c3c-b565-b9add8006275" xsi:nil="true"/>
    <PointofContact xmlns="80156bfa-366b-4c3c-b565-b9add8006275">
      <UserInfo>
        <DisplayName/>
        <AccountId xsi:nil="true"/>
        <AccountType/>
      </UserInfo>
    </PointofContact>
    <Department xmlns="80156bfa-366b-4c3c-b565-b9add8006275" xsi:nil="true"/>
  </documentManagement>
</p:properties>
</file>

<file path=customXml/itemProps1.xml><?xml version="1.0" encoding="utf-8"?>
<ds:datastoreItem xmlns:ds="http://schemas.openxmlformats.org/officeDocument/2006/customXml" ds:itemID="{7DD293B2-C327-4A40-B8A5-83E4A8391625}"/>
</file>

<file path=customXml/itemProps2.xml><?xml version="1.0" encoding="utf-8"?>
<ds:datastoreItem xmlns:ds="http://schemas.openxmlformats.org/officeDocument/2006/customXml" ds:itemID="{3390B829-4595-4D0D-AB28-FDE9718BD3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7439A6-2724-4650-8729-5F6A7B663DF7}">
  <ds:schemaRefs>
    <ds:schemaRef ds:uri="4d562d5c-b1df-49be-b974-91c86d998be3"/>
    <ds:schemaRef ds:uri="http://schemas.microsoft.com/sharepoint/v3"/>
    <ds:schemaRef ds:uri="e99fee09-f71f-446b-86d2-fee9daf5d82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{29A5A490-923A-B940-B97C-17435E453482}tf10001060</Template>
  <TotalTime>153</TotalTime>
  <Words>202</Words>
  <Application>Microsoft Macintosh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Citizen Outreach Group (COG)  Annual Report to the El Paso Board of County Commissioners</vt:lpstr>
      <vt:lpstr>Citizen Outreach Group Responsibilities</vt:lpstr>
      <vt:lpstr>County Strategic Plan</vt:lpstr>
      <vt:lpstr>Public Safety Tax</vt:lpstr>
      <vt:lpstr>County’s 2022 Financial Roadmap</vt:lpstr>
      <vt:lpstr>Additional Accomplishment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 Outreach Group (COG)  Annual Report to the El Paso Board of County Commissioners</dc:title>
  <dc:creator>Nikki Simmons</dc:creator>
  <cp:lastModifiedBy>Sherri Cassidy</cp:lastModifiedBy>
  <cp:revision>20</cp:revision>
  <dcterms:created xsi:type="dcterms:W3CDTF">2019-10-15T21:55:16Z</dcterms:created>
  <dcterms:modified xsi:type="dcterms:W3CDTF">2021-10-18T18:50:58Z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0x010100B8B90CC84C13534CABA8E62057ACEC45</vt:lpwstr>
  </property>
</Properties>
</file>