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4"/>
    <p:sldMasterId id="2147484018" r:id="rId5"/>
  </p:sldMasterIdLst>
  <p:notesMasterIdLst>
    <p:notesMasterId r:id="rId15"/>
  </p:notesMasterIdLst>
  <p:sldIdLst>
    <p:sldId id="256" r:id="rId6"/>
    <p:sldId id="262" r:id="rId7"/>
    <p:sldId id="275" r:id="rId8"/>
    <p:sldId id="301" r:id="rId9"/>
    <p:sldId id="302" r:id="rId10"/>
    <p:sldId id="295" r:id="rId11"/>
    <p:sldId id="281" r:id="rId12"/>
    <p:sldId id="300" r:id="rId13"/>
    <p:sldId id="283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110" d="100"/>
          <a:sy n="110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9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Total%20State!R2C22:R15C52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Clerk%20and%20Recorder%20Use%20Tax!R2C24:R15C54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Building%20Use%20Tax!R2C18:R15C48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Total%20Taxes!R2C22:R15C52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files\fin\Bud_Data\Sales%20and%20Use%20Tax\Financial%20Worksessions\2021\Restored%202021%20Sale%20Tax%20by%20NAICS\2021%20Sales%20Tax%20by%20NAICS.xlsx!Total%20Taxes!%5b2021%20Sales%20Tax%20by%20NAICS.xlsx%5dTotal%20Taxes%20Chart%20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Sales%20and%20Use%20Tax\Financial%20Worksessions\2021\Restored%202021%20Sale%20Tax%20by%20NAICS\2021%20Sales%20Tax%20by%20NAICS.xlsx!Total%20Taxes!R2C54:R15C6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28700" y="2362201"/>
            <a:ext cx="7704667" cy="1752599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29,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249" y="182880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 Activity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14902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92FF983-3472-4EAE-A807-89D42B6A4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Colorado Department of Revenue)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8E6208A-2E65-46CC-9F2E-01E758092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838007"/>
              </p:ext>
            </p:extLst>
          </p:nvPr>
        </p:nvGraphicFramePr>
        <p:xfrm>
          <a:off x="940904" y="2677352"/>
          <a:ext cx="7593495" cy="311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Worksheet" r:id="rId5" imgW="6686369" imgH="2609972" progId="Excel.Sheet.12">
                  <p:link updateAutomatic="1"/>
                </p:oleObj>
              </mc:Choice>
              <mc:Fallback>
                <p:oleObj name="Worksheet" r:id="rId5" imgW="6686369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8E6208A-2E65-46CC-9F2E-01E7580921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0904" y="2677352"/>
                        <a:ext cx="7593495" cy="3113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Automobiles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Clerk and Recorder)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852BD8E-2DA2-4483-845A-1BB874767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1075"/>
              </p:ext>
            </p:extLst>
          </p:nvPr>
        </p:nvGraphicFramePr>
        <p:xfrm>
          <a:off x="982132" y="2667000"/>
          <a:ext cx="755226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Worksheet" r:id="rId5" imgW="6153064" imgH="2609972" progId="Excel.Sheet.12">
                  <p:link updateAutomatic="1"/>
                </p:oleObj>
              </mc:Choice>
              <mc:Fallback>
                <p:oleObj name="Worksheet" r:id="rId5" imgW="6153064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852BD8E-2DA2-4483-845A-1BB8747671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2" y="2667000"/>
                        <a:ext cx="7552268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5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Building Materials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Pikes Peak Regional Building Department &amp; EPC)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2EE3866-AFCD-4369-BCAF-3A95E3673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542589"/>
              </p:ext>
            </p:extLst>
          </p:nvPr>
        </p:nvGraphicFramePr>
        <p:xfrm>
          <a:off x="914400" y="2663686"/>
          <a:ext cx="7620000" cy="312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Worksheet" r:id="rId5" imgW="6439006" imgH="2628924" progId="Excel.Sheet.12">
                  <p:link updateAutomatic="1"/>
                </p:oleObj>
              </mc:Choice>
              <mc:Fallback>
                <p:oleObj name="Worksheet" r:id="rId5" imgW="6439006" imgH="2628924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2EE3866-AFCD-4369-BCAF-3A95E3673F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2663686"/>
                        <a:ext cx="7620000" cy="312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041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(All Components)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F399AFB-3865-4DE7-8ACC-A3FA38C010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39517"/>
              </p:ext>
            </p:extLst>
          </p:nvPr>
        </p:nvGraphicFramePr>
        <p:xfrm>
          <a:off x="982132" y="2637184"/>
          <a:ext cx="7552268" cy="3154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Worksheet" r:id="rId5" imgW="6838797" imgH="2609972" progId="Excel.Sheet.12">
                  <p:link updateAutomatic="1"/>
                </p:oleObj>
              </mc:Choice>
              <mc:Fallback>
                <p:oleObj name="Worksheet" r:id="rId5" imgW="6838797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F399AFB-3865-4DE7-8ACC-A3FA38C010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2" y="2637184"/>
                        <a:ext cx="7552268" cy="3154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390294"/>
            <a:ext cx="7704667" cy="198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- All Components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D162BFF-1DCE-4E30-A300-92F317B82B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341897"/>
              </p:ext>
            </p:extLst>
          </p:nvPr>
        </p:nvGraphicFramePr>
        <p:xfrm>
          <a:off x="762000" y="2590800"/>
          <a:ext cx="77057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Worksheet" r:id="rId4" imgW="11277717" imgH="3476426" progId="Excel.Sheet.12">
                  <p:link updateAutomatic="1"/>
                </p:oleObj>
              </mc:Choice>
              <mc:Fallback>
                <p:oleObj name="Worksheet" r:id="rId4" imgW="11277717" imgH="3476426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D162BFF-1DCE-4E30-A300-92F317B82B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2590800"/>
                        <a:ext cx="7705725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(All Components)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to Actual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D37F61F-41F7-4C3E-B7D6-789F414B3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410653"/>
              </p:ext>
            </p:extLst>
          </p:nvPr>
        </p:nvGraphicFramePr>
        <p:xfrm>
          <a:off x="1207677" y="2281238"/>
          <a:ext cx="6869522" cy="345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Worksheet" r:id="rId4" imgW="4429086" imgH="2609972" progId="Excel.Sheet.12">
                  <p:link updateAutomatic="1"/>
                </p:oleObj>
              </mc:Choice>
              <mc:Fallback>
                <p:oleObj name="Worksheet" r:id="rId4" imgW="4429086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D37F61F-41F7-4C3E-B7D6-789F414B3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7677" y="2281238"/>
                        <a:ext cx="6869522" cy="345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28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20574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  <Invoicenumber xmlns="80156bfa-366b-4c3c-b565-b9add8006275" xsi:nil="true"/>
    <PaidinFull_x003f_ xmlns="80156bfa-366b-4c3c-b565-b9add800627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18133de395399afd46fb4b44395414d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e907f26578ca9296eda886d9f42fff69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52596B-701C-487A-BF02-45B4EF63284D}">
  <ds:schemaRefs>
    <ds:schemaRef ds:uri="http://schemas.microsoft.com/office/2006/metadata/properties"/>
    <ds:schemaRef ds:uri="http://schemas.microsoft.com/office/infopath/2007/PartnerControls"/>
    <ds:schemaRef ds:uri="80156bfa-366b-4c3c-b565-b9add800627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34B10CE-CF34-44F1-A901-792D4618A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3AF631-0C43-45B9-91E4-22FA5EADC1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141</Words>
  <Application>Microsoft Office PowerPoint</Application>
  <PresentationFormat>On-screen Show (4:3)</PresentationFormat>
  <Paragraphs>30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1_Parallax</vt:lpstr>
      <vt:lpstr>Parallax</vt:lpstr>
      <vt:lpstr>file:///\\finfiles\fin\Bud_Data\Sales%20and%20Use%20Tax\Financial%20Worksessions\2021\Restored%202021%20Sale%20Tax%20by%20NAICS\2021%20Sales%20Tax%20by%20NAICS.xlsx!Total%20State!R2C22:R15C52</vt:lpstr>
      <vt:lpstr>file:///\\finfiles\fin\Bud_Data\Sales%20and%20Use%20Tax\Financial%20Worksessions\2021\Restored%202021%20Sale%20Tax%20by%20NAICS\2021%20Sales%20Tax%20by%20NAICS.xlsx!Clerk%20and%20Recorder%20Use%20Tax!R2C24:R15C54</vt:lpstr>
      <vt:lpstr>file:///\\finfiles\fin\Bud_Data\Sales%20and%20Use%20Tax\Financial%20Worksessions\2021\Restored%202021%20Sale%20Tax%20by%20NAICS\2021%20Sales%20Tax%20by%20NAICS.xlsx!Building%20Use%20Tax!R2C18:R15C48</vt:lpstr>
      <vt:lpstr>file:///\\finfiles\fin\Bud_Data\Sales%20and%20Use%20Tax\Financial%20Worksessions\2021\Restored%202021%20Sale%20Tax%20by%20NAICS\2021%20Sales%20Tax%20by%20NAICS.xlsx!Total%20Taxes!R2C22:R15C52</vt:lpstr>
      <vt:lpstr>file:///\\finfiles\fin\Bud_Data\Sales%20and%20Use%20Tax\Financial%20Worksessions\2021\Restored%202021%20Sale%20Tax%20by%20NAICS\2021%20Sales%20Tax%20by%20NAICS.xlsx!Total%20Taxes!%5b2021%20Sales%20Tax%20by%20NAICS.xlsx%5dTotal%20Taxes%20Chart%20a</vt:lpstr>
      <vt:lpstr>file:///\\finfiles\fin\Bud_Data\Sales%20and%20Use%20Tax\Financial%20Worksessions\2021\Restored%202021%20Sale%20Tax%20by%20NAICS\2021%20Sales%20Tax%20by%20NAICS.xlsx!Total%20Taxes!R2C54:R15C61</vt:lpstr>
      <vt:lpstr>April 2021 Sales and Use Tax </vt:lpstr>
      <vt:lpstr>Sales and Use Tax Activity April 2021</vt:lpstr>
      <vt:lpstr>Historical Sales Tax Collections (Collected by Colorado Department of Revenue) April 2021</vt:lpstr>
      <vt:lpstr>Historical Use Tax on Automobiles (Collected by Clerk and Recorder) May 2021</vt:lpstr>
      <vt:lpstr>Historical Use Tax on Building Materials (Collected by Pikes Peak Regional Building Department &amp; EPC) May 2021</vt:lpstr>
      <vt:lpstr>Historical Sales &amp; Use Tax (All Components) April 2021</vt:lpstr>
      <vt:lpstr>Sales &amp; Use Tax - All Components April 2021</vt:lpstr>
      <vt:lpstr>Sales &amp; Use Tax (All Components) Budget to Actual April 2021 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2021 Sales and Use Tax</dc:title>
  <dc:creator/>
  <cp:lastModifiedBy/>
  <cp:revision>2</cp:revision>
  <dcterms:created xsi:type="dcterms:W3CDTF">2017-10-09T01:43:08Z</dcterms:created>
  <dcterms:modified xsi:type="dcterms:W3CDTF">2021-06-29T20:42:11Z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