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handoutMasterIdLst>
    <p:handoutMasterId r:id="rId8"/>
  </p:handoutMasterIdLst>
  <p:sldIdLst>
    <p:sldId id="256" r:id="rId5"/>
    <p:sldId id="286" r:id="rId6"/>
    <p:sldId id="347" r:id="rId7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552" autoAdjust="0"/>
    <p:restoredTop sz="93846" autoAdjust="0"/>
  </p:normalViewPr>
  <p:slideViewPr>
    <p:cSldViewPr>
      <p:cViewPr varScale="1">
        <p:scale>
          <a:sx n="107" d="100"/>
          <a:sy n="107" d="100"/>
        </p:scale>
        <p:origin x="133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15A66C-6B6A-4E30-A7D4-31CB2060D1C7}" type="datetimeFigureOut">
              <a:rPr lang="en-US" smtClean="0"/>
              <a:t>3/24/2021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796C06-015B-4F8A-A557-2024110796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8119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C4EE631-AEC1-409E-BC76-EFD14A262A15}" type="datetimeFigureOut">
              <a:rPr lang="en-US" smtClean="0"/>
              <a:t>3/24/2021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AA571AD-B207-4E78-A193-F80BF612C1F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EE631-AEC1-409E-BC76-EFD14A262A15}" type="datetimeFigureOut">
              <a:rPr lang="en-US" smtClean="0"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571AD-B207-4E78-A193-F80BF612C1F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EE631-AEC1-409E-BC76-EFD14A262A15}" type="datetimeFigureOut">
              <a:rPr lang="en-US" smtClean="0"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AA571AD-B207-4E78-A193-F80BF612C1F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EE631-AEC1-409E-BC76-EFD14A262A15}" type="datetimeFigureOut">
              <a:rPr lang="en-US" smtClean="0"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571AD-B207-4E78-A193-F80BF612C1F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C4EE631-AEC1-409E-BC76-EFD14A262A15}" type="datetimeFigureOut">
              <a:rPr lang="en-US" smtClean="0"/>
              <a:t>3/24/2021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AA571AD-B207-4E78-A193-F80BF612C1F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EE631-AEC1-409E-BC76-EFD14A262A15}" type="datetimeFigureOut">
              <a:rPr lang="en-US" smtClean="0"/>
              <a:t>3/24/2021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571AD-B207-4E78-A193-F80BF612C1F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EE631-AEC1-409E-BC76-EFD14A262A15}" type="datetimeFigureOut">
              <a:rPr lang="en-US" smtClean="0"/>
              <a:t>3/24/2021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571AD-B207-4E78-A193-F80BF612C1F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EE631-AEC1-409E-BC76-EFD14A262A15}" type="datetimeFigureOut">
              <a:rPr lang="en-US" smtClean="0"/>
              <a:t>3/24/2021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571AD-B207-4E78-A193-F80BF612C1F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EE631-AEC1-409E-BC76-EFD14A262A15}" type="datetimeFigureOut">
              <a:rPr lang="en-US" smtClean="0"/>
              <a:t>3/24/2021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571AD-B207-4E78-A193-F80BF612C1F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EE631-AEC1-409E-BC76-EFD14A262A15}" type="datetimeFigureOut">
              <a:rPr lang="en-US" smtClean="0"/>
              <a:t>3/24/2021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AA571AD-B207-4E78-A193-F80BF612C1F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EE631-AEC1-409E-BC76-EFD14A262A15}" type="datetimeFigureOut">
              <a:rPr lang="en-US" smtClean="0"/>
              <a:t>3/24/2021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571AD-B207-4E78-A193-F80BF612C1F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8C4EE631-AEC1-409E-BC76-EFD14A262A15}" type="datetimeFigureOut">
              <a:rPr lang="en-US" smtClean="0"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5AA571AD-B207-4E78-A193-F80BF612C1FE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514600"/>
            <a:ext cx="6629400" cy="1828800"/>
          </a:xfrm>
        </p:spPr>
        <p:txBody>
          <a:bodyPr/>
          <a:lstStyle/>
          <a:p>
            <a:r>
              <a:rPr lang="en-US" dirty="0"/>
              <a:t>Procedures </a:t>
            </a:r>
            <a:br>
              <a:rPr lang="en-US" sz="3200" dirty="0"/>
            </a:br>
            <a:r>
              <a:rPr lang="en-US" sz="1800" dirty="0"/>
              <a:t>Nina Ruiz</a:t>
            </a:r>
            <a:br>
              <a:rPr lang="en-US" sz="1800" dirty="0"/>
            </a:br>
            <a:r>
              <a:rPr lang="en-US" sz="1800" dirty="0"/>
              <a:t>mark </a:t>
            </a:r>
            <a:r>
              <a:rPr lang="en-US" sz="1800" dirty="0" err="1"/>
              <a:t>gebhart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214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A9D95B0-F01D-4815-9835-D6FB47A343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are watching remotely and have not provided a name and a reliable phone number already, please email that information to: </a:t>
            </a:r>
          </a:p>
          <a:p>
            <a:endParaRPr lang="en-US" dirty="0"/>
          </a:p>
          <a:p>
            <a:pPr marL="45720" indent="0">
              <a:buNone/>
            </a:pPr>
            <a:r>
              <a:rPr lang="en-US" sz="3600" dirty="0"/>
              <a:t>Tracey Garcia at </a:t>
            </a:r>
            <a:r>
              <a:rPr lang="en-US" sz="3600" u="sng" dirty="0"/>
              <a:t>traceygarcia@elpasoco.com</a:t>
            </a:r>
            <a:endParaRPr lang="en-US" sz="36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1103BE7-76E3-493D-BB1E-8B2B98F77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input	</a:t>
            </a:r>
          </a:p>
        </p:txBody>
      </p:sp>
    </p:spTree>
    <p:extLst>
      <p:ext uri="{BB962C8B-B14F-4D97-AF65-F5344CB8AC3E}">
        <p14:creationId xmlns:p14="http://schemas.microsoft.com/office/powerpoint/2010/main" val="1682306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2DFA90B-9BF1-4724-8180-8CA594BA9C9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Revision to </a:t>
            </a:r>
            <a:r>
              <a:rPr lang="en-US" dirty="0" err="1"/>
              <a:t>LDC</a:t>
            </a:r>
            <a:r>
              <a:rPr lang="en-US" dirty="0"/>
              <a:t> 2006 did not include procedures</a:t>
            </a:r>
          </a:p>
          <a:p>
            <a:r>
              <a:rPr lang="en-US" dirty="0" err="1"/>
              <a:t>BoCC</a:t>
            </a:r>
            <a:r>
              <a:rPr lang="en-US" dirty="0"/>
              <a:t> authorize the </a:t>
            </a:r>
            <a:r>
              <a:rPr lang="en-US" dirty="0" err="1"/>
              <a:t>PCD</a:t>
            </a:r>
            <a:r>
              <a:rPr lang="en-US" dirty="0"/>
              <a:t> Director </a:t>
            </a:r>
          </a:p>
          <a:p>
            <a:r>
              <a:rPr lang="en-US" dirty="0"/>
              <a:t>Content:</a:t>
            </a:r>
          </a:p>
          <a:p>
            <a:pPr lvl="1"/>
            <a:r>
              <a:rPr lang="en-US" dirty="0"/>
              <a:t>Early Assistance Meeting</a:t>
            </a:r>
          </a:p>
          <a:p>
            <a:pPr lvl="1"/>
            <a:r>
              <a:rPr lang="en-US" dirty="0"/>
              <a:t>Submittal matrix </a:t>
            </a:r>
          </a:p>
          <a:p>
            <a:pPr lvl="1"/>
            <a:r>
              <a:rPr lang="en-US" dirty="0"/>
              <a:t>Submission and acceptance of application </a:t>
            </a:r>
          </a:p>
          <a:p>
            <a:pPr lvl="1"/>
            <a:r>
              <a:rPr lang="en-US" dirty="0"/>
              <a:t>Application review and decision</a:t>
            </a:r>
          </a:p>
          <a:p>
            <a:pPr lvl="1"/>
            <a:r>
              <a:rPr lang="en-US" dirty="0"/>
              <a:t>Referral of Applications</a:t>
            </a:r>
          </a:p>
          <a:p>
            <a:pPr lvl="1"/>
            <a:r>
              <a:rPr lang="en-US" dirty="0"/>
              <a:t>Review process </a:t>
            </a:r>
          </a:p>
          <a:p>
            <a:pPr lvl="1"/>
            <a:r>
              <a:rPr lang="en-US" dirty="0"/>
              <a:t>BOA hearing</a:t>
            </a:r>
          </a:p>
          <a:p>
            <a:pPr lvl="1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92B0ED-0F1B-4869-A385-0B62154777A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/>
          </a:p>
          <a:p>
            <a:pPr lvl="1"/>
            <a:r>
              <a:rPr lang="en-US"/>
              <a:t>PC </a:t>
            </a:r>
            <a:r>
              <a:rPr lang="en-US" dirty="0"/>
              <a:t>hearing</a:t>
            </a:r>
          </a:p>
          <a:p>
            <a:pPr lvl="1"/>
            <a:r>
              <a:rPr lang="en-US" dirty="0" err="1"/>
              <a:t>BoCC</a:t>
            </a:r>
            <a:r>
              <a:rPr lang="en-US" dirty="0"/>
              <a:t> hearing </a:t>
            </a:r>
          </a:p>
          <a:p>
            <a:pPr lvl="1"/>
            <a:r>
              <a:rPr lang="en-US" dirty="0"/>
              <a:t>Administrative relief </a:t>
            </a:r>
          </a:p>
          <a:p>
            <a:pPr lvl="1"/>
            <a:r>
              <a:rPr lang="en-US" dirty="0"/>
              <a:t>Administrative determination </a:t>
            </a:r>
          </a:p>
          <a:p>
            <a:pPr lvl="1"/>
            <a:r>
              <a:rPr lang="en-US" dirty="0"/>
              <a:t>Appeal to BOA</a:t>
            </a:r>
          </a:p>
          <a:p>
            <a:pPr lvl="1"/>
            <a:r>
              <a:rPr lang="en-US" dirty="0"/>
              <a:t>Appeal to </a:t>
            </a:r>
            <a:r>
              <a:rPr lang="en-US" dirty="0" err="1"/>
              <a:t>BoCC</a:t>
            </a:r>
            <a:endParaRPr lang="en-US" dirty="0"/>
          </a:p>
          <a:p>
            <a:pPr lvl="1"/>
            <a:r>
              <a:rPr lang="en-US" dirty="0"/>
              <a:t>Merger by contiguity </a:t>
            </a:r>
          </a:p>
          <a:p>
            <a:pPr lvl="1"/>
            <a:r>
              <a:rPr lang="en-US" dirty="0"/>
              <a:t>Special use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D26E292-CD33-4A4E-8501-88C1B3CDD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Procedures </a:t>
            </a:r>
          </a:p>
        </p:txBody>
      </p:sp>
    </p:spTree>
    <p:extLst>
      <p:ext uri="{BB962C8B-B14F-4D97-AF65-F5344CB8AC3E}">
        <p14:creationId xmlns:p14="http://schemas.microsoft.com/office/powerpoint/2010/main" val="30341317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B90CC84C13534CABA8E62057ACEC45" ma:contentTypeVersion="12" ma:contentTypeDescription="Create a new document." ma:contentTypeScope="" ma:versionID="54e5da180262cf3559b6bb23bf054fa0">
  <xsd:schema xmlns:xsd="http://www.w3.org/2001/XMLSchema" xmlns:xs="http://www.w3.org/2001/XMLSchema" xmlns:p="http://schemas.microsoft.com/office/2006/metadata/properties" xmlns:ns1="http://schemas.microsoft.com/sharepoint/v3" xmlns:ns2="80156bfa-366b-4c3c-b565-b9add8006275" xmlns:ns3="5665252f-2c69-48e5-b0d6-d600eead1583" targetNamespace="http://schemas.microsoft.com/office/2006/metadata/properties" ma:root="true" ma:fieldsID="bc5930a4d74fdf2ba93a9ba9cd013fe8" ns1:_="" ns2:_="" ns3:_="">
    <xsd:import namespace="http://schemas.microsoft.com/sharepoint/v3"/>
    <xsd:import namespace="80156bfa-366b-4c3c-b565-b9add8006275"/>
    <xsd:import namespace="5665252f-2c69-48e5-b0d6-d600eead158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156bfa-366b-4c3c-b565-b9add800627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65252f-2c69-48e5-b0d6-d600eead158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22EE6FB-9D6F-4B77-900D-8D7A5FEBA1DC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9F63B286-4F87-4989-9429-F2FDC9AD808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0156bfa-366b-4c3c-b565-b9add8006275"/>
    <ds:schemaRef ds:uri="5665252f-2c69-48e5-b0d6-d600eead15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B48FB7D-56EF-4AFB-91AD-B2434841E2A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4381</TotalTime>
  <Words>99</Words>
  <Application>Microsoft Office PowerPoint</Application>
  <PresentationFormat>On-screen Show (4:3)</PresentationFormat>
  <Paragraphs>30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Grid</vt:lpstr>
      <vt:lpstr>Procedures  Nina Ruiz mark gebhart </vt:lpstr>
      <vt:lpstr>Public input </vt:lpstr>
      <vt:lpstr>Procedures </vt:lpstr>
    </vt:vector>
  </TitlesOfParts>
  <Company>EPC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Amendment of  PBD-04-005</dc:title>
  <dc:creator>Nina Ruiz</dc:creator>
  <cp:lastModifiedBy>Nina Ruiz</cp:lastModifiedBy>
  <cp:revision>168</cp:revision>
  <cp:lastPrinted>2020-12-09T13:47:51Z</cp:lastPrinted>
  <dcterms:created xsi:type="dcterms:W3CDTF">2013-11-04T16:26:35Z</dcterms:created>
  <dcterms:modified xsi:type="dcterms:W3CDTF">2021-03-24T15:10:13Z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0x010100B8B90CC84C13534CABA8E62057ACEC45</vt:lpwstr>
  </property>
</Properties>
</file>