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21"/>
  </p:notesMasterIdLst>
  <p:sldIdLst>
    <p:sldId id="280" r:id="rId6"/>
    <p:sldId id="296" r:id="rId7"/>
    <p:sldId id="300" r:id="rId8"/>
    <p:sldId id="302" r:id="rId9"/>
    <p:sldId id="298" r:id="rId10"/>
    <p:sldId id="297" r:id="rId11"/>
    <p:sldId id="299" r:id="rId12"/>
    <p:sldId id="262" r:id="rId13"/>
    <p:sldId id="308" r:id="rId14"/>
    <p:sldId id="301" r:id="rId15"/>
    <p:sldId id="256" r:id="rId16"/>
    <p:sldId id="306" r:id="rId17"/>
    <p:sldId id="307" r:id="rId18"/>
    <p:sldId id="309" r:id="rId19"/>
    <p:sldId id="293" r:id="rId2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10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New Hampshire</cx:pt>
        </cx:lvl>
      </cx:strDim>
      <cx:numDim type="colorVal">
        <cx:f>Sheet1!$B$2:$B$13</cx:f>
        <cx:lvl ptCount="12" formatCode="General"/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862" b="0" i="0" u="none" strike="noStrike" baseline="0" dirty="0">
            <a:solidFill>
              <a:srgbClr val="141414">
                <a:lumMod val="65000"/>
                <a:lumOff val="35000"/>
              </a:srgbClr>
            </a:solidFill>
            <a:latin typeface="Calibri"/>
          </a:endParaRPr>
        </a:p>
      </cx:txPr>
    </cx:title>
    <cx:plotArea>
      <cx:plotAreaRegion>
        <cx:series layoutId="regionMap" uniqueId="{7686E46A-4475-4F40-A6E7-C83CAC3F9A1B}">
          <cx:tx>
            <cx:txData>
              <cx:f>Sheet1!$B$1</cx:f>
              <cx:v>Series1</cx:v>
            </cx:txData>
          </cx:tx>
          <cx:spPr>
            <a:ln>
              <a:noFill/>
            </a:ln>
          </cx:spPr>
          <cx:dataPt idx="0">
            <cx:spPr>
              <a:solidFill>
                <a:srgbClr val="1EAED1"/>
              </a:solidFill>
            </cx:spPr>
          </cx:dataPt>
          <cx:dataId val="0"/>
          <cx:layoutPr>
            <cx:geography cultureLanguage="en-US" cultureRegion="US" attribution="Powered by Bing">
              <cx:geoCache provider="{E9337A44-BEBE-4D9F-B70C-5C5E7DAFC167}">
                <cx:binary>7HpJd+M4tuZfiRPrZiZBggRYp/ItAE6aLdvytOGRbRkESXAAOP/6vhFZr05mVnW93vSuN7YliiJw
AXzT9d8/5r99VLer/jarqjZ/+5h/+573ffu3X381H/lNXc0vSn7oxjRf/S8fjfq1+fqSH7dfP/V1
krX41bER/vUjv+r+Nn//r7/Dt4lbs28+rr1s6vNw08v9zQxVb/7DtX976dv1U8k6lKbX8qNHv30/
3qZv6VW1Jpf69v3bre5lvzwu7e2373/66Pdvv/71C//l4d8qGF8/fMK92P3Fp56PAtfDDqY2Jt+/
VU0t/nHZIugXjxDf9QmixPvv5x6vCu79vx7SzwFdPz/1zRiY2M/f/3L7n2YBV9Pv3z6aoe5/lFBA
NX/7fqllf/v89tBf+5v5/k2ahv/+Ad78mMrl4efcf/3zIvzX3//yBlTjL+/8YZ3+Wrr/6dL/MMQ/
zenHIsKk/v/K/T9auf/zqv7zAITX/hr9PDl/WNj/fPW/d8Rfbv1Py/j7Cm8+f/vuuHYAB+qfJ/LH
l/zjzv9whP5w5+1q+t++W8T+xUeIIh/bvgOncLr9/rbzi+dR3w085/cTSr9/qxvd53CuvV9c20de
EBAXYey56Ps30ww/Lzm/+IFHaOC6BHnUsd1/ItddUy2iqf9ZkX+8/lYP6q6RdW9+++6537+1v3/s
xzg9TAmBb/IpgIdNqe3DGNqP6z2gI3wa/S9s+bPoKFnTQJiklP7BVXlEZWRdun2VEp+vTtyRbeZE
TRcOj/0Vf4jH/gk3rK7DJUiyJZ5XTqznvt0NWYJ8huqkDbinJbPToAiVFdYlyy9lz7p602b3VaJC
J66vbsFcN0IFU1mYX9BntwtCsglCr2B/WJN/M0dk/7s5BhTK5rkEfjl/nqPOnAU5iq6pvZKnAaH7
fFiTjrp3xYQ/Bj18WZY1sbaUr55E9//54Tj4UcG/VhjDShEP28T23L88vVHZ3BXCXVN6Caad/dXc
6xPOuf3Wx+orz1idseGLPOD7JgvxLg94+WDF9BA8UMLXU9dG+Iz0Ae27rXNVx3VTnsshNEep2XQe
Wm4ieVyuFLNFM++BFMlahE06fzRP+d69s5OW3oTn+5EVrE/lrZwi/w6/mnBq2NKwFe459IqthDFL
sOGtu6jLaLjlbjzFFIlIELorQy1Hmq0dFwUze7WfYvtzZqOb9oTRLqxJaJWMhvqhO6KSo51J6NYN
1VtzQTbLP4pHmE48P9dfa2LdrzKWhyz1B1Y6bLwKmk774VRENo2L25KqcAjXJZIZK1v25ew6w/tA
sMLa2IKZ93ViA2FWqN4NYTMOrY1+G2monEhfqGIVZo4TOTkTj03Dgktmkqo4L3cr4eIgfK7pY3Mu
bwKzWTHr0Dx6yXpPa1Y/q+nRnlhThFAOsV9e6qsfTyXPJPO+io6Tg+9vRrQtRVQXXIh0pPE0QUHC
WTCXsBIzf3kZFezpw4oqVqGots/YjpeBkbN+m3b+e3OXnfrm6DxMLqMuG5tUCp73PLiXiXVU2+ko
tuOaijt/NzZ8Cf2KG5e312rbUTbkLD83oftVRCJ2hlhpZis2vfdFVI5xXrLCDz2evTgmaps7+djn
B7rDS0gmXvu8iPqo3q0JjvMIGx4UkayZ94o+s0PrMP+wvhjBglCdMl695Qfn4AoorWlDq+YrYspj
2cqKhOxnxOoiWXb0OShYjcOlCaubPlczm4+OZPhkvzpj5N2LDdEsJ8yVvHH4hHjwOEIlClb2nJB9
1zMnLa7DRnN1cu5Ry+hFvPvHwex6i8nn7ELPq2SwtVs+9uHgMXfjH9Vp2th9pNw9ORscWVXUpvX7
FNctL9IurV6CEPAkSPOBF4fgLnhaO9YMCWn5HPVcwelg1W08Yqjmzikei4Z3p2bjn0wVrx6zB6Yk
I+V2enF+LBo24TAyh01ZWEX91U9lWHUMRUHO18hYvImDs7cVA8sPpuW+Yt60QRGWzP/QfPkxQT+u
I7IZCyZWKCRDU1IcljRrU0yY5vqoFB82+aEsOMKAgW4fLjYfxyiz+eCHo4iEzdBndcmjKnVfS82q
xGFLOt+VFfOTJefeprj0b0uYLml+wTa3WlYLLk6kD0XPvMfsar4ssx00cw7juFme2+0c4YAF5yFj
88ysZNEbW7I5mQU3DqMnd7gE5/HQv+bbwmfkdbm3n+1QhTlm9j066el/AGegvz+jI0UOsFBAEEJA
c57/Z2x2qpV6k+90qRF9WAdr4ijyTKUJ/zMM/wsI/3iMFzgksIHsHP8HRfyB5rS2lsHOUJd6aHr8
8YhgmTeLmG+rkYotquf22oFw/6cW+De84zj/yq4UYcemHvYxoTiwgcb/+FhXdNifA2NSZKlnd5FZ
5M11kbaz0Kz2XesNeYZVQRVn7VMhAhwiem3cqQ4z3/CRWP4Gt8tjk2VjulIHjlrVrPHg1ayXrr0v
h/k0C0vzjmoTI3fxuLQljujs0Fg7qI3XtZlY2ZljPwNkVGsVBg3e2W5VnOrV7fZ4WmjoFmRb+nHW
GfPktIPHfSI7NtpDwKu6sSKXrve9UlkMu5xYYkkdd2QLbS69R4YH4RnnEFT1rivaMVQlsZjGot0E
vdnPpJbJIoDIMrt9DcZmI7xTJRSJK+9jEBPv6qGKtW91bB6Y1ai46fqtrUqUuPa6IUO9xn5ZtAzX
OrH8bOCT1rwNLMmnqYKzUY93soYpwLL3AAeU1YGJO42sbWOrjtM8eHZabYU6WNsQafk16L48OpM2
TDb2Q+ln+CDHDrN69UcAKqdljWdtS7qkXqfPfiVLbi8qnmWXM+zVLgySfjmPOcoAU+t8DmHLZUxU
fRN6ArnMsVac4E7ReLbr2HLKnLmFTQ69IYcCr3VI7AmIj+DTot0l8S38PgUzPgZ9hCtHsWwgVTqO
jsXs3jOb0qBonoo7t7E+AgdGVnvro+dcBYyXNVR96gZnqdf6wGercyrG/pBbnuJ943uxI/2nQXpr
hBUQRbbkrPJBJIwGNJrGK1t9/8FbxYPdal6U6GjTPLUW7w7Nn93s3a+t5SZYLM+z3z61c3XNT4Od
q8jM5n7O64ciE4+ONJ8FnTu2wgZe8VByzzz/+BtPEZokjVZpFbGn3FDMKwo924IpljgdgRLqYIi8
1Xe5g50QO2qIVFG4XBfimLfeRTrrwbLsgeMAVpo626ZorMSqsJXqRkfFOBnulrZhepie6lZxm04N
n1tBY2u+LbDVbat6nFvnMyPLdlpqDcBXKmaXiVUOC/PFoIEo/DubUMEWYIb+OMIKLJkAFbGyaj2g
pQ3bVsTD9NDilvdtDuMow3aoQrzkSW0P4Y81szMrnqtbUImY4IG7uRdONYn0WvGedim+89saGDRg
I1l53XS8LbuQqoF7KGPTTFihN4OWXE2SZ+jNGy1OtM1KEF61dyvy6zo/rKMXuvN4oWbaB26+ocSO
cSs5KVdm1oUZkGjjLP2dItrfuULgRCp1WnKvaJjIiBNR8oM09ODuM2ugAxPkuLph0SzTxutxVrHW
G8OlRt3G8eslLdSQmjLDLfPQPOzqTt9bjcgS3AgRzmWheePlaCvMirYtIB9rXWpCOjoiXcZxiwaD
WZnNGW/bOqLIltulkTExlrP9+cNfHGdbSQ2azQn6POl6epf1Y81ryzNhgYxmeHHbaMrtcjfjqdwS
/1qUGYjWn29J+lyPqt42UlW7n+94eVD+/tfofMCJKHarV3ucCGRz1eExEtqtWN5XAJ9zUGXbfHBu
nXCs2HFGGd1JXi3MPq33ZuIgF0ECtCkNzaE5B4rJZCQcJGP26lzW1Hkt2siE+lAd5gO6ViUzO1Ny
PwiDu9VigN3l6/IAZ7/bzzmfv3SCohEUwt490lfWnHPK7FdrBrWUX80ex/NhsFl2bN7VDiS7zbyK
OS+wRv4L3ZmHPMWhxIwQwPkTaRNiGCC9QqHCUChu9+GEQ204Odp3QckQyNMy1P4W5OwoWF4xSjbo
TEMQ+DZm+hUZvpA9AkzAIQGByP2Cee/0jn7STXeT42u+hmUR4p7jAW4cvzo38p6mvTPwemFWwOsS
VA8v+7A6Bgl5ah5ByIs7yuYnkpDEPsmEaE6AxGoQGu5X9bYWSc3p+/pWrIwknYkaB5Q2W4CbgPL8
sN/1KerAqsTjzpm3jdhWIwBowGlxJE2ovcRHu6mMhBMvUzrT2AV1NUWu2SG88QqYTqT7XZBx+6BH
Bljq2azBzHSs7SI5s5b+0OdWNPl3HuIzTO/cATbtVDRFksa5xcgEgAB8wnXN5y40UMM2Es9Vn7Sh
B+L0SGHkLojQtmD6xWkTF8X1xJuF05JVHrdy5p2cLZUb+HGoYXqGWRnzaEw75ofTC9S4hPO1JL3N
tJs6UA9/Pw+xM/EiZ2qMFov1PZORPDdQLVCXNy/jrt7p96b7sTwdM3Nkl2wGGD8F/rbsGLgQv76f
xs0cvFpHgLDg6Hlb/9VqozGFbaGsDZSYCKbEAzniz7EH9IvAkvXtVo856xFfQTPSR3KsNTPFkcqd
/+lF1nl9yk7gn8yrVuDa7/vHWYfwbPEG0vel3reb8RM8WW04vrmxPPoHdR0abrusf54ucubS58ER
jk0Z9U1KJ+7XvLm0sX7IwWr1jL7CCXDfFZi1IhwRHzpYNLCbvLt0IsKhdywvHkjVNXTQzi+ioI2y
UD+PhIkpbWH8WxivPRyc4oeNAwllRXPPiM0edcm7jpEu6S4oZ4vYwDThq8fxrkEvTcNryijdCy+U
ZVSUHIpIwEgeS829Peoissu2FBwoBV8DKxXDd3RlCAtUh3b2NJRPYk2Uz/0yqYad9Y7rSN4LlA4r
94KkAyF2DE6LiuyVqfkwb8Z9aVgjYti5mGUW6xK9G8p43vbb8lCIEJRN9bkEvHixg321z+oUvK2f
8RrEdr1p3nXHMnBzLAdtIhh5gX21rHyWbBy4bpiVOoAZw3sR4bQ24MzztJ4ZoWH5UiW9z0EMgAGb
ovlJtqw89UmmuDWFpcvMyKycOw6zKJ8obBEu/Gjad2DI63A9BLBrwKJCLhBVb9oC48Jnj+dncOT1
tiwfxwRUXvBIAz48N6Bw5oRyd2M4ekGxk/iXKoEw51XZbAX62FQHGbuXGnKFiOx3DYrWh0lF811n
s+6uOoOfee3jYiMlx4cSYEyEbRgAcH/mkolUHTF87/iCE/oGcziD06V1mm/HZFyZaGHWlQrXKNg0
TTifBOKL5jaJ6ya2j9l937GeD+DqWj6FYMv7e3OyXrud9zDAixd6Dhr2lm/MLoMgBWTCOZujYACz
zefxoVhimqwA+psgDt6dSD0BhfZ3dc7Qfo6bozjqj9VlCwF3VUoenCyXY5Bbl/Z9CL0DICx+dI/y
Uu5Eip2tcLd4ibKFOQtb7LQq922/ae07/4wP5KF5UoaBwIS2Qi3CDHadl+pPsAY5BCp6g16I2a4n
sHRHYBiIQsAjyvc+YL3DAhHlcFhJSAZeYa5U2GZbqLsK8Uu3qyVrcaRfkBu5LmwDevR6rlFMrGTM
0txKZxTDOmV5DHNpyrM97xu8cQoOJnWERGGI6wPEKlMDYmEPrhJ9mu4dVEXQhU2/x+f80WIuZSim
ZycJHlAedhVrfCZs7pQMSy4jPTC9yZ3QHdi8l6kERRAcu6POgZCOnc8RnMqvUYfuBradeF4/1PEn
zOFIbNUbpCtTwdCbEinIoiBa7lTSbMuzkFsXvecWL+hZTAf5NoHwqnar3vY5K/odbQdQvAcA/2HZ
inKXTY8Dgp1ufbGxSyiJmuIO8CdYFrBgj+V2fFii/AM9W0EIjmA6VK+QQLgv6AQByOgydKo2a9yd
Uc8K0HNn8Qa8BGDgutdgjIfDeGrupWHeRx8Lw9WzbXMahL7NAyjAxAqgMsBHAVZQMB9F1WVuL4KC
CuellwTALU0MpIIA7V6Lt57w8uSALj3PL1n2YElIw3i/cWHHFk7o6XCI1oFlb0KwsmQ1itr37tK8
NdkeP7Xyvrij7S7wUi8tXn8ITyuW17lhuGKjDDVi5bY4rW66AlE8o7SNcTLwRbEcApHUTvoN2NPh
IMsw10nnxMONemFfM4BN0TG7YMMrfbDXY/ZQpyTKXodb37IWVMDj2DBVMVeHcFDE0Y7Uhdg8u2vO
mIv7dq9WXl79knVfbjy8tZBvfC1bdXXcs5LcgKlboezjbppgS7PqAThPngO+3I124slNv5XR8oaH
sLsAqrsKYJILyMaO5U4/jO0WWMRN6ZMPMaViwQkCpasb2zd4gbxkEpsZcmaIWOckK1jRRRXi2aMD
6eXOu28hLMnjvDqrm7uCio3UzSOsLs9rsCtRbEW0jl1yFKwd70Z/kwEtLvYbhrilwu/jaoM5sRkW
L6uvQl0CQeGoMXEDR0+CsZ0wIN3k8HLQYQUSqJMajHpE2glIN4NYDTkMHxYw6C91zbODdr+M/tB5
qO9gTgtw1MizjbiBhqlPGkTC2a1ZJngFKmFL+kjrKCh5+1oMoHEZvmWwjPXWK8F+sOEylQz2cf44
7sdP8jG9ZT4rBV/fuxu4xsCEjebZl/HjGYhmAs+8hSzZexYzA86ya44Ssl0PS6j2KlGgLsPJZ9Ox
BJmh26jGSWPFaAzbXT+y7iij1WYLivGnvQGJKBOtuNjhQ5dC4Afw0kXiWL3WmyLJZ27ehzYiEGs+
drvG8GpiwBQnmnRHSnd2Mt/GGz3CrrQEV4/rIT/UH8GjOPUHVTD8Hmzkk96PsAsy1j3NS7zUX2i9
WzxWVxys11Js6oZJHc8fhCYttCkCsDJMUNjolglnqVw+UuFwPC/2bnUw1HnuPLFdwcXmHrF3k6jQ
bv55Adn9YVS9ldhm0VEPvWg2/Lj688fPz/386+dtZBIA5GVpAJQHtAtmibrfP92Qtd1my10l+nRS
RX42NgqFN7uhS20mc8CZvjM4pLZ2IuJAvVpXzIlqfRQWswItTznxipPIZzjYyoxctUiGHinPMsh3
vkdhbEEPyS1WdjxawCArsQOW1R0O+7ItmTOWCvIjB8DDb2LpFKCoLNLH2WJHhlDNSm1DGBV4kHNm
uYj6on9FpZ9H3WCmB6RyJlVdxZ0DCbsdgODuofUcdlkxgxPWD8a4NGwyenVyDMRltaFY3JBUWoRC
V07oBERHU6UhNHcyFbtyzp+kjL0OY24VBMVS9JqPbqbjzpMVSE+gwqZr+vsO1BF18zAICsr0LMCs
zRjsmpl2eABeb8sVghQ67fKiOltZt/LRRtkhN+6rj9eRrYAPxVDmm3qBJBNbxX3bTFvakh0Bcsry
bje6dojWqgf9CAp5arJzJbM37JZm2zs1hPUz2OcC8M+sXlyV8SQavXVIsynFDvz1Xd/aVejgFSJx
R5XRIhU4kQVEherxRkzBJVck54Uc4nykW0PEPmvnF7+snc04WdAn6/27rLhWg9bbLEA33FZgy0Y6
R+NSFImdSeBfKykGXL1iCmYlK8eAr7S1mFp7HVnZfL+Ks6pr70UNL8ZqbD7b/Ws9rBAvT6EsssfO
+0JWq5krqqcxr4BXu3KGTC346mqyQ2bWzLIySE5qGINaUNTNOJocaoH1XZ+tno5pP7uSdXb+tWYe
xEjghqiownwa8zSDLK8b1ktHME2HwjK8syhk3/4EHQYxPS8/HuY44E7Rwp0gU5BAVx7TaxD5eR9j
FFhcFo7NTO6kdgvxtHSDZC1xw8s675l2dsP6PHXW81jnRx84dAxcSBvH5rnvwYz9vFcV3pdNNyVq
Aawn8O+Qp0kyg+Wv6Kny7Y7pxX7sbfxSz2U6dJE/cAuDvO+AdZY1eAJUztlABYyAfKDMPDfetM0V
GOK2BonqNv2l7qwKyMcFrT0F73oOkczesQ/SWI7DjjQgmFsFHQTMmgC/BhV60QMkjiWGBlYvJ15O
y74Zh1i0YBmcHFooRSdJJKsqQVqJzX3uQVOpWcDRlXmXNEiCmTE2czpyDhbyZBUT2CaiQU/br2U7
vRczMA2ts2QJIA9S/caT/VY7Qw2NntFjuLh0flOxwgVIqWxwy7mpmjCXa9Qrd4m6xelTKjufBbX0
tyMCAiDicZhxnhA3GcGXFv1oc2TZ5xloypig55Z8zPLi6mFUQ/pEyoj2/cap3DJxTQu86AQBd0fI
LSzh1hvTQaInoYMIEBm5SxcwnQ2h7UK/TQztiQb1WU76grrlR0y2ULYYxHLU3weTMbDfpovCfcGk
44OTIYvPHANti6znxdRAO9kmIm0XiGB9K25Rc3ahtLA7nTrVGCStp7FhYzk8F00FeqSCXgxguNoH
3ZNLwaKhunglfQDtqyJbjrhWvBD0cZyK/eqbMHNwGdPaTpoGvPQ85k7kWdYSFuXinFroA1p2M8Z+
IH1WEZeXwSoYLueHgnYQKVTBtavAuTa5uswDMNIIa+UGrmbL3K8cl92xhZih77Nb7uPQHYfntikK
bhZcML8qiqhdoLFm43lrxi01zls+g5Bt+1fb3wnUHqGvkbakgw3Qm1swQ+NemdA2HQj8+tAsLmQz
Shz4fUO9jeq6Bzugx7nVyTj50Gnr7WmjtP5sq22w2FchFNBpPViMyrVglqkgbCLVa2nFpoTur/by
Q9WMDsSjFQgesDjL69VfgoV7HQh7k3e8HiEndS1n3w+Qimjrh1el072kNQiPQp5tLbhXeSp1O2j7
zs3A1yZ4ELpQcTUsQKxlmxqzbnp/3GaFtneNthpe2NX9PPavY1t0rFMryBNHgFkGTaTq8dxY1nUe
h2jJ3ZMY6x3868RpmgMBqzEYthZgJZFh1CJzXJnc59iDl75ydJqVdpIT8MS1EAZ0VEXCJlCXZp7g
rRZiNT2NuyoXF5vMoWlGXhoPJd1UVdBanSD9HZ3EAJoxn5YQd4zuEa3OUzUufiJxObC12npevV5X
T+6QWK1NYaOzoqBBq769THMFJtrvH2YXEtxsIucB9ilfMAC8EyQuNmVIhwp8E/RaBQZbNRIvMVkb
l50bZrJNXddKZAtBn1sFiEtUb9yq3Y1UPlgw/ycJ4XnZlC8lKXNg4hzUIhAZqt0Sum2TvcGjvbMD
q2GOqyBCLlzAKY1lnLdg7InRYDAzH2jfGppNUYDvWGXNbVHIOKvH8VTOzXYsKAn9SYywJEGYrxOK
Xejr8AUCICwdsIb+csVlUPAJ/o2PN225WW2UqoZucNEPEbWQxfKhLCEc90N/ncMJ/mMjnPKFl6tj
uLFh/f1sjd0cfBmCf2LhWWHdLbhXG6/FRahpDZZdNXHXkDopJudr6kaIcSvDp8fRsr2I+j7vlgKs
gxkOxskldHbzaMV1utD+wSgKuWavN9lA04pIyCC0d54UUG67Dhs5B8cSSsRlRvatn1lhK4BsoGlV
VfKhWwycGOM9O3PrcbtUr2VmXyadL4nne9CoC56JLSDoG+fYc6eMy8CozSj8F0xXSB0KK/SQW0KT
piYMYRLDck9xg5yXfhQe8/3/zam57MYJQ2H4iZDA2Fw2WXDVuBm1maSLZIOUaWtzNQZsLk/fA0HT
SUeKomyOsEFHlsHG5/8/0AS8VbMmqDothvGNt8tjV4IDARs7wbHVwjKu8fjkNYKEzLN+qVp1R1z0
Kej4bcBxKxOdDSfWH0TlvjooN6O+cSir5z+FYDzxHO0FGcyQwDhWE+hrlgEnthxzFDr9HMoJVrUr
z66U8Gdz4JPgfVZHw9Q7UZlYdSlDpBsrbJD1MzMVu9cKCgUMdITIlA6rIn8s60IlYNCowPeACpJg
ZZcaEIglyavMjyZwNOYRdA02uEdkw8kANraja05zoPyHLAOUcJiXJc0b/V3bieEh8OW5stOlazDt
6xHT7eq/5lSJ+cAFFK6yfM3BGYotWxI6evw6bH1eN/txbrIXVmQ13YLUsAJgw7LiuoVTW2ahZ1MJ
m/ZOcybC7BO/9FGkTcMMTMkGSrgGhY8zKEotKGQLz26iSRsxQFWgaVZQubF2oJoxccCgOpFKrSJu
tQc1tw9GbbvJ4hsO7Yu5awJEhEsRt5230DTAnwzPvjW51LiEHPACvBB5KHpnoNUaajTBcKQaEpeY
p3r0QBWzSfPDzEaUakXK+0qWON3c7h3L2+3uN7TsLNq5yxnfudhL8y79LVYwrt8QzX/d75uQY0+6
8nTvGjdw38d3L6Dbmmgj3J7ETYpPPXSNCd4m+jotuOXaYMWPcnyd5wUc4Woub0f+hi9/6qH9tWw4
9d1fAAAA//8=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South Carolina</cx:pt>
        </cx:lvl>
      </cx:strDim>
      <cx:numDim type="colorVal">
        <cx:f>Sheet1!$B$2:$B$13</cx:f>
        <cx:lvl ptCount="12" formatCode="General"/>
      </cx:numDim>
    </cx:data>
  </cx:chartData>
  <cx:chart>
    <cx:plotArea>
      <cx:plotAreaRegion>
        <cx:series layoutId="regionMap" uniqueId="{6E8A756D-C028-4239-959C-B32EAD0A989A}">
          <cx:tx>
            <cx:txData>
              <cx:f>Sheet1!$B$1</cx:f>
              <cx:v>Series1</cx:v>
            </cx:txData>
          </cx:tx>
          <cx:spPr>
            <a:solidFill>
              <a:srgbClr val="1EAED1"/>
            </a:solidFill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7HpJc+Y4kuVfCYvzMBMkAC5llX0AyW/VvisuMIWkwEYSXEAC5K9vV1ZPWVX1THdf5jYXhYW4AXD3
5+8911/fw1/em8+38Vtom276y3v447t0rv/L779P7/KzfZt+a9X7aCf7y/32btvf7a9f6v3z94/x
zatO/J6gmPz+Lt9G9xm+/9tf4W3i017Y9zenbHc7f47r3ec0N276L679Hy99e/toVVepyY3q3cV/
fL+3s5PfyrfRNqp7+/7ts3PKrQ9r//nH93+69/u33//1jf/p698aWKCbP+BZjH8rEC4wIVme0SJL
0+/fGtuJ/7gc5ei3vCAoj+OYZkmSUrj+t29fvbXw/P98XX+u6u3jY/ycJtjen//+5+f/aS9wufz+
7d3Onfs6SQGH+sf3x065z49v9+7NfU7fv6nJln+7obRfG3q8//MEfv/nWPzbX//lF3Am//KbfwjX
vx7gf3fpv1niP+3pK5awqf8fv/+n8fu/x/bvxVC9ubf6zyr6h/D+11f/d178y6P/VTD/FufjB1Ra
TGL0D9X59ZL/QSn9w6Ofb5P743uU5b9ReBWUaopimib0+zf/+eeVHP+GaZanBGdFnid5jL9/6+zo
JHyd/pYgGtM8wTglCdz1/dv0hSlwKfkNkRzRjNI0pglAwd+h7MY2q7Dd30/lP/7/rZvbG6s6N/3x
PcFJ8f1b/7cbvxZLSZFRRBHJ4KUpjjGCXffvb3cAmHB//L9mlZhu1MoeRuvEPuZLdqGG+aElSV5m
4Xn0y3S3TMNQjmFZKklieqHX87K1nM00zffXWVvYHcl5e5UNtzyLeFVsxba3UXzCVoSKSM5rvl6t
Yz8eFlS8a91kLNqMrtIQqRITLZlS08B8GmwlrvK20feFQTUaO/y48iav2oCjXbzNvAqpq+lq8N4h
YSsq8rxsxlzsyNhbNsXLVqOsFYx2nT4ktil2fSh2WSfouaAJS8nATBLHdQwLZRALWxdj3x0tV6c8
hFCNyA8lHkWx73pVm5UUO+4EZ8KnVxNZdtPUN/dZ3IysXXB6GMx2UNFiq0HF/RmFheHB58dWrXSf
yPBYyFyyrtHjRUT3c8jVuQ9JWq6Fn14jHAKbRrwXWhe7qFHkijvdMg75ckp99zGatWOddWu12CTe
T2amLIqDZXFKk5qo6aWx6mJdIvnkmu6gtZIMqwHvi6E4JpBV59lm8anx+Oc4KVPm09AdY3HMVEwf
imEitVXDsUtGsuta2V6IwA8zT8QpJosoed3asL5ty3TR4kda0OKMIxvXmvs7jHR32BoiWYqa/DJb
mFgyVRVpe8edoqWJJnLtV9Iep0I0zEhOSi4ydKZzdDbp2pykcepKL0WoUdE/Lql0OzyvQ7UpSS+a
3q5MyrqZF37Bp3FlnnuWY+l3Y0fG283Gz12/DRdozJ6CzVyJqZmrlaPszhtXNUtkSz7M6zG1qS+L
edH16gdZps6Wm+L0ic+OuYTjYzKKO7IqvBsaXeZDL+uh7W4QT/kZp4MqQ6JMtcp0O69m61lw9HbM
sLmDA62iIj1sfvIPfVQ05VQgV0eN3Fiz6LTaep8zY6wvIyPwTowfMWyXJVma3RCjC2bxa9/G/dta
Yn3R8KW7jRbZMoKmpRyTJX2Wih68Xumh61FX2ay5ztJmrU3oBeR9urB8WC9bmUU30/KQCtSfZWjv
8i6p1ezuSZFsp3WUdS6FPPdxelFMHJ9U5OlhyHB2y/vp0CetOMadOMxkGC9UCJ5hR/BRbvFRN8Nc
uzxHZQDewzI6T2cXbbeDXcxhK8xw3j50ZLdTptAECdTep8FdJY1ab63gH+2ct1WSIQRx7XI2ibnb
yaHgTLepYrHCTA9esZwkoYr6zh+iGMXnhJ/j6Ee2Fg+DGodrw6tWD3QPgZJ+zqtV5xdRMfnaxlPE
8nkqTmY0j6glZUSL4mJtumvUdf0px/N1SEJz3e3FVZalZ5sGfQ44j0olEKqJTk5znBd1EU3LvpC9
31FrTzz0894sWtZTSMZrv4WycMOuwJ18GJOnbkzLNs9D1aFYXQmRxaUukjLEUXbDbfoAEJTdeD//
khPuWdbxqVS2tXXarukF6gRgRo/rYp5VKRFJ93oYuzI3tivjdLgKQmUX1hV83+SRL1fVaDa7Obok
+XzX9oM/aZXKKvdrV3ox4zrSA67WvlBwPsmPOCOkbAZT7JGcP6bU7EQjkn0kGnPQeOqYI+NnNq9N
HbyJK4ciWXudtzfVupj87MfosdE82SlsXNn2VlVdGitmV7sxKaKbTeq13oJcaonzX6TgTyOWbdnH
HWYqSsnePq/RrK7WXAiILeew7nANR1tKtbZ3Q/fZNm5+HOeY2UAqTQp6QETPNelaFpu2DLkvndDL
cYyTto54YpinKFTL0gTmoQnI3DVVtn7yvlP7acgCG2O57dw0PGsam1ItY1ohuKfoupfRjAPLM2HL
gYTHLkO2WoPL2ET5hYynpPSoe9/y4TTb2FVR59/bWLRlYtxxHvVSZ6vUpW2aGsfZxNom3scowWzG
UVOqITAeO8GcWHfJqqAoJXrq1zCVFpuFqc1IJnAy7GDph1DI45Cb7IKQKNzksYyY345hTNFpziy0
hw2AA490rIPwLcB8IOVG2rWeomeixOM6BVXTvsDHtZjKfvU/aWhDmeI87It0ao94G14Tsf3MZcNv
x/GYBrLcTevMVkNvc0TUjVBxXBVumRhJNa1WC5uYiLodpQKIW6E0xxaLat6iujPkEvNA2dJlxS42
oi9HHJcRNsWpiR1hBSmmemtaVyF0mS90u3aZ7krRd+iQd/rntlFR+ZhGbCN1BEi3tyj3LBvWk5ho
d9USMpSubTcmOt3WbZokp6ybG2jZmtarXN0p3YaaZ2Q9FIaYcsPjM3apPCROxSzuVFdr372t0pXB
Ffq4bYYyl260SmiALIEEa4YEADabiqPtb9JUi8fQRoc2DPUmxXaYNvKxZpm83LTErMEUwMf9Wts8
fuimA7LtS5z5/q5dxLMdtvcOc1FvDnKmXVVFLZ2uB9Y3ET5qtS94FJ3ieXzNUzMchkb4quj9UnGq
dZlNWbovsq29jxN3NDyamAL83g2UJzccNoDHPL4t0rTWXaReVnPUYeKHPElMnWQx2pEu8BNNhXs2
C7nPVbiduli+LElcdnRIWK9n+pDz6BFgifVwJM9ZLD4kWaYyNWa6ytQ81gUwmFI4iw5mSG1l3Nzc
E+VtlTejqwYEmIcG3JZaTvwlpOuPZHXuKlYdqQp9kYqEvC1I5JXPPD+7NL7KB4XOUnrEptRlb1Tm
L7znbxJt/ohISx66uRfMiia7kONGHpZsfF4IgnqJxbLL80Hc0bTwbJSyPWxrE9dORaTss2BOMw13
pF2WS7yMXZVsUX9IxUFsXH4O0eAZTUd9b3gz7xeQwUc+Y3qtPZwHJTbdFWMiD3iQx9548ssKDdDY
XPhk/ZQ5ushk1h+HIAdGUbzbhl7svTRraVTM9+Mad6co3qDyZ3eRdnemHT0bZH8q1mJ8KBwkMS3w
8h5sWvbpcKfyCZUDR9OxX3ndWHsPR4XKdVL9cXZ43qV8ay9wM4pzPug3JbK01EM+Q1BoZcd4qGhQ
8iHVN188a2m3XdLwdJ/JjpZFOzxC792lozDHbFBzNSN6N/fTTeKP3I75j5wTDHx3K+63bMK1tFt3
qYCuAla7rWw2UhLFPxNo/iVxNqr6Dm9V9JU4Zsx1bayIWJS1GZQd/qUnTyvpSHpoO3STS2BJ0zPx
dPzAc/HKk169IMnzcll7aHCaVGajfoflWqbCPoVcT1Un+qREEVX11GpbBbrJV37TYXXJMx8+RW/P
ksjtdZ3wfZTRn1PR2bsOL8eVzJeAR4AgOW72DRkuUp+r6xjSkoXZu33qX6iPc9ZSYKW2LPrabvH4
yR3EMZtUep0v5LzJNqpR9AvzWZ6HvJsrjbQtozT4OkzpVMeZIbs1Ip41iXdlt3F1k5KqFSp6ymdy
Ah4nK5/36NrySB5jbz763Jhq8vF6sDw8D3aqhz5ay2LdilezjJd8gOXrLEMHOgYWFHniee7KDCW/
fOsCA97jqmxG8wkr0+1AJnzgLjCTJvO5m5aEoV61LEnU0zKp7gTSY2PILm1Fv57580FPxvkkSeuZ
beFeYOj3vY+marOmYKCxdLOdJySfOmSzkizhI6dqrnVie8BAlzKf86cURYgB8VhOsxD+bz8An48S
9beRS1Blm02fpDrmGWRcotMrGy/LHgjYZUhmUfN+04zMwZ/+/OELFU5q8a+xHSQjKhYlRrSA2iBZ
uY71klp/MiItymZJ2nITm2fdKrYKZW5ooOaz4cS97irT95gNvX6O183sZjdcRVOm9jENXSmNIKVK
+ob5aT6LbJ5KKskEinNIK4zm9ZTkzXrywC1r3Pov2pz+dEOI6nbWWVk0m2ILdw9DWHU15Qo03SZ2
Imksa9dsqdwqbweapTsq5vwI9GQbsju7zHUmf6ZmMRfuQy6FAP2gr1s609IpX5Q8ns42NOLII0ou
wnJaO4X2xqXFUfREXsYRl7vO6MNGc32dZ6hjWupatDpjeZ4Vl8vWPFlpBxYMUXfGN/t4SMtlLoAg
S6Pv4jbb93T4LJBE95HmlnkdmbrpUskM12ultuU18lFb0q1DOyPyly5RA7POk31B2eyhJCc9yZPu
JHMeu/tNF0UZifxVB3tYx0UeUNe8zE32SnS6d318kXn5U9KiK01LnqPxUpLABleAEB3ipUw0NK2F
b9ezW1+dKXYbmhjyjQD5EeFKpPyUfyGbRCsr0HIEYXI2nT6R5qpRlPHWnocmqQhF696DKh7lshy6
UPjDHCX7ac35iUPPYu1Gge6CBmSj0elhHvqykWm0EwFdkzRkJ04vltaTE56Ht0VvczkrehdNXsNn
e1RT3pqzkk/G529pwDdQuzfdbJ457tNT4dpTHNAVSbO5AmL/54vsFuLD0JvDwMcTmXpoHD2Oa45G
RrPtORFtcuYW6liOOcjCxfHS296U9Cv9ZtN6UEFgH8iiOfOiSI58RFCl7bpfW3xohiY9jb5o9sZE
14sPpaMdORZrO9RZO1gmEtjTtGQbi5tkqVSRTxVa53sAnls1Y+A4LZDIlieqWkaQIzX2G2e+vVbE
jGehLVuv+6DjYz/h6DQPQpxHKvgxch/RDKJ3LLK5bOc5AhE4XuVhzXfKZKFa2+DYn/tvo3gG1ZM/
gLKiJ4IHetJA3k6FnPGewvv6nuQlEbQpURy1bP3CtGL292RrX5vUXSezcuXs/VrZCHgUcJmHeLDt
oSsyv0Oid4xL8Q5saAReLxQjku5RQh994Lgqluiu46WO57s4j01tnDdsydp6y5srtLmtFluvS2iv
TyhdJYtSeSmy5qPNm5jlS0d2EdpHCLhyYpoZ9IHULCOmP5k57MnSpwwh/ph5Jas5Xj999zoNob1P
ks90K57aoMQuMTnzyyCYmbFheM2TfSOv29WvLEkzX4XIHudmqrgM8Vln7mc8xIdOAmXakmzvkvxG
i/jHHFdTN9MjmdGrAw/wZHPH6LplzM2zPljPNj6JSmo8Vzh+K8CRYHRwezettBYGtM24DqEUyWcf
DcXl1bwWxY8EnLJ8Koe5nXcenDGRi3M65Q0rpnVhQ+J2lq6IyVWQSriBzQb7axekLBXSyY7yfB9U
qy8SoPqlGydRo2YG1J76kyU1bSEYK8/ZSuMPHxoJFtqXBgBnBPIyPfNIZEzpfKktjodrD3dpah9R
73S9pT0bWrpVU7C09GYJZRMXWR0RIa+zqU3Ap/GmWuZkrrhRihlrcRmpdWIFKOAB0vowNqHut+bG
dMPRBfs5gNZlQYqDypa8jJpw3T/KzO19GMpWjk9FREbWyOZmKpqpntSPREaWIdoYgA2zp232KB0A
mgUrZEuuoK53eu1PbWg/ewfpkODhTPiwlnT0lzJaAtSVqUKyVtuyNoz03RsaRTkM6f2AdFPKxlWG
Y8QSggKjZH5bu3BYMHS5Ak9XCfQS1oKMy1JaR267zDIKfcECZ8Ebs6A/FPnItfwA37CQ+j6Idq4N
xhCg8cWk5tWnXxbxkYwQuXjodySb95TTWylgw+PSvFkZXy7BOdaFljXcV0ZGx8zxg0DdRz4Ox2BD
VzeOnng3lUjLribAlFmL0qVcHDoSx/sLEFVnpKOb3nIGbs+1GPWDWvr7XPbqC+F3GvgNkKM7qBEn
+ttOLZ9p0mqglemzWMKVTeFwwKIYdX8HBtNJJdFPxXHKSEN2vdEnlM8IKABkjRMHjuopHtodgFrE
MME3o0unsgiAuAuRwFqft2J83zz51Nv02JK03kSode6fJp4eii68K26GKh7Xy0jhn1EY7jfflotW
HwuK77LNV6hYjpvpXpcmbpm24B9R01Xz3LyFqEes8OEjdpbxxEH5QBxAqFyRBGxTkAnHQqWWURE/
4pQe194cYYIF9dSysXevdqAPHlSAt3rXAJg31hymhZRYYLbJaN+2WSUzC64rPUhmIwwBlZDcfazL
COGPXBYVuKMbc5nKwLZpnmhqYY18ustAhaBlgEt5NFRNMlVr3v8EG/hGHkn7YQfMonG8xKOHxoqM
ZZtfoajIemnd8NMl5MzperSegq0SuqdAhQUhVUzMAC9zCHxP23yu5NhFHDK8+VI3eXtYyT7E+cfI
/StZaMN0DPzRdnmd9t31sPXnCN80pHbR8NTB3q1xNwXklMjLdlAVHxwbNg+BNTxhlO+ISGADGHzc
ZJkZnRSu0yyzLJBGsmGcJjbOwK0lje47CSqIa/Jk8KMx+amg4H9YeHwDD9p1UQxmaPjVEwMyyhSP
Y0RW1ubbq8zbBT6FtyPWqNQG3JbCy19Th68czVYoz+I453OduFlXWHbocrCfK/hgadfXCku87+Y8
OqTz3bC15IhaJsHjKGlr1pr4r4jMd1MRmrLJF350hbzkZpKgyptds/GujpS6bhcOxBTMnG5Q/U5F
AL0xjVOGO78fF4SPsVzGcuPhpzDyRzf0bFTynEnVlqDCmzJufZmv4ykC8/TcwGhCHkg/LPsF8Q60
oqh0O6l9NIItRXqoumhOygTpmW0FdLx8Ao05ytkytc5gVXG7XkRQVkkz5JVqB/BkY1pOWU+OJMYJ
C+0MxLOdWNTpt1QKfwxoMGVbqDKC1Gc0GFTCIFmxRNH0Ipg9DjnbkigCw7wFgz87tSoHDjQrNi/0
UcRwyv4qpfFb17wPfMGPuYQJwTjNLOFIn6c1jssto/6oreh2jUANwPW4i+dlZFwlwDFi8CUxqWUH
TKtbNN5Nibrb9GzBLifuKAYwPwe1gFIXUS25lGyk/WFcxvmKXm/zO+oxKf1mc+hyK9BGGe+SaLWV
X5aHNUEFi6K7rccDHANYEigrZC21ZqYrvgY7npnGCqZ6E/bQF8khCXNUEWemqqBZX2LePa3gwo1C
PPRFQ5nU6tm4EdwnT64XAK0iHpK9SosbNJCHWK6GJblUl+koE6ZEg0u30Lt+0uNxlQRki1l+jlI8
uJSDGJoE4I4AX9UmY42m6T5vXA5oUGRVVjVDx0BMHt3aiTIHB4jpHjpED0b9btygOvOi6NhEEHAR
LIsb0k07GgNbW8UAmcLRxVhsSy1ccjCuA46S5786XbRlB1iVbnFXL0N6kINda6WfxzXqb4hIWTxC
GrpO1HOjphq1rpaLLVWBnoDgjmXWZ+aUgCcCDKR5n22UMJs8CpMNR1OACKNFi6+R2H5MtE0hr7G9
WuS4a5vhseXZtMOUNyVdGxB5vq+ilr/189aAAZhItuBiAVeq2ScNvNYsoLeH5Qnc/rny86ee1lPA
7Yd3SzUl1rAtSl9J2l1vQtSp7ffDgi3Ty/bSTUaxtOjuQwaLQrd5ZgF5wNUfqQc+/CPJ/H3egYVR
xB7VPQVDQRiogW4bdqAqhmZgbR/SiswejlqkGigX6hlSO0265hCH6RBnMxR+FDHi1pitvJzGew6W
jgoA3JkGAYcSd2o9v414dj9hfg20AKz/rajBxjQMaVxlUOPFlHjQmhqGYQYMBZhD3K0jMVWRgZc+
oeZNws2GiF/t+kHX8TJDPKniHsZ+WPV3iarjQgP5Jvt21Vd9O/4YvYOMbV4p0N00hAslRQn+b9lH
/QpmWKYAlZcb86UN8FYDnbl07XMaYHIoTQqcCw2fW7OATGlBpYDdhfcGzbdJ8M8wXazbCVdjkp2i
Yv61wZEslHzmoRkr1MNbvDi0kHsKv2E+1YlpP9q4CqK4tWsayjjpy6zwFwlKYfrKXd0u6e1IK7dN
piyEqbNUXA5q+jFlpoa/2nkClkd2as6v5pBdRqmuxAiqlaG4eVhm99JTfvp610jNZWfJGRjr3uGX
oRhLmFiA2AqnGHqrIn7PVXcW7fWQdS9Fst54lN4V81Q5vk+35SVJsguIZOGbKlm7PdW8mmgGPAXQ
B9drF+8TgEgWgJmMltYNgNTovvQJ2kZmN5A6/XqJe4BK1cb3+bo9qKl7CWB0OKyrkC0XbdqfsbeP
DXmAU6ugSo8KjfUM85AxFNfUz9df8ZojMHRbfQ2fvEKmRDa95W764XtwtTa9LCydQWsHz1pLNhbx
A/f+gFelWdKM0Fpa6IwEvPUejwPY9MNt2szPQz7CcU/QAZK7JM1Z5CjT6XaT6rEesd3BOPtVUzwx
q4fbqbjt4vRqWOVxzNddKpt9B7SY+YE+qTnZpRSd+NxdDuOMWW+ih9CNDk7uVmtwqqKsgGGNHPW+
afRTiMIHTBXLpp1c2Ttxg2dzh/IuBS98OQQ3nkkDc4MpIpU0nLB+IddDInZ6lh+2gYGrHPocbLIn
8J4lIOG4sCxxSZmi5Dq94uQHGFvnZl2SqgtgWi/6gAqx73xysKCS263yAI9kvhFpqB3kSBSvl4rE
e6XlcdbyIdFAvCO829y6N1N/4DzaUTOWPIWpS9+deB9gqhRXPOeCNXS+52ACuwg0bdHtA7EwtynQ
RWJVDX/sdf+V+C7Sb7YB1wN6ml2u/GrLBQ/ViLOXxsjzGBVXjaH15PJHGLS/eGMrTcMZFDbA1YCe
Y59ThtZfHc4FNOvpdoWSZ3EqIDiLj0of/zupZtbcKA6F0V9EFYhF8DIPgG3seEtsZ3uhknQasUgs
YpN+/XzOpLqnZ2pSUzOPtjG4DLq69ztH3KD12LajsyZmt+LSKkMnPROkDw36l5qT/Zzne1E0L8DX
T3L2E6vowcYJX9HpTTgiFsCejqHjDo2LgYrq98artuS3gTsXRfyLZMjdEUZ8E713VqW3MAyy9vr2
HhzzWaNXHNJn001vHS2/ly27CFEuS7e8BXNeT1xHpQJohV8RiOJgjiujbs8eG2JAqmUeVK/EBAf2
7BMctUXuDm+IYRLdx2ooXzrDvOsq+cSx6g3RbAdWPJJmepp6g0aZY8djSZOS86MGgrVrsO+MdMu2
xAbE68jnwYbRIsYes/a97EJs61jjnti+/w2/NWwnFjHZrWp+MUHSPOyfrcWPxXwGX3pPlb9vM7KX
VflcNYBxtEgqlm1zPe99D86JIXbadm46u3nPxzLqyvHGNYZHG4vK80CglMXjHMy0NG8rmT8JTjZV
R5DnYcAdUEywwB5cw926eR6bCBsb2oYsb/aMBok9AqaY/XSwdXOYSLfptb03uIX4Gfuln21kWm4H
azojXDp12FNCDSJSW1WYKb3oazzaqJ6uZYbKx/Lk5Dg0mJ/uhDsZYR9lHFGkN/Q3Xn2dvrpuUW1M
TQ+uIi0KOOSXQCgWXR+WlPBjmh2ttFuyxp/DHPkV6oyBqER2VZQKhFaiQkhnK9gTzbLuOhFmB2es
kqAXZ8vxF6OtIlq7dtjX7aI3m0PVq8VAT3YxrV1lQ05Awp+RR1cJe8VnREBUnah3TWOmAUlad9Cj
sysUOQZG+2rPLMm6ZsW43qagqFLrPS/lMx/yu5qfA8bS0Kb0QfnPaaDWszu/1UYDkmKRfS/LuzTy
9XyZrPZlGpZjJ7eTlI/MUU90sBa8DO6ZjyUnnLByZP+mSL5zkIIDi6waswbFJGin7K5ezz2JcyNL
Sko50BjIBryYHKLEFCCL44DRZb0rmF6lJXokVIyFZ+M2TQ0P6ezREM4NWQyWWLZosyLhnCxDZfFI
rQvo1i4QJIQdsMGMk+ROde+MWPaTznB2fWMifmhsmQirw+OH4Ml1juh53xU+Ty1/EQRqOVsHr+Xn
uupWmX076/xBTt3Jc91lgDYCdABxOYvqhmGua5aGwRBQu8HCs5zv1+uWyruFRnrDWrZjFnLhjkDV
uV6QO9aJcjePcxZs52y4C5jYYOxIUpZfCCfLfqzvadRZeudaLAvT2cEcwsZV5fo3BgN/vh408/Zh
oBnGvfydSNaHlHvnmjS3A1tSFtlTDGn15EMpcQYdlzx4JTJt0dW6d6bW2MmDWGOAC9O6QDI8S2BE
fW/rYVW4ctkYciVzP/IchCJGh5AbzU6vQ4KAWZbGbrJ4HZYK28E8JR0dD0HqISZ01ukkD8qgO5XZ
64z1q0Lba+dxHBBiq/Oo83jOVeL7w8HJn7JrlDnV78XkvyJtXXsCDJSZoZfR1za4ANEkWVq9p46/
S1laRMpr174pX3Tq3aW8WEwDW/sCCc5gR7gACQ1ZxUqjRDa8XCHCiwZFnwVoWuyCkFdVvbHKCX9l
OTgLjV0rooIaMQVWjYqeQ12ANgACJSLHRgIwc/J0LZmZnB893ooI9MeLDHnw/N6OgsJsN2WdBATl
EdbEzlUs6dFPbIQRfjiNn8LlL8LgW92oDo/4p/784+Vvq/f6ag/LDwX359u/vvxp6F5NyR+67l/c
yz/86q8//aEvXr/74S2e66/Nz3866M8C6N+P+e8e6Me5PjTUr87x/6xtaOGfN+mrv+FfHfR5az7M
+d9+BwAA//8=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51FE994-539D-4EB2-A4C2-E72AE38FA158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699F2EB-2812-4D4C-959E-AA84062FDA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0" y="4519168"/>
            <a:ext cx="5435599" cy="937640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09" y="5456808"/>
            <a:ext cx="5435599" cy="8128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6A614-4A08-D94D-BDDE-864157E37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637" t="11928" r="10278" b="10046"/>
          <a:stretch/>
        </p:blipFill>
        <p:spPr>
          <a:xfrm>
            <a:off x="495808" y="877824"/>
            <a:ext cx="3686048" cy="36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CBB19B-0495-8742-BAE2-9CA7BB9706B1}"/>
              </a:ext>
            </a:extLst>
          </p:cNvPr>
          <p:cNvSpPr/>
          <p:nvPr userDrawn="1"/>
        </p:nvSpPr>
        <p:spPr>
          <a:xfrm>
            <a:off x="0" y="0"/>
            <a:ext cx="9144000" cy="1197811"/>
          </a:xfrm>
          <a:prstGeom prst="rect">
            <a:avLst/>
          </a:prstGeom>
          <a:solidFill>
            <a:srgbClr val="16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rgbClr val="C70000"/>
              </a:buClr>
              <a:defRPr sz="2000">
                <a:solidFill>
                  <a:srgbClr val="141414"/>
                </a:solidFill>
              </a:defRPr>
            </a:lvl1pPr>
            <a:lvl2pPr marL="557213" indent="-214313">
              <a:buClr>
                <a:srgbClr val="C70000"/>
              </a:buClr>
              <a:buFont typeface="Arial"/>
              <a:buChar char="•"/>
              <a:defRPr sz="1800">
                <a:solidFill>
                  <a:srgbClr val="141414"/>
                </a:solidFill>
              </a:defRPr>
            </a:lvl2pPr>
            <a:lvl3pPr marL="857250" indent="-171450">
              <a:buClr>
                <a:srgbClr val="C70000"/>
              </a:buClr>
              <a:buFont typeface="Arial"/>
              <a:buChar char="•"/>
              <a:defRPr sz="1600">
                <a:solidFill>
                  <a:srgbClr val="141414"/>
                </a:solidFill>
              </a:defRPr>
            </a:lvl3pPr>
            <a:lvl4pPr marL="1200150" indent="-171450">
              <a:buClr>
                <a:srgbClr val="C70000"/>
              </a:buClr>
              <a:buFont typeface="Arial"/>
              <a:buChar char="•"/>
              <a:defRPr sz="1600">
                <a:solidFill>
                  <a:srgbClr val="141414"/>
                </a:solidFill>
              </a:defRPr>
            </a:lvl4pPr>
            <a:lvl5pPr marL="1543050" indent="-171450">
              <a:buClr>
                <a:srgbClr val="C70000"/>
              </a:buClr>
              <a:buFont typeface="Arial"/>
              <a:buChar char="•"/>
              <a:defRPr sz="1200">
                <a:solidFill>
                  <a:srgbClr val="14141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4154" y="6356352"/>
            <a:ext cx="1875692" cy="365125"/>
          </a:xfrm>
        </p:spPr>
        <p:txBody>
          <a:bodyPr/>
          <a:lstStyle/>
          <a:p>
            <a:fld id="{4646BD0B-0EEF-A34C-A64D-CA9C7B7428DA}" type="datetime4">
              <a:rPr lang="en-US" smtClean="0"/>
              <a:t>March 24,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565" y="6356352"/>
            <a:ext cx="2243324" cy="365125"/>
          </a:xfrm>
        </p:spPr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 vert="horz" lIns="68580" tIns="34290" rIns="68580" bIns="3429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9E7C-48EB-214E-90E6-C51490B03F1E}" type="datetime4">
              <a:rPr lang="en-US" smtClean="0"/>
              <a:t>March 24,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4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B671-DE33-2D4C-8CD2-5D5DEE529AA2}" type="datetime4">
              <a:rPr lang="en-US" smtClean="0"/>
              <a:t>March 24,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CAF8-8C65-0E4B-98E1-DDD3BCDE479F}" type="datetime4">
              <a:rPr lang="en-US" smtClean="0"/>
              <a:t>March 24,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0B5C-418E-5A42-BC01-68E32215E82D}" type="datetime4">
              <a:rPr lang="en-US" smtClean="0"/>
              <a:t>March 24,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6707BC-31A1-9546-B488-8833B934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20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ctr"/>
          <a:lstStyle>
            <a:lvl1pPr algn="l">
              <a:defRPr sz="15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02706"/>
            <a:ext cx="5486400" cy="34248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292B-AD96-8144-B028-A01C51DE205A}" type="datetime4">
              <a:rPr lang="en-US" smtClean="0"/>
              <a:t>March 24,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Clear Ballot 2018 -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1769-4E1E-B34B-ABB8-92F2C84E04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FC4C60-A193-D44A-98A9-D3B245A25543}"/>
              </a:ext>
            </a:extLst>
          </p:cNvPr>
          <p:cNvSpPr txBox="1">
            <a:spLocks/>
          </p:cNvSpPr>
          <p:nvPr userDrawn="1"/>
        </p:nvSpPr>
        <p:spPr>
          <a:xfrm>
            <a:off x="457200" y="54811"/>
            <a:ext cx="72054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100" b="1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678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C873E5-5590-4B3B-BEF0-34328E013882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5D20A5-FECD-E249-BDB5-AA9299A71796}"/>
              </a:ext>
            </a:extLst>
          </p:cNvPr>
          <p:cNvSpPr/>
          <p:nvPr userDrawn="1"/>
        </p:nvSpPr>
        <p:spPr>
          <a:xfrm>
            <a:off x="0" y="0"/>
            <a:ext cx="9144000" cy="1197811"/>
          </a:xfrm>
          <a:prstGeom prst="rect">
            <a:avLst/>
          </a:prstGeom>
          <a:solidFill>
            <a:srgbClr val="164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80202" y="2381250"/>
            <a:ext cx="5306599" cy="40957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050" y="6268656"/>
            <a:ext cx="215726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© Clear Ballot 2018 - CONFIDENTIAL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534400" y="6253793"/>
            <a:ext cx="1447800" cy="406400"/>
          </a:xfrm>
          <a:prstGeom prst="roundRect">
            <a:avLst>
              <a:gd name="adj" fmla="val 50000"/>
            </a:avLst>
          </a:prstGeom>
          <a:solidFill>
            <a:srgbClr val="8A8A8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11"/>
            <a:ext cx="72054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buClr>
                <a:srgbClr val="C7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70000"/>
              </a:buClr>
              <a:buChar char="•"/>
            </a:pPr>
            <a:r>
              <a:rPr lang="en-US"/>
              <a:t>Second level</a:t>
            </a:r>
          </a:p>
          <a:p>
            <a:pPr lvl="2">
              <a:buClr>
                <a:srgbClr val="C7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70000"/>
              </a:buClr>
              <a:buChar char="•"/>
            </a:pPr>
            <a:r>
              <a:rPr lang="en-US"/>
              <a:t>Fourth level</a:t>
            </a:r>
          </a:p>
          <a:p>
            <a:pPr lvl="4">
              <a:buClr>
                <a:srgbClr val="C70000"/>
              </a:buClr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67987" y="6257546"/>
            <a:ext cx="1608027" cy="3873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EF14A09E-AF87-1B4A-911C-97FB28E42DF3}" type="datetime4">
              <a:rPr lang="en-US" smtClean="0"/>
              <a:pPr/>
              <a:t>March 24,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72846"/>
            <a:ext cx="609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731F1769-4E1E-B34B-ABB8-92F2C84E04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FEB5E-1C4B-794C-B396-DF091282B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3537" t="9396" r="15698" b="17031"/>
          <a:stretch/>
        </p:blipFill>
        <p:spPr>
          <a:xfrm>
            <a:off x="457201" y="6142451"/>
            <a:ext cx="613775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lang="en-US" sz="2400" b="1" kern="1200" smtClean="0">
          <a:solidFill>
            <a:schemeClr val="bg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57175" indent="-257175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lang="en-US" sz="200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557213" indent="-214313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lang="en-US" sz="18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8572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lang="en-US" sz="16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2001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lang="en-US" sz="16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543050" indent="-171450" algn="l" defTabSz="3429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lang="en-US" sz="1200" b="0" i="0" kern="1200" smtClean="0">
          <a:solidFill>
            <a:srgbClr val="141414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7954164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erkandrecorder.elpasoco.com/elections/records-and-resul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8383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Chuck Broerman</a:t>
            </a:r>
          </a:p>
          <a:p>
            <a:r>
              <a:rPr lang="en-US" dirty="0">
                <a:solidFill>
                  <a:schemeClr val="tx1"/>
                </a:solidFill>
              </a:rPr>
              <a:t>El Paso County Clerk and Recorder</a:t>
            </a:r>
          </a:p>
          <a:p>
            <a:r>
              <a:rPr lang="en-US" dirty="0">
                <a:solidFill>
                  <a:schemeClr val="tx1"/>
                </a:solidFill>
              </a:rPr>
              <a:t>March 23, 2021</a:t>
            </a:r>
          </a:p>
        </p:txBody>
      </p:sp>
      <p:pic>
        <p:nvPicPr>
          <p:cNvPr id="4" name="Picture 3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98416"/>
            <a:ext cx="2785403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CF628-78FA-446E-AAC0-0E0BD1ED50F1}"/>
              </a:ext>
            </a:extLst>
          </p:cNvPr>
          <p:cNvSpPr txBox="1"/>
          <p:nvPr/>
        </p:nvSpPr>
        <p:spPr>
          <a:xfrm>
            <a:off x="457200" y="283681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Commissioner 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87D8-5098-4A29-9D2B-D9B3CD23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/>
              <a:t>System is utilized in South Carolina(46), New York (33), Florida (11), Maryland (24), Vermont(14) and New Hampshire(10). (105 total)</a:t>
            </a:r>
          </a:p>
          <a:p>
            <a:endParaRPr lang="en-US" dirty="0"/>
          </a:p>
          <a:p>
            <a:r>
              <a:rPr lang="en-US" dirty="0"/>
              <a:t>El Paso County has utilized Clear Audit before- (2013 Senate 11 Recall).</a:t>
            </a:r>
          </a:p>
          <a:p>
            <a:endParaRPr lang="en-US" dirty="0"/>
          </a:p>
          <a:p>
            <a:r>
              <a:rPr lang="en-US" dirty="0"/>
              <a:t>El Paso County would be the first to offer additional audit capabilities in the State of Colorado.</a:t>
            </a:r>
          </a:p>
        </p:txBody>
      </p:sp>
    </p:spTree>
    <p:extLst>
      <p:ext uri="{BB962C8B-B14F-4D97-AF65-F5344CB8AC3E}">
        <p14:creationId xmlns:p14="http://schemas.microsoft.com/office/powerpoint/2010/main" val="380528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7B7BA-D3B9-46F4-86BA-694F75D9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" y="1066800"/>
            <a:ext cx="8805672" cy="4769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9DA80-69DC-4C1B-B848-789DC0C98B3B}"/>
              </a:ext>
            </a:extLst>
          </p:cNvPr>
          <p:cNvSpPr txBox="1"/>
          <p:nvPr/>
        </p:nvSpPr>
        <p:spPr>
          <a:xfrm>
            <a:off x="5949805" y="3863667"/>
            <a:ext cx="29718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 Black" panose="020B0A04020102020204" pitchFamily="34" charset="0"/>
              </a:rPr>
              <a:t>100% AUDIT</a:t>
            </a:r>
          </a:p>
          <a:p>
            <a:endParaRPr lang="en-US" sz="1350" dirty="0"/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Clear Ballot audits 100% of our ballots.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VERSATILITY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Clear Ballot is the only system capable of tabulating other systems’ ballots, providing the only independent comparison of results for purposes of post-election audits.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74742-086B-4FB4-9DB6-A41F4E71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354"/>
            <a:ext cx="8229600" cy="816102"/>
          </a:xfrm>
        </p:spPr>
        <p:txBody>
          <a:bodyPr/>
          <a:lstStyle/>
          <a:p>
            <a:r>
              <a:rPr lang="en-US" dirty="0"/>
              <a:t>How would it work?</a:t>
            </a:r>
          </a:p>
        </p:txBody>
      </p:sp>
    </p:spTree>
    <p:extLst>
      <p:ext uri="{BB962C8B-B14F-4D97-AF65-F5344CB8AC3E}">
        <p14:creationId xmlns:p14="http://schemas.microsoft.com/office/powerpoint/2010/main" val="36126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750-CE76-4F59-B194-C9FC863B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Clear Audit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53C6-87F9-4BFB-A624-3996BAC48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Maryland Public Portal on Vimeo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https://vimeo.com/279541641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/>
              <a:t>Reports and analysis by the following methods:</a:t>
            </a:r>
          </a:p>
          <a:p>
            <a:r>
              <a:rPr lang="en-US" dirty="0"/>
              <a:t>Election contest (candidate/issue)</a:t>
            </a:r>
          </a:p>
          <a:p>
            <a:r>
              <a:rPr lang="en-US" dirty="0"/>
              <a:t>Precinct/ballot style</a:t>
            </a:r>
          </a:p>
          <a:p>
            <a:r>
              <a:rPr lang="en-US" dirty="0"/>
              <a:t>District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D62EC-9DE0-4C1D-81D3-3BD56375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7823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/>
              <a:t>Our office will be putting up the Clear Audit data on our Election Department website so people can then go look at the ballots and read the reports and analysis.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D62EC-9DE0-4C1D-81D3-3BD56375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Analysis Results</a:t>
            </a:r>
          </a:p>
        </p:txBody>
      </p:sp>
    </p:spTree>
    <p:extLst>
      <p:ext uri="{BB962C8B-B14F-4D97-AF65-F5344CB8AC3E}">
        <p14:creationId xmlns:p14="http://schemas.microsoft.com/office/powerpoint/2010/main" val="232976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7708"/>
            <a:ext cx="8229600" cy="3136827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117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FA7D-F1DA-4B9F-93CD-F2F2C5C3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08B9-BCC1-4454-89D9-64F61B3D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/>
              <a:t>Ran a successful election</a:t>
            </a:r>
          </a:p>
          <a:p>
            <a:pPr lvl="1"/>
            <a:r>
              <a:rPr lang="en-US" dirty="0"/>
              <a:t>Record-setting participation</a:t>
            </a:r>
          </a:p>
          <a:p>
            <a:pPr lvl="1"/>
            <a:r>
              <a:rPr lang="en-US" dirty="0"/>
              <a:t>Passed Logic and Accuracy test</a:t>
            </a:r>
          </a:p>
          <a:p>
            <a:pPr lvl="1"/>
            <a:r>
              <a:rPr lang="en-US" dirty="0"/>
              <a:t>Passed a scientific, evidence based </a:t>
            </a:r>
            <a:r>
              <a:rPr lang="en-US" b="1" u="sng" dirty="0"/>
              <a:t>forensic </a:t>
            </a:r>
            <a:r>
              <a:rPr lang="en-US" dirty="0"/>
              <a:t>audit of our election system after the November Election – the Risk Limiting Audit</a:t>
            </a:r>
          </a:p>
          <a:p>
            <a:pPr lvl="1"/>
            <a:endParaRPr lang="en-US" dirty="0"/>
          </a:p>
          <a:p>
            <a:r>
              <a:rPr lang="en-US" dirty="0"/>
              <a:t>Colorado the Gold Standard</a:t>
            </a:r>
          </a:p>
          <a:p>
            <a:endParaRPr lang="en-US" dirty="0"/>
          </a:p>
          <a:p>
            <a:r>
              <a:rPr lang="en-US" dirty="0"/>
              <a:t>Kudos from citizens, organizations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8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EECF-216B-4584-AEE9-1465AD2B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dirty="0"/>
              <a:t>Post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1A6F-3F25-411B-823B-5AF8F2888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Pandemic-How do you ensure the citizens can vote while keeping citizens, election judges and election staff safe.</a:t>
            </a:r>
          </a:p>
          <a:p>
            <a:endParaRPr lang="en-US" dirty="0"/>
          </a:p>
          <a:p>
            <a:r>
              <a:rPr lang="en-US" dirty="0"/>
              <a:t>Others tried to replicate our system in a short time frame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What was seen in other states…</a:t>
            </a:r>
          </a:p>
          <a:p>
            <a:r>
              <a:rPr lang="en-US" dirty="0"/>
              <a:t>Struggles in some states-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Required modified rules-Absentee, return date, signature/address cures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Voter Registration concerns</a:t>
            </a:r>
          </a:p>
          <a:p>
            <a:endParaRPr lang="en-US" dirty="0"/>
          </a:p>
          <a:p>
            <a:r>
              <a:rPr lang="en-US" dirty="0"/>
              <a:t>Election night reporting/results</a:t>
            </a:r>
          </a:p>
          <a:p>
            <a:endParaRPr lang="en-US" dirty="0"/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Equipment/software-allegations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8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C900-AAE9-4474-A349-9718C4CA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Elections-Post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75587-04EA-4522-9F68-613C76E8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Testified before the General Assembly Audit Committee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Electronic Town Hall with County Clerks from Weld and Montrose Counties</a:t>
            </a:r>
          </a:p>
          <a:p>
            <a:endParaRPr lang="en-US" dirty="0"/>
          </a:p>
          <a:p>
            <a:r>
              <a:rPr lang="en-US" dirty="0"/>
              <a:t>Our Election Department and myself have received and spoke to &gt;500 people to discuss the safeguards we have in place in El Paso County and Colorado.</a:t>
            </a:r>
          </a:p>
          <a:p>
            <a:endParaRPr lang="en-US" dirty="0"/>
          </a:p>
          <a:p>
            <a:r>
              <a:rPr lang="en-US" dirty="0"/>
              <a:t>Meetings with interested groups</a:t>
            </a:r>
          </a:p>
          <a:p>
            <a:endParaRPr lang="en-US" dirty="0"/>
          </a:p>
          <a:p>
            <a:r>
              <a:rPr lang="en-US" dirty="0"/>
              <a:t>Made ballots images available-First ~60 batches are available here.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u="sng" dirty="0">
                <a:hlinkClick r:id="rId2"/>
              </a:rPr>
              <a:t>https://clerkandrecorder.elpasoco.com/elections/records-and-results/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E01E-36F4-45BC-AC3C-CCBE94EF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Post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C8A2-8851-4FB5-8A0E-A7E8CDE9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Georgia hand recount</a:t>
            </a:r>
          </a:p>
          <a:p>
            <a:pPr lvl="1"/>
            <a:r>
              <a:rPr lang="en-US" dirty="0"/>
              <a:t>Results - 495 votes of 5 Million votes</a:t>
            </a:r>
          </a:p>
          <a:p>
            <a:pPr lvl="1"/>
            <a:r>
              <a:rPr lang="en-US" dirty="0"/>
              <a:t>.009% difference between machine count</a:t>
            </a:r>
          </a:p>
          <a:p>
            <a:r>
              <a:rPr lang="en-US" dirty="0"/>
              <a:t>Antrim County (Michigan) hand count</a:t>
            </a:r>
          </a:p>
          <a:p>
            <a:pPr lvl="1"/>
            <a:r>
              <a:rPr lang="en-US" dirty="0"/>
              <a:t>Results 12 votes difference of 15,700 votes cast</a:t>
            </a:r>
          </a:p>
          <a:p>
            <a:pPr lvl="1"/>
            <a:r>
              <a:rPr lang="en-US" dirty="0"/>
              <a:t>.08% difference between machine count</a:t>
            </a:r>
          </a:p>
          <a:p>
            <a:r>
              <a:rPr lang="en-US" dirty="0"/>
              <a:t>Maricopa County-Arizona</a:t>
            </a:r>
          </a:p>
          <a:p>
            <a:pPr lvl="1"/>
            <a:r>
              <a:rPr lang="en-US" dirty="0"/>
              <a:t>Hand Count-(Arizona hand count rules)</a:t>
            </a:r>
          </a:p>
          <a:p>
            <a:pPr lvl="1"/>
            <a:r>
              <a:rPr lang="en-US" dirty="0"/>
              <a:t>verified machine count</a:t>
            </a:r>
          </a:p>
          <a:p>
            <a:pPr lvl="1"/>
            <a:r>
              <a:rPr lang="en-US" dirty="0"/>
              <a:t>Forensic Software Audit by two Independent Federally Certified testing companies</a:t>
            </a:r>
          </a:p>
          <a:p>
            <a:pPr lvl="1"/>
            <a:r>
              <a:rPr lang="en-US" dirty="0"/>
              <a:t>Will conduct a full hand recount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err="1"/>
              <a:t>Mitre</a:t>
            </a:r>
            <a:r>
              <a:rPr lang="en-US" dirty="0"/>
              <a:t>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ED73-A413-4998-BF6C-9EA09A14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Doing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B70D-209D-4BF7-A5CC-387422EC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Maris poll-40% have concerns about the validity of the election results in 2020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We run transparent, accurate, fair and verifiable elections.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Opinion of a few that we should scrap our $1.4 million for some unsubstantiated claims.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However, I feel we must do more. We have a history of doing more.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100% comparison audit-More expansive than a Risk Limiting Audit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We have performed this type of audit in the past</a:t>
            </a:r>
          </a:p>
          <a:p>
            <a:pPr marL="109728" indent="0">
              <a:buNone/>
            </a:pPr>
            <a:r>
              <a:rPr lang="en-US" dirty="0"/>
              <a:t>	2013 in the Senate 11 recall election. 	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9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FCC-F9D9-4EDD-BD77-365B48B6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Extending Assurance to our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88D6-D042-4005-9171-EFCDDDE4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Contracted with Clear Audit to perform a post-election comparison audit.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Clear Audit is the </a:t>
            </a:r>
            <a:r>
              <a:rPr lang="en-US" b="1" dirty="0"/>
              <a:t>only</a:t>
            </a:r>
            <a:r>
              <a:rPr lang="en-US" dirty="0"/>
              <a:t> audit system in the country that is capable of comparing digital images from other election system vendors and tabulating the results.</a:t>
            </a:r>
          </a:p>
          <a:p>
            <a:endParaRPr lang="en-US" dirty="0"/>
          </a:p>
          <a:p>
            <a:r>
              <a:rPr lang="en-US" dirty="0"/>
              <a:t>Clear Audit will utilize the scanned digital images of our ballots and conduct an 100% audit. </a:t>
            </a:r>
          </a:p>
        </p:txBody>
      </p:sp>
    </p:spTree>
    <p:extLst>
      <p:ext uri="{BB962C8B-B14F-4D97-AF65-F5344CB8AC3E}">
        <p14:creationId xmlns:p14="http://schemas.microsoft.com/office/powerpoint/2010/main" val="34255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45F9-CE3C-024B-BF14-3D9E4A4E4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ClearAudit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CF39B-F44F-CC4C-B390-0EDD9567D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El Paso County</a:t>
            </a:r>
          </a:p>
        </p:txBody>
      </p:sp>
    </p:spTree>
    <p:extLst>
      <p:ext uri="{BB962C8B-B14F-4D97-AF65-F5344CB8AC3E}">
        <p14:creationId xmlns:p14="http://schemas.microsoft.com/office/powerpoint/2010/main" val="308296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304E-9663-469A-9AA8-1413AD27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00" y="672713"/>
            <a:ext cx="8229600" cy="1066800"/>
          </a:xfrm>
        </p:spPr>
        <p:txBody>
          <a:bodyPr/>
          <a:lstStyle/>
          <a:p>
            <a:r>
              <a:rPr lang="en-US" dirty="0"/>
              <a:t>ClearAudit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AF5B-F2A3-4C99-9C55-41CC6F02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1" y="1969750"/>
            <a:ext cx="1640793" cy="2657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11 Florida Counties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21A8-0AAE-467F-96C0-461256F5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31F1769-4E1E-B34B-ABB8-92F2C84E043A}" type="slidenum">
              <a:rPr lang="en-US">
                <a:solidFill>
                  <a:prstClr val="white"/>
                </a:solidFill>
              </a:rPr>
              <a:pPr defTabSz="342900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5" name="Counties">
            <a:extLst>
              <a:ext uri="{FF2B5EF4-FFF2-40B4-BE49-F238E27FC236}">
                <a16:creationId xmlns:a16="http://schemas.microsoft.com/office/drawing/2014/main" id="{7E7D6016-F8BF-1041-A970-DF9CA0CB162B}"/>
              </a:ext>
            </a:extLst>
          </p:cNvPr>
          <p:cNvGrpSpPr/>
          <p:nvPr/>
        </p:nvGrpSpPr>
        <p:grpSpPr>
          <a:xfrm>
            <a:off x="190233" y="2649769"/>
            <a:ext cx="2513381" cy="2903003"/>
            <a:chOff x="1748849" y="735484"/>
            <a:chExt cx="5644484" cy="5421092"/>
          </a:xfrm>
          <a:effectLst>
            <a:outerShdw blurRad="88900" dist="25400" dir="3000000" sx="99000" sy="99000" algn="ctr" rotWithShape="0">
              <a:srgbClr val="000000">
                <a:alpha val="43000"/>
              </a:srgbClr>
            </a:outerShdw>
          </a:effectLst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077D59B-71A1-124E-909A-0CB6E1F62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5593" y="2602749"/>
              <a:ext cx="381484" cy="813164"/>
            </a:xfrm>
            <a:custGeom>
              <a:avLst/>
              <a:gdLst>
                <a:gd name="T0" fmla="*/ 142 w 147"/>
                <a:gd name="T1" fmla="*/ 296 h 314"/>
                <a:gd name="T2" fmla="*/ 130 w 147"/>
                <a:gd name="T3" fmla="*/ 272 h 314"/>
                <a:gd name="T4" fmla="*/ 116 w 147"/>
                <a:gd name="T5" fmla="*/ 237 h 314"/>
                <a:gd name="T6" fmla="*/ 107 w 147"/>
                <a:gd name="T7" fmla="*/ 204 h 314"/>
                <a:gd name="T8" fmla="*/ 105 w 147"/>
                <a:gd name="T9" fmla="*/ 159 h 314"/>
                <a:gd name="T10" fmla="*/ 106 w 147"/>
                <a:gd name="T11" fmla="*/ 137 h 314"/>
                <a:gd name="T12" fmla="*/ 102 w 147"/>
                <a:gd name="T13" fmla="*/ 142 h 314"/>
                <a:gd name="T14" fmla="*/ 101 w 147"/>
                <a:gd name="T15" fmla="*/ 163 h 314"/>
                <a:gd name="T16" fmla="*/ 102 w 147"/>
                <a:gd name="T17" fmla="*/ 204 h 314"/>
                <a:gd name="T18" fmla="*/ 112 w 147"/>
                <a:gd name="T19" fmla="*/ 239 h 314"/>
                <a:gd name="T20" fmla="*/ 132 w 147"/>
                <a:gd name="T21" fmla="*/ 282 h 314"/>
                <a:gd name="T22" fmla="*/ 144 w 147"/>
                <a:gd name="T23" fmla="*/ 306 h 314"/>
                <a:gd name="T24" fmla="*/ 74 w 147"/>
                <a:gd name="T25" fmla="*/ 42 h 314"/>
                <a:gd name="T26" fmla="*/ 82 w 147"/>
                <a:gd name="T27" fmla="*/ 35 h 314"/>
                <a:gd name="T28" fmla="*/ 67 w 147"/>
                <a:gd name="T29" fmla="*/ 9 h 314"/>
                <a:gd name="T30" fmla="*/ 65 w 147"/>
                <a:gd name="T31" fmla="*/ 3 h 314"/>
                <a:gd name="T32" fmla="*/ 105 w 147"/>
                <a:gd name="T33" fmla="*/ 64 h 314"/>
                <a:gd name="T34" fmla="*/ 117 w 147"/>
                <a:gd name="T35" fmla="*/ 94 h 314"/>
                <a:gd name="T36" fmla="*/ 114 w 147"/>
                <a:gd name="T37" fmla="*/ 133 h 314"/>
                <a:gd name="T38" fmla="*/ 106 w 147"/>
                <a:gd name="T39" fmla="*/ 130 h 314"/>
                <a:gd name="T40" fmla="*/ 108 w 147"/>
                <a:gd name="T41" fmla="*/ 115 h 314"/>
                <a:gd name="T42" fmla="*/ 112 w 147"/>
                <a:gd name="T43" fmla="*/ 98 h 314"/>
                <a:gd name="T44" fmla="*/ 107 w 147"/>
                <a:gd name="T45" fmla="*/ 99 h 314"/>
                <a:gd name="T46" fmla="*/ 107 w 147"/>
                <a:gd name="T47" fmla="*/ 72 h 314"/>
                <a:gd name="T48" fmla="*/ 103 w 147"/>
                <a:gd name="T49" fmla="*/ 79 h 314"/>
                <a:gd name="T50" fmla="*/ 92 w 147"/>
                <a:gd name="T51" fmla="*/ 117 h 314"/>
                <a:gd name="T52" fmla="*/ 90 w 147"/>
                <a:gd name="T53" fmla="*/ 171 h 314"/>
                <a:gd name="T54" fmla="*/ 81 w 147"/>
                <a:gd name="T55" fmla="*/ 133 h 314"/>
                <a:gd name="T56" fmla="*/ 88 w 147"/>
                <a:gd name="T57" fmla="*/ 182 h 314"/>
                <a:gd name="T58" fmla="*/ 99 w 147"/>
                <a:gd name="T59" fmla="*/ 208 h 314"/>
                <a:gd name="T60" fmla="*/ 85 w 147"/>
                <a:gd name="T61" fmla="*/ 178 h 314"/>
                <a:gd name="T62" fmla="*/ 74 w 147"/>
                <a:gd name="T63" fmla="*/ 147 h 314"/>
                <a:gd name="T64" fmla="*/ 70 w 147"/>
                <a:gd name="T65" fmla="*/ 100 h 314"/>
                <a:gd name="T66" fmla="*/ 78 w 147"/>
                <a:gd name="T67" fmla="*/ 77 h 314"/>
                <a:gd name="T68" fmla="*/ 57 w 147"/>
                <a:gd name="T69" fmla="*/ 63 h 314"/>
                <a:gd name="T70" fmla="*/ 61 w 147"/>
                <a:gd name="T71" fmla="*/ 44 h 314"/>
                <a:gd name="T72" fmla="*/ 60 w 147"/>
                <a:gd name="T73" fmla="*/ 29 h 314"/>
                <a:gd name="T74" fmla="*/ 42 w 147"/>
                <a:gd name="T75" fmla="*/ 48 h 314"/>
                <a:gd name="T76" fmla="*/ 48 w 147"/>
                <a:gd name="T77" fmla="*/ 73 h 314"/>
                <a:gd name="T78" fmla="*/ 58 w 147"/>
                <a:gd name="T79" fmla="*/ 110 h 314"/>
                <a:gd name="T80" fmla="*/ 71 w 147"/>
                <a:gd name="T81" fmla="*/ 155 h 314"/>
                <a:gd name="T82" fmla="*/ 92 w 147"/>
                <a:gd name="T83" fmla="*/ 209 h 314"/>
                <a:gd name="T84" fmla="*/ 112 w 147"/>
                <a:gd name="T85" fmla="*/ 256 h 314"/>
                <a:gd name="T86" fmla="*/ 130 w 147"/>
                <a:gd name="T87" fmla="*/ 297 h 314"/>
                <a:gd name="T88" fmla="*/ 28 w 147"/>
                <a:gd name="T89" fmla="*/ 314 h 314"/>
                <a:gd name="T90" fmla="*/ 18 w 147"/>
                <a:gd name="T91" fmla="*/ 118 h 314"/>
                <a:gd name="T92" fmla="*/ 16 w 147"/>
                <a:gd name="T93" fmla="*/ 91 h 314"/>
                <a:gd name="T94" fmla="*/ 0 w 147"/>
                <a:gd name="T95" fmla="*/ 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14">
                  <a:moveTo>
                    <a:pt x="144" y="306"/>
                  </a:moveTo>
                  <a:cubicBezTo>
                    <a:pt x="147" y="305"/>
                    <a:pt x="147" y="305"/>
                    <a:pt x="147" y="305"/>
                  </a:cubicBezTo>
                  <a:cubicBezTo>
                    <a:pt x="147" y="305"/>
                    <a:pt x="147" y="305"/>
                    <a:pt x="147" y="305"/>
                  </a:cubicBezTo>
                  <a:cubicBezTo>
                    <a:pt x="145" y="302"/>
                    <a:pt x="144" y="299"/>
                    <a:pt x="142" y="296"/>
                  </a:cubicBezTo>
                  <a:cubicBezTo>
                    <a:pt x="141" y="295"/>
                    <a:pt x="141" y="294"/>
                    <a:pt x="140" y="294"/>
                  </a:cubicBezTo>
                  <a:cubicBezTo>
                    <a:pt x="140" y="293"/>
                    <a:pt x="140" y="293"/>
                    <a:pt x="140" y="293"/>
                  </a:cubicBezTo>
                  <a:cubicBezTo>
                    <a:pt x="134" y="282"/>
                    <a:pt x="134" y="282"/>
                    <a:pt x="134" y="282"/>
                  </a:cubicBezTo>
                  <a:cubicBezTo>
                    <a:pt x="130" y="272"/>
                    <a:pt x="130" y="272"/>
                    <a:pt x="130" y="272"/>
                  </a:cubicBezTo>
                  <a:cubicBezTo>
                    <a:pt x="130" y="271"/>
                    <a:pt x="128" y="268"/>
                    <a:pt x="128" y="267"/>
                  </a:cubicBezTo>
                  <a:cubicBezTo>
                    <a:pt x="127" y="265"/>
                    <a:pt x="125" y="261"/>
                    <a:pt x="125" y="259"/>
                  </a:cubicBezTo>
                  <a:cubicBezTo>
                    <a:pt x="124" y="257"/>
                    <a:pt x="122" y="252"/>
                    <a:pt x="120" y="250"/>
                  </a:cubicBezTo>
                  <a:cubicBezTo>
                    <a:pt x="118" y="246"/>
                    <a:pt x="118" y="242"/>
                    <a:pt x="116" y="237"/>
                  </a:cubicBezTo>
                  <a:cubicBezTo>
                    <a:pt x="115" y="234"/>
                    <a:pt x="113" y="229"/>
                    <a:pt x="113" y="225"/>
                  </a:cubicBezTo>
                  <a:cubicBezTo>
                    <a:pt x="112" y="222"/>
                    <a:pt x="111" y="219"/>
                    <a:pt x="110" y="217"/>
                  </a:cubicBezTo>
                  <a:cubicBezTo>
                    <a:pt x="110" y="214"/>
                    <a:pt x="108" y="211"/>
                    <a:pt x="108" y="209"/>
                  </a:cubicBezTo>
                  <a:cubicBezTo>
                    <a:pt x="108" y="207"/>
                    <a:pt x="108" y="206"/>
                    <a:pt x="107" y="204"/>
                  </a:cubicBezTo>
                  <a:cubicBezTo>
                    <a:pt x="107" y="195"/>
                    <a:pt x="106" y="187"/>
                    <a:pt x="106" y="178"/>
                  </a:cubicBezTo>
                  <a:cubicBezTo>
                    <a:pt x="104" y="175"/>
                    <a:pt x="105" y="170"/>
                    <a:pt x="104" y="167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5"/>
                    <a:pt x="104" y="161"/>
                    <a:pt x="105" y="159"/>
                  </a:cubicBezTo>
                  <a:cubicBezTo>
                    <a:pt x="105" y="157"/>
                    <a:pt x="105" y="155"/>
                    <a:pt x="105" y="152"/>
                  </a:cubicBezTo>
                  <a:cubicBezTo>
                    <a:pt x="105" y="149"/>
                    <a:pt x="107" y="145"/>
                    <a:pt x="108" y="141"/>
                  </a:cubicBezTo>
                  <a:cubicBezTo>
                    <a:pt x="108" y="140"/>
                    <a:pt x="109" y="138"/>
                    <a:pt x="109" y="137"/>
                  </a:cubicBezTo>
                  <a:cubicBezTo>
                    <a:pt x="109" y="137"/>
                    <a:pt x="106" y="137"/>
                    <a:pt x="106" y="137"/>
                  </a:cubicBezTo>
                  <a:cubicBezTo>
                    <a:pt x="105" y="137"/>
                    <a:pt x="104" y="137"/>
                    <a:pt x="102" y="137"/>
                  </a:cubicBezTo>
                  <a:cubicBezTo>
                    <a:pt x="101" y="137"/>
                    <a:pt x="98" y="137"/>
                    <a:pt x="97" y="137"/>
                  </a:cubicBezTo>
                  <a:cubicBezTo>
                    <a:pt x="97" y="137"/>
                    <a:pt x="98" y="138"/>
                    <a:pt x="98" y="138"/>
                  </a:cubicBezTo>
                  <a:cubicBezTo>
                    <a:pt x="99" y="139"/>
                    <a:pt x="101" y="140"/>
                    <a:pt x="102" y="142"/>
                  </a:cubicBezTo>
                  <a:cubicBezTo>
                    <a:pt x="102" y="143"/>
                    <a:pt x="103" y="144"/>
                    <a:pt x="104" y="146"/>
                  </a:cubicBezTo>
                  <a:cubicBezTo>
                    <a:pt x="104" y="149"/>
                    <a:pt x="103" y="152"/>
                    <a:pt x="102" y="154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60"/>
                    <a:pt x="102" y="162"/>
                    <a:pt x="101" y="163"/>
                  </a:cubicBezTo>
                  <a:cubicBezTo>
                    <a:pt x="101" y="167"/>
                    <a:pt x="103" y="171"/>
                    <a:pt x="103" y="175"/>
                  </a:cubicBezTo>
                  <a:cubicBezTo>
                    <a:pt x="103" y="177"/>
                    <a:pt x="103" y="179"/>
                    <a:pt x="103" y="181"/>
                  </a:cubicBezTo>
                  <a:cubicBezTo>
                    <a:pt x="103" y="183"/>
                    <a:pt x="103" y="184"/>
                    <a:pt x="103" y="186"/>
                  </a:cubicBezTo>
                  <a:cubicBezTo>
                    <a:pt x="100" y="188"/>
                    <a:pt x="102" y="201"/>
                    <a:pt x="102" y="204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103" y="208"/>
                    <a:pt x="103" y="213"/>
                    <a:pt x="103" y="217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4" y="225"/>
                    <a:pt x="110" y="232"/>
                    <a:pt x="112" y="239"/>
                  </a:cubicBezTo>
                  <a:cubicBezTo>
                    <a:pt x="114" y="242"/>
                    <a:pt x="115" y="245"/>
                    <a:pt x="115" y="248"/>
                  </a:cubicBezTo>
                  <a:cubicBezTo>
                    <a:pt x="125" y="266"/>
                    <a:pt x="125" y="266"/>
                    <a:pt x="125" y="266"/>
                  </a:cubicBezTo>
                  <a:cubicBezTo>
                    <a:pt x="127" y="268"/>
                    <a:pt x="128" y="271"/>
                    <a:pt x="128" y="274"/>
                  </a:cubicBezTo>
                  <a:cubicBezTo>
                    <a:pt x="128" y="275"/>
                    <a:pt x="131" y="281"/>
                    <a:pt x="132" y="282"/>
                  </a:cubicBezTo>
                  <a:cubicBezTo>
                    <a:pt x="132" y="283"/>
                    <a:pt x="133" y="284"/>
                    <a:pt x="133" y="285"/>
                  </a:cubicBezTo>
                  <a:cubicBezTo>
                    <a:pt x="133" y="289"/>
                    <a:pt x="134" y="293"/>
                    <a:pt x="138" y="295"/>
                  </a:cubicBezTo>
                  <a:cubicBezTo>
                    <a:pt x="140" y="297"/>
                    <a:pt x="142" y="299"/>
                    <a:pt x="143" y="302"/>
                  </a:cubicBezTo>
                  <a:cubicBezTo>
                    <a:pt x="144" y="303"/>
                    <a:pt x="144" y="304"/>
                    <a:pt x="144" y="306"/>
                  </a:cubicBezTo>
                  <a:cubicBezTo>
                    <a:pt x="144" y="306"/>
                    <a:pt x="144" y="306"/>
                    <a:pt x="144" y="306"/>
                  </a:cubicBezTo>
                  <a:close/>
                  <a:moveTo>
                    <a:pt x="46" y="1"/>
                  </a:moveTo>
                  <a:cubicBezTo>
                    <a:pt x="47" y="4"/>
                    <a:pt x="48" y="6"/>
                    <a:pt x="50" y="8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81" y="51"/>
                    <a:pt x="91" y="59"/>
                    <a:pt x="102" y="61"/>
                  </a:cubicBezTo>
                  <a:cubicBezTo>
                    <a:pt x="101" y="60"/>
                    <a:pt x="94" y="52"/>
                    <a:pt x="92" y="51"/>
                  </a:cubicBezTo>
                  <a:cubicBezTo>
                    <a:pt x="89" y="49"/>
                    <a:pt x="87" y="42"/>
                    <a:pt x="84" y="38"/>
                  </a:cubicBezTo>
                  <a:cubicBezTo>
                    <a:pt x="84" y="37"/>
                    <a:pt x="82" y="36"/>
                    <a:pt x="82" y="35"/>
                  </a:cubicBezTo>
                  <a:cubicBezTo>
                    <a:pt x="82" y="34"/>
                    <a:pt x="80" y="31"/>
                    <a:pt x="79" y="30"/>
                  </a:cubicBezTo>
                  <a:cubicBezTo>
                    <a:pt x="79" y="30"/>
                    <a:pt x="76" y="26"/>
                    <a:pt x="76" y="26"/>
                  </a:cubicBezTo>
                  <a:cubicBezTo>
                    <a:pt x="74" y="24"/>
                    <a:pt x="72" y="21"/>
                    <a:pt x="71" y="1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8"/>
                    <a:pt x="63" y="5"/>
                    <a:pt x="62" y="3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1"/>
                    <a:pt x="64" y="2"/>
                    <a:pt x="65" y="3"/>
                  </a:cubicBezTo>
                  <a:cubicBezTo>
                    <a:pt x="66" y="6"/>
                    <a:pt x="71" y="11"/>
                    <a:pt x="71" y="14"/>
                  </a:cubicBezTo>
                  <a:cubicBezTo>
                    <a:pt x="74" y="24"/>
                    <a:pt x="83" y="33"/>
                    <a:pt x="89" y="4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7"/>
                    <a:pt x="104" y="60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5"/>
                    <a:pt x="107" y="70"/>
                    <a:pt x="108" y="70"/>
                  </a:cubicBezTo>
                  <a:cubicBezTo>
                    <a:pt x="109" y="74"/>
                    <a:pt x="114" y="78"/>
                    <a:pt x="116" y="83"/>
                  </a:cubicBezTo>
                  <a:cubicBezTo>
                    <a:pt x="117" y="87"/>
                    <a:pt x="116" y="91"/>
                    <a:pt x="117" y="94"/>
                  </a:cubicBezTo>
                  <a:cubicBezTo>
                    <a:pt x="118" y="101"/>
                    <a:pt x="121" y="108"/>
                    <a:pt x="124" y="114"/>
                  </a:cubicBezTo>
                  <a:cubicBezTo>
                    <a:pt x="125" y="116"/>
                    <a:pt x="128" y="119"/>
                    <a:pt x="128" y="121"/>
                  </a:cubicBezTo>
                  <a:cubicBezTo>
                    <a:pt x="128" y="122"/>
                    <a:pt x="121" y="125"/>
                    <a:pt x="120" y="125"/>
                  </a:cubicBezTo>
                  <a:cubicBezTo>
                    <a:pt x="117" y="127"/>
                    <a:pt x="114" y="129"/>
                    <a:pt x="114" y="133"/>
                  </a:cubicBezTo>
                  <a:cubicBezTo>
                    <a:pt x="113" y="133"/>
                    <a:pt x="114" y="133"/>
                    <a:pt x="113" y="133"/>
                  </a:cubicBezTo>
                  <a:cubicBezTo>
                    <a:pt x="113" y="136"/>
                    <a:pt x="99" y="136"/>
                    <a:pt x="97" y="136"/>
                  </a:cubicBezTo>
                  <a:cubicBezTo>
                    <a:pt x="97" y="135"/>
                    <a:pt x="97" y="135"/>
                    <a:pt x="96" y="135"/>
                  </a:cubicBezTo>
                  <a:cubicBezTo>
                    <a:pt x="95" y="130"/>
                    <a:pt x="104" y="133"/>
                    <a:pt x="106" y="130"/>
                  </a:cubicBezTo>
                  <a:cubicBezTo>
                    <a:pt x="106" y="130"/>
                    <a:pt x="106" y="128"/>
                    <a:pt x="106" y="127"/>
                  </a:cubicBezTo>
                  <a:cubicBezTo>
                    <a:pt x="106" y="125"/>
                    <a:pt x="106" y="123"/>
                    <a:pt x="106" y="121"/>
                  </a:cubicBezTo>
                  <a:cubicBezTo>
                    <a:pt x="106" y="120"/>
                    <a:pt x="106" y="119"/>
                    <a:pt x="106" y="118"/>
                  </a:cubicBezTo>
                  <a:cubicBezTo>
                    <a:pt x="106" y="117"/>
                    <a:pt x="107" y="116"/>
                    <a:pt x="108" y="115"/>
                  </a:cubicBezTo>
                  <a:cubicBezTo>
                    <a:pt x="109" y="114"/>
                    <a:pt x="109" y="112"/>
                    <a:pt x="109" y="111"/>
                  </a:cubicBezTo>
                  <a:cubicBezTo>
                    <a:pt x="110" y="109"/>
                    <a:pt x="110" y="105"/>
                    <a:pt x="111" y="103"/>
                  </a:cubicBezTo>
                  <a:cubicBezTo>
                    <a:pt x="111" y="102"/>
                    <a:pt x="111" y="102"/>
                    <a:pt x="111" y="101"/>
                  </a:cubicBezTo>
                  <a:cubicBezTo>
                    <a:pt x="111" y="99"/>
                    <a:pt x="112" y="99"/>
                    <a:pt x="112" y="98"/>
                  </a:cubicBezTo>
                  <a:cubicBezTo>
                    <a:pt x="112" y="96"/>
                    <a:pt x="114" y="87"/>
                    <a:pt x="112" y="87"/>
                  </a:cubicBezTo>
                  <a:cubicBezTo>
                    <a:pt x="112" y="88"/>
                    <a:pt x="112" y="89"/>
                    <a:pt x="112" y="91"/>
                  </a:cubicBezTo>
                  <a:cubicBezTo>
                    <a:pt x="111" y="93"/>
                    <a:pt x="110" y="95"/>
                    <a:pt x="109" y="97"/>
                  </a:cubicBezTo>
                  <a:cubicBezTo>
                    <a:pt x="109" y="97"/>
                    <a:pt x="107" y="99"/>
                    <a:pt x="107" y="99"/>
                  </a:cubicBezTo>
                  <a:cubicBezTo>
                    <a:pt x="106" y="98"/>
                    <a:pt x="109" y="92"/>
                    <a:pt x="109" y="91"/>
                  </a:cubicBezTo>
                  <a:cubicBezTo>
                    <a:pt x="110" y="88"/>
                    <a:pt x="111" y="85"/>
                    <a:pt x="111" y="83"/>
                  </a:cubicBezTo>
                  <a:cubicBezTo>
                    <a:pt x="111" y="81"/>
                    <a:pt x="109" y="78"/>
                    <a:pt x="109" y="76"/>
                  </a:cubicBezTo>
                  <a:cubicBezTo>
                    <a:pt x="108" y="75"/>
                    <a:pt x="107" y="73"/>
                    <a:pt x="107" y="72"/>
                  </a:cubicBezTo>
                  <a:cubicBezTo>
                    <a:pt x="106" y="72"/>
                    <a:pt x="105" y="74"/>
                    <a:pt x="104" y="74"/>
                  </a:cubicBezTo>
                  <a:cubicBezTo>
                    <a:pt x="103" y="75"/>
                    <a:pt x="102" y="74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5"/>
                    <a:pt x="102" y="78"/>
                    <a:pt x="103" y="79"/>
                  </a:cubicBezTo>
                  <a:cubicBezTo>
                    <a:pt x="105" y="84"/>
                    <a:pt x="105" y="90"/>
                    <a:pt x="103" y="95"/>
                  </a:cubicBezTo>
                  <a:cubicBezTo>
                    <a:pt x="101" y="97"/>
                    <a:pt x="100" y="100"/>
                    <a:pt x="99" y="102"/>
                  </a:cubicBezTo>
                  <a:cubicBezTo>
                    <a:pt x="98" y="104"/>
                    <a:pt x="96" y="106"/>
                    <a:pt x="96" y="108"/>
                  </a:cubicBezTo>
                  <a:cubicBezTo>
                    <a:pt x="94" y="110"/>
                    <a:pt x="93" y="115"/>
                    <a:pt x="92" y="117"/>
                  </a:cubicBezTo>
                  <a:cubicBezTo>
                    <a:pt x="91" y="121"/>
                    <a:pt x="90" y="129"/>
                    <a:pt x="89" y="133"/>
                  </a:cubicBezTo>
                  <a:cubicBezTo>
                    <a:pt x="88" y="138"/>
                    <a:pt x="88" y="145"/>
                    <a:pt x="89" y="151"/>
                  </a:cubicBezTo>
                  <a:cubicBezTo>
                    <a:pt x="90" y="154"/>
                    <a:pt x="90" y="158"/>
                    <a:pt x="90" y="161"/>
                  </a:cubicBezTo>
                  <a:cubicBezTo>
                    <a:pt x="90" y="165"/>
                    <a:pt x="90" y="168"/>
                    <a:pt x="90" y="171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89" y="171"/>
                    <a:pt x="88" y="162"/>
                    <a:pt x="88" y="161"/>
                  </a:cubicBezTo>
                  <a:cubicBezTo>
                    <a:pt x="86" y="155"/>
                    <a:pt x="85" y="150"/>
                    <a:pt x="85" y="144"/>
                  </a:cubicBezTo>
                  <a:cubicBezTo>
                    <a:pt x="85" y="140"/>
                    <a:pt x="82" y="137"/>
                    <a:pt x="81" y="133"/>
                  </a:cubicBezTo>
                  <a:cubicBezTo>
                    <a:pt x="81" y="130"/>
                    <a:pt x="81" y="131"/>
                    <a:pt x="81" y="133"/>
                  </a:cubicBezTo>
                  <a:cubicBezTo>
                    <a:pt x="82" y="140"/>
                    <a:pt x="83" y="146"/>
                    <a:pt x="83" y="153"/>
                  </a:cubicBezTo>
                  <a:cubicBezTo>
                    <a:pt x="83" y="159"/>
                    <a:pt x="84" y="164"/>
                    <a:pt x="86" y="171"/>
                  </a:cubicBezTo>
                  <a:cubicBezTo>
                    <a:pt x="86" y="174"/>
                    <a:pt x="87" y="179"/>
                    <a:pt x="88" y="182"/>
                  </a:cubicBezTo>
                  <a:cubicBezTo>
                    <a:pt x="90" y="187"/>
                    <a:pt x="92" y="192"/>
                    <a:pt x="94" y="197"/>
                  </a:cubicBezTo>
                  <a:cubicBezTo>
                    <a:pt x="95" y="198"/>
                    <a:pt x="96" y="201"/>
                    <a:pt x="97" y="203"/>
                  </a:cubicBezTo>
                  <a:cubicBezTo>
                    <a:pt x="97" y="204"/>
                    <a:pt x="99" y="207"/>
                    <a:pt x="99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8" y="208"/>
                    <a:pt x="96" y="202"/>
                    <a:pt x="95" y="200"/>
                  </a:cubicBezTo>
                  <a:cubicBezTo>
                    <a:pt x="93" y="195"/>
                    <a:pt x="90" y="191"/>
                    <a:pt x="88" y="186"/>
                  </a:cubicBezTo>
                  <a:cubicBezTo>
                    <a:pt x="86" y="184"/>
                    <a:pt x="86" y="180"/>
                    <a:pt x="85" y="178"/>
                  </a:cubicBezTo>
                  <a:cubicBezTo>
                    <a:pt x="84" y="175"/>
                    <a:pt x="83" y="171"/>
                    <a:pt x="81" y="169"/>
                  </a:cubicBezTo>
                  <a:cubicBezTo>
                    <a:pt x="81" y="166"/>
                    <a:pt x="80" y="162"/>
                    <a:pt x="78" y="160"/>
                  </a:cubicBezTo>
                  <a:cubicBezTo>
                    <a:pt x="77" y="159"/>
                    <a:pt x="77" y="154"/>
                    <a:pt x="76" y="153"/>
                  </a:cubicBezTo>
                  <a:cubicBezTo>
                    <a:pt x="75" y="151"/>
                    <a:pt x="74" y="149"/>
                    <a:pt x="74" y="147"/>
                  </a:cubicBezTo>
                  <a:cubicBezTo>
                    <a:pt x="71" y="140"/>
                    <a:pt x="72" y="133"/>
                    <a:pt x="71" y="125"/>
                  </a:cubicBezTo>
                  <a:cubicBezTo>
                    <a:pt x="71" y="122"/>
                    <a:pt x="71" y="118"/>
                    <a:pt x="71" y="115"/>
                  </a:cubicBezTo>
                  <a:cubicBezTo>
                    <a:pt x="69" y="113"/>
                    <a:pt x="68" y="110"/>
                    <a:pt x="69" y="107"/>
                  </a:cubicBezTo>
                  <a:cubicBezTo>
                    <a:pt x="69" y="104"/>
                    <a:pt x="70" y="102"/>
                    <a:pt x="70" y="100"/>
                  </a:cubicBezTo>
                  <a:cubicBezTo>
                    <a:pt x="69" y="96"/>
                    <a:pt x="69" y="93"/>
                    <a:pt x="72" y="90"/>
                  </a:cubicBezTo>
                  <a:cubicBezTo>
                    <a:pt x="73" y="89"/>
                    <a:pt x="77" y="84"/>
                    <a:pt x="74" y="82"/>
                  </a:cubicBezTo>
                  <a:cubicBezTo>
                    <a:pt x="74" y="82"/>
                    <a:pt x="73" y="81"/>
                    <a:pt x="73" y="80"/>
                  </a:cubicBezTo>
                  <a:cubicBezTo>
                    <a:pt x="74" y="79"/>
                    <a:pt x="78" y="78"/>
                    <a:pt x="78" y="77"/>
                  </a:cubicBezTo>
                  <a:cubicBezTo>
                    <a:pt x="77" y="76"/>
                    <a:pt x="77" y="75"/>
                    <a:pt x="75" y="75"/>
                  </a:cubicBezTo>
                  <a:cubicBezTo>
                    <a:pt x="74" y="74"/>
                    <a:pt x="72" y="75"/>
                    <a:pt x="71" y="73"/>
                  </a:cubicBezTo>
                  <a:cubicBezTo>
                    <a:pt x="69" y="70"/>
                    <a:pt x="69" y="70"/>
                    <a:pt x="65" y="72"/>
                  </a:cubicBezTo>
                  <a:cubicBezTo>
                    <a:pt x="60" y="73"/>
                    <a:pt x="56" y="68"/>
                    <a:pt x="57" y="63"/>
                  </a:cubicBezTo>
                  <a:cubicBezTo>
                    <a:pt x="57" y="61"/>
                    <a:pt x="59" y="60"/>
                    <a:pt x="59" y="59"/>
                  </a:cubicBezTo>
                  <a:cubicBezTo>
                    <a:pt x="60" y="58"/>
                    <a:pt x="58" y="54"/>
                    <a:pt x="58" y="52"/>
                  </a:cubicBezTo>
                  <a:cubicBezTo>
                    <a:pt x="59" y="49"/>
                    <a:pt x="57" y="47"/>
                    <a:pt x="58" y="45"/>
                  </a:cubicBezTo>
                  <a:cubicBezTo>
                    <a:pt x="58" y="44"/>
                    <a:pt x="60" y="44"/>
                    <a:pt x="61" y="44"/>
                  </a:cubicBezTo>
                  <a:cubicBezTo>
                    <a:pt x="63" y="43"/>
                    <a:pt x="63" y="40"/>
                    <a:pt x="65" y="41"/>
                  </a:cubicBezTo>
                  <a:cubicBezTo>
                    <a:pt x="67" y="41"/>
                    <a:pt x="69" y="42"/>
                    <a:pt x="71" y="40"/>
                  </a:cubicBezTo>
                  <a:cubicBezTo>
                    <a:pt x="71" y="39"/>
                    <a:pt x="66" y="37"/>
                    <a:pt x="65" y="35"/>
                  </a:cubicBezTo>
                  <a:cubicBezTo>
                    <a:pt x="64" y="32"/>
                    <a:pt x="61" y="31"/>
                    <a:pt x="60" y="29"/>
                  </a:cubicBezTo>
                  <a:cubicBezTo>
                    <a:pt x="58" y="26"/>
                    <a:pt x="57" y="24"/>
                    <a:pt x="55" y="22"/>
                  </a:cubicBezTo>
                  <a:cubicBezTo>
                    <a:pt x="53" y="20"/>
                    <a:pt x="51" y="19"/>
                    <a:pt x="50" y="18"/>
                  </a:cubicBezTo>
                  <a:cubicBezTo>
                    <a:pt x="47" y="16"/>
                    <a:pt x="38" y="8"/>
                    <a:pt x="35" y="8"/>
                  </a:cubicBezTo>
                  <a:cubicBezTo>
                    <a:pt x="35" y="21"/>
                    <a:pt x="39" y="35"/>
                    <a:pt x="42" y="48"/>
                  </a:cubicBezTo>
                  <a:cubicBezTo>
                    <a:pt x="42" y="51"/>
                    <a:pt x="43" y="53"/>
                    <a:pt x="44" y="56"/>
                  </a:cubicBezTo>
                  <a:cubicBezTo>
                    <a:pt x="44" y="59"/>
                    <a:pt x="44" y="61"/>
                    <a:pt x="44" y="64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8" y="68"/>
                    <a:pt x="47" y="71"/>
                    <a:pt x="48" y="73"/>
                  </a:cubicBezTo>
                  <a:cubicBezTo>
                    <a:pt x="48" y="76"/>
                    <a:pt x="50" y="80"/>
                    <a:pt x="51" y="83"/>
                  </a:cubicBezTo>
                  <a:cubicBezTo>
                    <a:pt x="52" y="87"/>
                    <a:pt x="53" y="91"/>
                    <a:pt x="55" y="95"/>
                  </a:cubicBezTo>
                  <a:cubicBezTo>
                    <a:pt x="55" y="96"/>
                    <a:pt x="56" y="100"/>
                    <a:pt x="55" y="102"/>
                  </a:cubicBezTo>
                  <a:cubicBezTo>
                    <a:pt x="55" y="105"/>
                    <a:pt x="57" y="107"/>
                    <a:pt x="58" y="110"/>
                  </a:cubicBezTo>
                  <a:cubicBezTo>
                    <a:pt x="59" y="113"/>
                    <a:pt x="60" y="115"/>
                    <a:pt x="60" y="118"/>
                  </a:cubicBezTo>
                  <a:cubicBezTo>
                    <a:pt x="61" y="127"/>
                    <a:pt x="65" y="137"/>
                    <a:pt x="68" y="145"/>
                  </a:cubicBezTo>
                  <a:cubicBezTo>
                    <a:pt x="68" y="149"/>
                    <a:pt x="70" y="151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63"/>
                    <a:pt x="79" y="171"/>
                    <a:pt x="82" y="179"/>
                  </a:cubicBezTo>
                  <a:cubicBezTo>
                    <a:pt x="83" y="182"/>
                    <a:pt x="84" y="185"/>
                    <a:pt x="85" y="188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8" y="195"/>
                    <a:pt x="89" y="203"/>
                    <a:pt x="92" y="209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8" y="222"/>
                    <a:pt x="100" y="226"/>
                    <a:pt x="101" y="230"/>
                  </a:cubicBezTo>
                  <a:cubicBezTo>
                    <a:pt x="101" y="231"/>
                    <a:pt x="101" y="231"/>
                    <a:pt x="101" y="231"/>
                  </a:cubicBezTo>
                  <a:cubicBezTo>
                    <a:pt x="112" y="256"/>
                    <a:pt x="112" y="256"/>
                    <a:pt x="112" y="256"/>
                  </a:cubicBezTo>
                  <a:cubicBezTo>
                    <a:pt x="114" y="260"/>
                    <a:pt x="116" y="264"/>
                    <a:pt x="118" y="268"/>
                  </a:cubicBezTo>
                  <a:cubicBezTo>
                    <a:pt x="119" y="271"/>
                    <a:pt x="121" y="277"/>
                    <a:pt x="123" y="280"/>
                  </a:cubicBezTo>
                  <a:cubicBezTo>
                    <a:pt x="124" y="282"/>
                    <a:pt x="126" y="285"/>
                    <a:pt x="126" y="287"/>
                  </a:cubicBezTo>
                  <a:cubicBezTo>
                    <a:pt x="128" y="289"/>
                    <a:pt x="129" y="295"/>
                    <a:pt x="130" y="297"/>
                  </a:cubicBezTo>
                  <a:cubicBezTo>
                    <a:pt x="131" y="301"/>
                    <a:pt x="133" y="304"/>
                    <a:pt x="134" y="308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7"/>
                    <a:pt x="23" y="124"/>
                    <a:pt x="21" y="123"/>
                  </a:cubicBezTo>
                  <a:cubicBezTo>
                    <a:pt x="20" y="121"/>
                    <a:pt x="18" y="121"/>
                    <a:pt x="18" y="118"/>
                  </a:cubicBezTo>
                  <a:cubicBezTo>
                    <a:pt x="18" y="115"/>
                    <a:pt x="25" y="111"/>
                    <a:pt x="19" y="108"/>
                  </a:cubicBezTo>
                  <a:cubicBezTo>
                    <a:pt x="19" y="105"/>
                    <a:pt x="27" y="104"/>
                    <a:pt x="26" y="101"/>
                  </a:cubicBezTo>
                  <a:cubicBezTo>
                    <a:pt x="26" y="101"/>
                    <a:pt x="24" y="97"/>
                    <a:pt x="23" y="96"/>
                  </a:cubicBezTo>
                  <a:cubicBezTo>
                    <a:pt x="22" y="93"/>
                    <a:pt x="19" y="92"/>
                    <a:pt x="16" y="91"/>
                  </a:cubicBezTo>
                  <a:cubicBezTo>
                    <a:pt x="13" y="89"/>
                    <a:pt x="8" y="81"/>
                    <a:pt x="7" y="78"/>
                  </a:cubicBezTo>
                  <a:cubicBezTo>
                    <a:pt x="6" y="75"/>
                    <a:pt x="7" y="71"/>
                    <a:pt x="7" y="69"/>
                  </a:cubicBezTo>
                  <a:cubicBezTo>
                    <a:pt x="6" y="66"/>
                    <a:pt x="2" y="61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6FE2707-D83D-F84C-9184-41DE86B78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6306" y="2070679"/>
              <a:ext cx="622421" cy="685166"/>
            </a:xfrm>
            <a:custGeom>
              <a:avLst/>
              <a:gdLst>
                <a:gd name="T0" fmla="*/ 236 w 240"/>
                <a:gd name="T1" fmla="*/ 201 h 264"/>
                <a:gd name="T2" fmla="*/ 222 w 240"/>
                <a:gd name="T3" fmla="*/ 180 h 264"/>
                <a:gd name="T4" fmla="*/ 216 w 240"/>
                <a:gd name="T5" fmla="*/ 167 h 264"/>
                <a:gd name="T6" fmla="*/ 201 w 240"/>
                <a:gd name="T7" fmla="*/ 144 h 264"/>
                <a:gd name="T8" fmla="*/ 195 w 240"/>
                <a:gd name="T9" fmla="*/ 131 h 264"/>
                <a:gd name="T10" fmla="*/ 200 w 240"/>
                <a:gd name="T11" fmla="*/ 135 h 264"/>
                <a:gd name="T12" fmla="*/ 214 w 240"/>
                <a:gd name="T13" fmla="*/ 160 h 264"/>
                <a:gd name="T14" fmla="*/ 221 w 240"/>
                <a:gd name="T15" fmla="*/ 173 h 264"/>
                <a:gd name="T16" fmla="*/ 234 w 240"/>
                <a:gd name="T17" fmla="*/ 193 h 264"/>
                <a:gd name="T18" fmla="*/ 238 w 240"/>
                <a:gd name="T19" fmla="*/ 205 h 264"/>
                <a:gd name="T20" fmla="*/ 79 w 240"/>
                <a:gd name="T21" fmla="*/ 193 h 264"/>
                <a:gd name="T22" fmla="*/ 113 w 240"/>
                <a:gd name="T23" fmla="*/ 206 h 264"/>
                <a:gd name="T24" fmla="*/ 143 w 240"/>
                <a:gd name="T25" fmla="*/ 194 h 264"/>
                <a:gd name="T26" fmla="*/ 149 w 240"/>
                <a:gd name="T27" fmla="*/ 200 h 264"/>
                <a:gd name="T28" fmla="*/ 152 w 240"/>
                <a:gd name="T29" fmla="*/ 222 h 264"/>
                <a:gd name="T30" fmla="*/ 161 w 240"/>
                <a:gd name="T31" fmla="*/ 245 h 264"/>
                <a:gd name="T32" fmla="*/ 168 w 240"/>
                <a:gd name="T33" fmla="*/ 257 h 264"/>
                <a:gd name="T34" fmla="*/ 177 w 240"/>
                <a:gd name="T35" fmla="*/ 264 h 264"/>
                <a:gd name="T36" fmla="*/ 223 w 240"/>
                <a:gd name="T37" fmla="*/ 206 h 264"/>
                <a:gd name="T38" fmla="*/ 210 w 240"/>
                <a:gd name="T39" fmla="*/ 182 h 264"/>
                <a:gd name="T40" fmla="*/ 203 w 240"/>
                <a:gd name="T41" fmla="*/ 162 h 264"/>
                <a:gd name="T42" fmla="*/ 193 w 240"/>
                <a:gd name="T43" fmla="*/ 133 h 264"/>
                <a:gd name="T44" fmla="*/ 190 w 240"/>
                <a:gd name="T45" fmla="*/ 135 h 264"/>
                <a:gd name="T46" fmla="*/ 181 w 240"/>
                <a:gd name="T47" fmla="*/ 120 h 264"/>
                <a:gd name="T48" fmla="*/ 170 w 240"/>
                <a:gd name="T49" fmla="*/ 92 h 264"/>
                <a:gd name="T50" fmla="*/ 159 w 240"/>
                <a:gd name="T51" fmla="*/ 67 h 264"/>
                <a:gd name="T52" fmla="*/ 155 w 240"/>
                <a:gd name="T53" fmla="*/ 56 h 264"/>
                <a:gd name="T54" fmla="*/ 146 w 240"/>
                <a:gd name="T55" fmla="*/ 39 h 264"/>
                <a:gd name="T56" fmla="*/ 142 w 240"/>
                <a:gd name="T57" fmla="*/ 27 h 264"/>
                <a:gd name="T58" fmla="*/ 144 w 240"/>
                <a:gd name="T59" fmla="*/ 24 h 264"/>
                <a:gd name="T60" fmla="*/ 149 w 240"/>
                <a:gd name="T61" fmla="*/ 40 h 264"/>
                <a:gd name="T62" fmla="*/ 165 w 240"/>
                <a:gd name="T63" fmla="*/ 73 h 264"/>
                <a:gd name="T64" fmla="*/ 183 w 240"/>
                <a:gd name="T65" fmla="*/ 114 h 264"/>
                <a:gd name="T66" fmla="*/ 189 w 240"/>
                <a:gd name="T67" fmla="*/ 122 h 264"/>
                <a:gd name="T68" fmla="*/ 192 w 240"/>
                <a:gd name="T69" fmla="*/ 121 h 264"/>
                <a:gd name="T70" fmla="*/ 189 w 240"/>
                <a:gd name="T71" fmla="*/ 117 h 264"/>
                <a:gd name="T72" fmla="*/ 177 w 240"/>
                <a:gd name="T73" fmla="*/ 95 h 264"/>
                <a:gd name="T74" fmla="*/ 152 w 240"/>
                <a:gd name="T75" fmla="*/ 37 h 264"/>
                <a:gd name="T76" fmla="*/ 148 w 240"/>
                <a:gd name="T77" fmla="*/ 25 h 264"/>
                <a:gd name="T78" fmla="*/ 135 w 240"/>
                <a:gd name="T79" fmla="*/ 0 h 264"/>
                <a:gd name="T80" fmla="*/ 122 w 240"/>
                <a:gd name="T81" fmla="*/ 5 h 264"/>
                <a:gd name="T82" fmla="*/ 48 w 240"/>
                <a:gd name="T83" fmla="*/ 54 h 264"/>
                <a:gd name="T84" fmla="*/ 41 w 240"/>
                <a:gd name="T85" fmla="*/ 11 h 264"/>
                <a:gd name="T86" fmla="*/ 39 w 240"/>
                <a:gd name="T87" fmla="*/ 17 h 264"/>
                <a:gd name="T88" fmla="*/ 29 w 240"/>
                <a:gd name="T89" fmla="*/ 20 h 264"/>
                <a:gd name="T90" fmla="*/ 9 w 240"/>
                <a:gd name="T91" fmla="*/ 25 h 264"/>
                <a:gd name="T92" fmla="*/ 0 w 240"/>
                <a:gd name="T93" fmla="*/ 28 h 264"/>
                <a:gd name="T94" fmla="*/ 14 w 240"/>
                <a:gd name="T95" fmla="*/ 47 h 264"/>
                <a:gd name="T96" fmla="*/ 18 w 240"/>
                <a:gd name="T97" fmla="*/ 69 h 264"/>
                <a:gd name="T98" fmla="*/ 13 w 240"/>
                <a:gd name="T99" fmla="*/ 78 h 264"/>
                <a:gd name="T100" fmla="*/ 19 w 240"/>
                <a:gd name="T101" fmla="*/ 86 h 264"/>
                <a:gd name="T102" fmla="*/ 38 w 240"/>
                <a:gd name="T103" fmla="*/ 108 h 264"/>
                <a:gd name="T104" fmla="*/ 58 w 240"/>
                <a:gd name="T105" fmla="*/ 135 h 264"/>
                <a:gd name="T106" fmla="*/ 62 w 240"/>
                <a:gd name="T107" fmla="*/ 148 h 264"/>
                <a:gd name="T108" fmla="*/ 65 w 240"/>
                <a:gd name="T109" fmla="*/ 168 h 264"/>
                <a:gd name="T110" fmla="*/ 66 w 240"/>
                <a:gd name="T111" fmla="*/ 172 h 264"/>
                <a:gd name="T112" fmla="*/ 65 w 240"/>
                <a:gd name="T113" fmla="*/ 174 h 264"/>
                <a:gd name="T114" fmla="*/ 63 w 240"/>
                <a:gd name="T115" fmla="*/ 17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264">
                  <a:moveTo>
                    <a:pt x="238" y="205"/>
                  </a:moveTo>
                  <a:cubicBezTo>
                    <a:pt x="237" y="204"/>
                    <a:pt x="236" y="202"/>
                    <a:pt x="236" y="201"/>
                  </a:cubicBezTo>
                  <a:cubicBezTo>
                    <a:pt x="235" y="199"/>
                    <a:pt x="231" y="195"/>
                    <a:pt x="230" y="192"/>
                  </a:cubicBezTo>
                  <a:cubicBezTo>
                    <a:pt x="228" y="188"/>
                    <a:pt x="224" y="185"/>
                    <a:pt x="222" y="180"/>
                  </a:cubicBezTo>
                  <a:cubicBezTo>
                    <a:pt x="221" y="178"/>
                    <a:pt x="220" y="176"/>
                    <a:pt x="220" y="174"/>
                  </a:cubicBezTo>
                  <a:cubicBezTo>
                    <a:pt x="219" y="171"/>
                    <a:pt x="217" y="169"/>
                    <a:pt x="216" y="167"/>
                  </a:cubicBezTo>
                  <a:cubicBezTo>
                    <a:pt x="213" y="165"/>
                    <a:pt x="210" y="158"/>
                    <a:pt x="208" y="15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3"/>
                    <a:pt x="199" y="139"/>
                    <a:pt x="198" y="139"/>
                  </a:cubicBezTo>
                  <a:cubicBezTo>
                    <a:pt x="193" y="139"/>
                    <a:pt x="197" y="135"/>
                    <a:pt x="195" y="131"/>
                  </a:cubicBezTo>
                  <a:cubicBezTo>
                    <a:pt x="194" y="129"/>
                    <a:pt x="191" y="125"/>
                    <a:pt x="193" y="123"/>
                  </a:cubicBezTo>
                  <a:cubicBezTo>
                    <a:pt x="196" y="125"/>
                    <a:pt x="198" y="132"/>
                    <a:pt x="200" y="135"/>
                  </a:cubicBezTo>
                  <a:cubicBezTo>
                    <a:pt x="201" y="138"/>
                    <a:pt x="202" y="142"/>
                    <a:pt x="205" y="145"/>
                  </a:cubicBezTo>
                  <a:cubicBezTo>
                    <a:pt x="209" y="149"/>
                    <a:pt x="210" y="155"/>
                    <a:pt x="214" y="16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21" y="171"/>
                    <a:pt x="221" y="172"/>
                    <a:pt x="221" y="173"/>
                  </a:cubicBezTo>
                  <a:cubicBezTo>
                    <a:pt x="222" y="176"/>
                    <a:pt x="227" y="181"/>
                    <a:pt x="228" y="185"/>
                  </a:cubicBezTo>
                  <a:cubicBezTo>
                    <a:pt x="229" y="187"/>
                    <a:pt x="232" y="191"/>
                    <a:pt x="234" y="193"/>
                  </a:cubicBezTo>
                  <a:cubicBezTo>
                    <a:pt x="236" y="196"/>
                    <a:pt x="239" y="201"/>
                    <a:pt x="240" y="205"/>
                  </a:cubicBezTo>
                  <a:cubicBezTo>
                    <a:pt x="238" y="205"/>
                    <a:pt x="238" y="205"/>
                    <a:pt x="238" y="205"/>
                  </a:cubicBezTo>
                  <a:close/>
                  <a:moveTo>
                    <a:pt x="62" y="182"/>
                  </a:moveTo>
                  <a:cubicBezTo>
                    <a:pt x="68" y="185"/>
                    <a:pt x="72" y="191"/>
                    <a:pt x="79" y="193"/>
                  </a:cubicBezTo>
                  <a:cubicBezTo>
                    <a:pt x="86" y="194"/>
                    <a:pt x="95" y="190"/>
                    <a:pt x="100" y="193"/>
                  </a:cubicBezTo>
                  <a:cubicBezTo>
                    <a:pt x="103" y="198"/>
                    <a:pt x="110" y="202"/>
                    <a:pt x="113" y="206"/>
                  </a:cubicBezTo>
                  <a:cubicBezTo>
                    <a:pt x="119" y="208"/>
                    <a:pt x="124" y="209"/>
                    <a:pt x="129" y="204"/>
                  </a:cubicBezTo>
                  <a:cubicBezTo>
                    <a:pt x="134" y="199"/>
                    <a:pt x="134" y="193"/>
                    <a:pt x="143" y="194"/>
                  </a:cubicBezTo>
                  <a:cubicBezTo>
                    <a:pt x="144" y="195"/>
                    <a:pt x="145" y="195"/>
                    <a:pt x="145" y="196"/>
                  </a:cubicBezTo>
                  <a:cubicBezTo>
                    <a:pt x="147" y="197"/>
                    <a:pt x="148" y="199"/>
                    <a:pt x="149" y="200"/>
                  </a:cubicBezTo>
                  <a:cubicBezTo>
                    <a:pt x="153" y="202"/>
                    <a:pt x="153" y="208"/>
                    <a:pt x="152" y="211"/>
                  </a:cubicBezTo>
                  <a:cubicBezTo>
                    <a:pt x="151" y="216"/>
                    <a:pt x="152" y="218"/>
                    <a:pt x="152" y="222"/>
                  </a:cubicBezTo>
                  <a:cubicBezTo>
                    <a:pt x="154" y="224"/>
                    <a:pt x="159" y="229"/>
                    <a:pt x="160" y="232"/>
                  </a:cubicBezTo>
                  <a:cubicBezTo>
                    <a:pt x="161" y="235"/>
                    <a:pt x="160" y="243"/>
                    <a:pt x="161" y="245"/>
                  </a:cubicBezTo>
                  <a:cubicBezTo>
                    <a:pt x="162" y="245"/>
                    <a:pt x="162" y="246"/>
                    <a:pt x="162" y="246"/>
                  </a:cubicBezTo>
                  <a:cubicBezTo>
                    <a:pt x="162" y="250"/>
                    <a:pt x="166" y="254"/>
                    <a:pt x="168" y="257"/>
                  </a:cubicBezTo>
                  <a:cubicBezTo>
                    <a:pt x="172" y="264"/>
                    <a:pt x="172" y="264"/>
                    <a:pt x="172" y="264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177" y="206"/>
                    <a:pt x="177" y="206"/>
                    <a:pt x="177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19" y="198"/>
                    <a:pt x="216" y="189"/>
                    <a:pt x="210" y="182"/>
                  </a:cubicBezTo>
                  <a:cubicBezTo>
                    <a:pt x="210" y="179"/>
                    <a:pt x="207" y="173"/>
                    <a:pt x="206" y="170"/>
                  </a:cubicBezTo>
                  <a:cubicBezTo>
                    <a:pt x="205" y="167"/>
                    <a:pt x="205" y="163"/>
                    <a:pt x="203" y="162"/>
                  </a:cubicBezTo>
                  <a:cubicBezTo>
                    <a:pt x="199" y="159"/>
                    <a:pt x="195" y="149"/>
                    <a:pt x="193" y="145"/>
                  </a:cubicBezTo>
                  <a:cubicBezTo>
                    <a:pt x="192" y="141"/>
                    <a:pt x="194" y="137"/>
                    <a:pt x="193" y="133"/>
                  </a:cubicBezTo>
                  <a:cubicBezTo>
                    <a:pt x="193" y="133"/>
                    <a:pt x="193" y="134"/>
                    <a:pt x="192" y="134"/>
                  </a:cubicBezTo>
                  <a:cubicBezTo>
                    <a:pt x="191" y="135"/>
                    <a:pt x="190" y="137"/>
                    <a:pt x="190" y="135"/>
                  </a:cubicBezTo>
                  <a:cubicBezTo>
                    <a:pt x="189" y="134"/>
                    <a:pt x="188" y="132"/>
                    <a:pt x="187" y="130"/>
                  </a:cubicBezTo>
                  <a:cubicBezTo>
                    <a:pt x="185" y="127"/>
                    <a:pt x="184" y="123"/>
                    <a:pt x="181" y="120"/>
                  </a:cubicBezTo>
                  <a:cubicBezTo>
                    <a:pt x="178" y="117"/>
                    <a:pt x="179" y="112"/>
                    <a:pt x="177" y="108"/>
                  </a:cubicBezTo>
                  <a:cubicBezTo>
                    <a:pt x="175" y="103"/>
                    <a:pt x="172" y="98"/>
                    <a:pt x="170" y="92"/>
                  </a:cubicBezTo>
                  <a:cubicBezTo>
                    <a:pt x="168" y="86"/>
                    <a:pt x="166" y="81"/>
                    <a:pt x="163" y="76"/>
                  </a:cubicBezTo>
                  <a:cubicBezTo>
                    <a:pt x="161" y="73"/>
                    <a:pt x="160" y="70"/>
                    <a:pt x="159" y="67"/>
                  </a:cubicBezTo>
                  <a:cubicBezTo>
                    <a:pt x="159" y="66"/>
                    <a:pt x="158" y="65"/>
                    <a:pt x="158" y="63"/>
                  </a:cubicBezTo>
                  <a:cubicBezTo>
                    <a:pt x="158" y="61"/>
                    <a:pt x="155" y="58"/>
                    <a:pt x="155" y="56"/>
                  </a:cubicBezTo>
                  <a:cubicBezTo>
                    <a:pt x="154" y="54"/>
                    <a:pt x="153" y="52"/>
                    <a:pt x="152" y="50"/>
                  </a:cubicBezTo>
                  <a:cubicBezTo>
                    <a:pt x="149" y="47"/>
                    <a:pt x="148" y="43"/>
                    <a:pt x="146" y="39"/>
                  </a:cubicBezTo>
                  <a:cubicBezTo>
                    <a:pt x="145" y="36"/>
                    <a:pt x="145" y="32"/>
                    <a:pt x="142" y="30"/>
                  </a:cubicBezTo>
                  <a:cubicBezTo>
                    <a:pt x="140" y="30"/>
                    <a:pt x="141" y="28"/>
                    <a:pt x="142" y="27"/>
                  </a:cubicBezTo>
                  <a:cubicBezTo>
                    <a:pt x="142" y="26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6"/>
                    <a:pt x="145" y="29"/>
                    <a:pt x="147" y="31"/>
                  </a:cubicBezTo>
                  <a:cubicBezTo>
                    <a:pt x="149" y="33"/>
                    <a:pt x="149" y="37"/>
                    <a:pt x="149" y="40"/>
                  </a:cubicBezTo>
                  <a:cubicBezTo>
                    <a:pt x="150" y="41"/>
                    <a:pt x="151" y="44"/>
                    <a:pt x="151" y="46"/>
                  </a:cubicBezTo>
                  <a:cubicBezTo>
                    <a:pt x="157" y="53"/>
                    <a:pt x="160" y="64"/>
                    <a:pt x="165" y="73"/>
                  </a:cubicBezTo>
                  <a:cubicBezTo>
                    <a:pt x="169" y="81"/>
                    <a:pt x="172" y="91"/>
                    <a:pt x="177" y="99"/>
                  </a:cubicBezTo>
                  <a:cubicBezTo>
                    <a:pt x="179" y="103"/>
                    <a:pt x="180" y="109"/>
                    <a:pt x="183" y="114"/>
                  </a:cubicBezTo>
                  <a:cubicBezTo>
                    <a:pt x="184" y="116"/>
                    <a:pt x="188" y="120"/>
                    <a:pt x="188" y="122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2"/>
                    <a:pt x="191" y="123"/>
                    <a:pt x="192" y="123"/>
                  </a:cubicBezTo>
                  <a:cubicBezTo>
                    <a:pt x="192" y="124"/>
                    <a:pt x="192" y="121"/>
                    <a:pt x="192" y="121"/>
                  </a:cubicBezTo>
                  <a:cubicBezTo>
                    <a:pt x="192" y="120"/>
                    <a:pt x="191" y="119"/>
                    <a:pt x="190" y="119"/>
                  </a:cubicBezTo>
                  <a:cubicBezTo>
                    <a:pt x="190" y="118"/>
                    <a:pt x="190" y="118"/>
                    <a:pt x="189" y="117"/>
                  </a:cubicBezTo>
                  <a:cubicBezTo>
                    <a:pt x="189" y="117"/>
                    <a:pt x="189" y="116"/>
                    <a:pt x="188" y="116"/>
                  </a:cubicBezTo>
                  <a:cubicBezTo>
                    <a:pt x="183" y="109"/>
                    <a:pt x="181" y="102"/>
                    <a:pt x="177" y="95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1" y="35"/>
                    <a:pt x="150" y="29"/>
                    <a:pt x="148" y="27"/>
                  </a:cubicBezTo>
                  <a:cubicBezTo>
                    <a:pt x="148" y="26"/>
                    <a:pt x="148" y="27"/>
                    <a:pt x="148" y="25"/>
                  </a:cubicBezTo>
                  <a:cubicBezTo>
                    <a:pt x="145" y="22"/>
                    <a:pt x="138" y="8"/>
                    <a:pt x="138" y="4"/>
                  </a:cubicBezTo>
                  <a:cubicBezTo>
                    <a:pt x="137" y="3"/>
                    <a:pt x="136" y="2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6" y="18"/>
                    <a:pt x="35" y="18"/>
                  </a:cubicBezTo>
                  <a:cubicBezTo>
                    <a:pt x="34" y="19"/>
                    <a:pt x="30" y="19"/>
                    <a:pt x="29" y="20"/>
                  </a:cubicBezTo>
                  <a:cubicBezTo>
                    <a:pt x="26" y="20"/>
                    <a:pt x="24" y="20"/>
                    <a:pt x="21" y="21"/>
                  </a:cubicBezTo>
                  <a:cubicBezTo>
                    <a:pt x="17" y="21"/>
                    <a:pt x="13" y="23"/>
                    <a:pt x="9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7" y="48"/>
                    <a:pt x="17" y="49"/>
                    <a:pt x="16" y="52"/>
                  </a:cubicBezTo>
                  <a:cubicBezTo>
                    <a:pt x="7" y="58"/>
                    <a:pt x="20" y="62"/>
                    <a:pt x="18" y="69"/>
                  </a:cubicBezTo>
                  <a:cubicBezTo>
                    <a:pt x="18" y="72"/>
                    <a:pt x="18" y="73"/>
                    <a:pt x="17" y="75"/>
                  </a:cubicBezTo>
                  <a:cubicBezTo>
                    <a:pt x="16" y="76"/>
                    <a:pt x="15" y="77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9"/>
                    <a:pt x="35" y="105"/>
                    <a:pt x="38" y="108"/>
                  </a:cubicBezTo>
                  <a:cubicBezTo>
                    <a:pt x="40" y="116"/>
                    <a:pt x="38" y="119"/>
                    <a:pt x="47" y="125"/>
                  </a:cubicBezTo>
                  <a:cubicBezTo>
                    <a:pt x="52" y="128"/>
                    <a:pt x="55" y="130"/>
                    <a:pt x="58" y="135"/>
                  </a:cubicBezTo>
                  <a:cubicBezTo>
                    <a:pt x="60" y="138"/>
                    <a:pt x="63" y="139"/>
                    <a:pt x="64" y="142"/>
                  </a:cubicBezTo>
                  <a:cubicBezTo>
                    <a:pt x="65" y="143"/>
                    <a:pt x="62" y="147"/>
                    <a:pt x="62" y="148"/>
                  </a:cubicBezTo>
                  <a:cubicBezTo>
                    <a:pt x="62" y="152"/>
                    <a:pt x="66" y="153"/>
                    <a:pt x="67" y="156"/>
                  </a:cubicBezTo>
                  <a:cubicBezTo>
                    <a:pt x="68" y="160"/>
                    <a:pt x="65" y="164"/>
                    <a:pt x="65" y="168"/>
                  </a:cubicBezTo>
                  <a:cubicBezTo>
                    <a:pt x="65" y="169"/>
                    <a:pt x="66" y="169"/>
                    <a:pt x="66" y="170"/>
                  </a:cubicBezTo>
                  <a:cubicBezTo>
                    <a:pt x="66" y="171"/>
                    <a:pt x="66" y="172"/>
                    <a:pt x="66" y="172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6" y="173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3" y="176"/>
                    <a:pt x="63" y="177"/>
                    <a:pt x="63" y="179"/>
                  </a:cubicBezTo>
                  <a:cubicBezTo>
                    <a:pt x="62" y="182"/>
                    <a:pt x="62" y="182"/>
                    <a:pt x="62" y="1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CF6AD267-9B35-3A4D-86D8-0CBE97ED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933" y="2542515"/>
              <a:ext cx="350113" cy="215840"/>
            </a:xfrm>
            <a:custGeom>
              <a:avLst/>
              <a:gdLst>
                <a:gd name="T0" fmla="*/ 11 w 135"/>
                <a:gd name="T1" fmla="*/ 25 h 83"/>
                <a:gd name="T2" fmla="*/ 11 w 135"/>
                <a:gd name="T3" fmla="*/ 26 h 83"/>
                <a:gd name="T4" fmla="*/ 11 w 135"/>
                <a:gd name="T5" fmla="*/ 34 h 83"/>
                <a:gd name="T6" fmla="*/ 5 w 135"/>
                <a:gd name="T7" fmla="*/ 46 h 83"/>
                <a:gd name="T8" fmla="*/ 0 w 135"/>
                <a:gd name="T9" fmla="*/ 53 h 83"/>
                <a:gd name="T10" fmla="*/ 0 w 135"/>
                <a:gd name="T11" fmla="*/ 73 h 83"/>
                <a:gd name="T12" fmla="*/ 35 w 135"/>
                <a:gd name="T13" fmla="*/ 73 h 83"/>
                <a:gd name="T14" fmla="*/ 35 w 135"/>
                <a:gd name="T15" fmla="*/ 83 h 83"/>
                <a:gd name="T16" fmla="*/ 135 w 135"/>
                <a:gd name="T17" fmla="*/ 82 h 83"/>
                <a:gd name="T18" fmla="*/ 135 w 135"/>
                <a:gd name="T19" fmla="*/ 82 h 83"/>
                <a:gd name="T20" fmla="*/ 131 w 135"/>
                <a:gd name="T21" fmla="*/ 75 h 83"/>
                <a:gd name="T22" fmla="*/ 125 w 135"/>
                <a:gd name="T23" fmla="*/ 64 h 83"/>
                <a:gd name="T24" fmla="*/ 124 w 135"/>
                <a:gd name="T25" fmla="*/ 63 h 83"/>
                <a:gd name="T26" fmla="*/ 123 w 135"/>
                <a:gd name="T27" fmla="*/ 50 h 83"/>
                <a:gd name="T28" fmla="*/ 115 w 135"/>
                <a:gd name="T29" fmla="*/ 40 h 83"/>
                <a:gd name="T30" fmla="*/ 115 w 135"/>
                <a:gd name="T31" fmla="*/ 29 h 83"/>
                <a:gd name="T32" fmla="*/ 112 w 135"/>
                <a:gd name="T33" fmla="*/ 18 h 83"/>
                <a:gd name="T34" fmla="*/ 108 w 135"/>
                <a:gd name="T35" fmla="*/ 14 h 83"/>
                <a:gd name="T36" fmla="*/ 106 w 135"/>
                <a:gd name="T37" fmla="*/ 12 h 83"/>
                <a:gd name="T38" fmla="*/ 92 w 135"/>
                <a:gd name="T39" fmla="*/ 22 h 83"/>
                <a:gd name="T40" fmla="*/ 76 w 135"/>
                <a:gd name="T41" fmla="*/ 24 h 83"/>
                <a:gd name="T42" fmla="*/ 63 w 135"/>
                <a:gd name="T43" fmla="*/ 11 h 83"/>
                <a:gd name="T44" fmla="*/ 42 w 135"/>
                <a:gd name="T45" fmla="*/ 11 h 83"/>
                <a:gd name="T46" fmla="*/ 25 w 135"/>
                <a:gd name="T47" fmla="*/ 0 h 83"/>
                <a:gd name="T48" fmla="*/ 25 w 135"/>
                <a:gd name="T49" fmla="*/ 0 h 83"/>
                <a:gd name="T50" fmla="*/ 19 w 135"/>
                <a:gd name="T51" fmla="*/ 5 h 83"/>
                <a:gd name="T52" fmla="*/ 14 w 135"/>
                <a:gd name="T53" fmla="*/ 11 h 83"/>
                <a:gd name="T54" fmla="*/ 12 w 135"/>
                <a:gd name="T55" fmla="*/ 15 h 83"/>
                <a:gd name="T56" fmla="*/ 11 w 135"/>
                <a:gd name="T57" fmla="*/ 17 h 83"/>
                <a:gd name="T58" fmla="*/ 11 w 135"/>
                <a:gd name="T59" fmla="*/ 19 h 83"/>
                <a:gd name="T60" fmla="*/ 11 w 135"/>
                <a:gd name="T61" fmla="*/ 26 h 83"/>
                <a:gd name="T62" fmla="*/ 11 w 135"/>
                <a:gd name="T6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83">
                  <a:moveTo>
                    <a:pt x="11" y="2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9"/>
                    <a:pt x="12" y="31"/>
                    <a:pt x="11" y="34"/>
                  </a:cubicBezTo>
                  <a:cubicBezTo>
                    <a:pt x="10" y="38"/>
                    <a:pt x="9" y="43"/>
                    <a:pt x="5" y="46"/>
                  </a:cubicBezTo>
                  <a:cubicBezTo>
                    <a:pt x="3" y="48"/>
                    <a:pt x="0" y="49"/>
                    <a:pt x="0" y="5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29" y="72"/>
                    <a:pt x="125" y="68"/>
                    <a:pt x="125" y="64"/>
                  </a:cubicBezTo>
                  <a:cubicBezTo>
                    <a:pt x="125" y="64"/>
                    <a:pt x="125" y="63"/>
                    <a:pt x="124" y="63"/>
                  </a:cubicBezTo>
                  <a:cubicBezTo>
                    <a:pt x="123" y="61"/>
                    <a:pt x="124" y="53"/>
                    <a:pt x="123" y="50"/>
                  </a:cubicBezTo>
                  <a:cubicBezTo>
                    <a:pt x="122" y="47"/>
                    <a:pt x="117" y="42"/>
                    <a:pt x="115" y="40"/>
                  </a:cubicBezTo>
                  <a:cubicBezTo>
                    <a:pt x="115" y="36"/>
                    <a:pt x="114" y="34"/>
                    <a:pt x="115" y="29"/>
                  </a:cubicBezTo>
                  <a:cubicBezTo>
                    <a:pt x="116" y="26"/>
                    <a:pt x="116" y="20"/>
                    <a:pt x="112" y="18"/>
                  </a:cubicBezTo>
                  <a:cubicBezTo>
                    <a:pt x="111" y="17"/>
                    <a:pt x="110" y="15"/>
                    <a:pt x="108" y="14"/>
                  </a:cubicBezTo>
                  <a:cubicBezTo>
                    <a:pt x="108" y="13"/>
                    <a:pt x="107" y="13"/>
                    <a:pt x="106" y="12"/>
                  </a:cubicBezTo>
                  <a:cubicBezTo>
                    <a:pt x="97" y="11"/>
                    <a:pt x="97" y="17"/>
                    <a:pt x="92" y="22"/>
                  </a:cubicBezTo>
                  <a:cubicBezTo>
                    <a:pt x="87" y="27"/>
                    <a:pt x="82" y="26"/>
                    <a:pt x="76" y="24"/>
                  </a:cubicBezTo>
                  <a:cubicBezTo>
                    <a:pt x="73" y="20"/>
                    <a:pt x="66" y="16"/>
                    <a:pt x="63" y="11"/>
                  </a:cubicBezTo>
                  <a:cubicBezTo>
                    <a:pt x="58" y="8"/>
                    <a:pt x="49" y="12"/>
                    <a:pt x="42" y="11"/>
                  </a:cubicBezTo>
                  <a:cubicBezTo>
                    <a:pt x="35" y="9"/>
                    <a:pt x="31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1"/>
                    <a:pt x="21" y="3"/>
                    <a:pt x="19" y="5"/>
                  </a:cubicBezTo>
                  <a:cubicBezTo>
                    <a:pt x="18" y="7"/>
                    <a:pt x="14" y="8"/>
                    <a:pt x="14" y="11"/>
                  </a:cubicBezTo>
                  <a:cubicBezTo>
                    <a:pt x="13" y="11"/>
                    <a:pt x="13" y="13"/>
                    <a:pt x="12" y="15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7954971-4ACE-8940-B889-5C1C5966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347" y="2607768"/>
              <a:ext cx="586031" cy="370191"/>
            </a:xfrm>
            <a:custGeom>
              <a:avLst/>
              <a:gdLst>
                <a:gd name="T0" fmla="*/ 0 w 226"/>
                <a:gd name="T1" fmla="*/ 143 h 143"/>
                <a:gd name="T2" fmla="*/ 226 w 226"/>
                <a:gd name="T3" fmla="*/ 143 h 143"/>
                <a:gd name="T4" fmla="*/ 226 w 226"/>
                <a:gd name="T5" fmla="*/ 143 h 143"/>
                <a:gd name="T6" fmla="*/ 221 w 226"/>
                <a:gd name="T7" fmla="*/ 127 h 143"/>
                <a:gd name="T8" fmla="*/ 219 w 226"/>
                <a:gd name="T9" fmla="*/ 121 h 143"/>
                <a:gd name="T10" fmla="*/ 216 w 226"/>
                <a:gd name="T11" fmla="*/ 116 h 143"/>
                <a:gd name="T12" fmla="*/ 217 w 226"/>
                <a:gd name="T13" fmla="*/ 106 h 143"/>
                <a:gd name="T14" fmla="*/ 224 w 226"/>
                <a:gd name="T15" fmla="*/ 99 h 143"/>
                <a:gd name="T16" fmla="*/ 221 w 226"/>
                <a:gd name="T17" fmla="*/ 94 h 143"/>
                <a:gd name="T18" fmla="*/ 214 w 226"/>
                <a:gd name="T19" fmla="*/ 89 h 143"/>
                <a:gd name="T20" fmla="*/ 205 w 226"/>
                <a:gd name="T21" fmla="*/ 76 h 143"/>
                <a:gd name="T22" fmla="*/ 205 w 226"/>
                <a:gd name="T23" fmla="*/ 67 h 143"/>
                <a:gd name="T24" fmla="*/ 198 w 226"/>
                <a:gd name="T25" fmla="*/ 57 h 143"/>
                <a:gd name="T26" fmla="*/ 198 w 226"/>
                <a:gd name="T27" fmla="*/ 57 h 143"/>
                <a:gd name="T28" fmla="*/ 193 w 226"/>
                <a:gd name="T29" fmla="*/ 57 h 143"/>
                <a:gd name="T30" fmla="*/ 193 w 226"/>
                <a:gd name="T31" fmla="*/ 57 h 143"/>
                <a:gd name="T32" fmla="*/ 93 w 226"/>
                <a:gd name="T33" fmla="*/ 58 h 143"/>
                <a:gd name="T34" fmla="*/ 93 w 226"/>
                <a:gd name="T35" fmla="*/ 48 h 143"/>
                <a:gd name="T36" fmla="*/ 58 w 226"/>
                <a:gd name="T37" fmla="*/ 48 h 143"/>
                <a:gd name="T38" fmla="*/ 58 w 226"/>
                <a:gd name="T39" fmla="*/ 28 h 143"/>
                <a:gd name="T40" fmla="*/ 63 w 226"/>
                <a:gd name="T41" fmla="*/ 21 h 143"/>
                <a:gd name="T42" fmla="*/ 69 w 226"/>
                <a:gd name="T43" fmla="*/ 9 h 143"/>
                <a:gd name="T44" fmla="*/ 69 w 226"/>
                <a:gd name="T45" fmla="*/ 1 h 143"/>
                <a:gd name="T46" fmla="*/ 69 w 226"/>
                <a:gd name="T47" fmla="*/ 0 h 143"/>
                <a:gd name="T48" fmla="*/ 69 w 226"/>
                <a:gd name="T49" fmla="*/ 1 h 143"/>
                <a:gd name="T50" fmla="*/ 5 w 226"/>
                <a:gd name="T51" fmla="*/ 1 h 143"/>
                <a:gd name="T52" fmla="*/ 1 w 226"/>
                <a:gd name="T53" fmla="*/ 11 h 143"/>
                <a:gd name="T54" fmla="*/ 0 w 226"/>
                <a:gd name="T5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143">
                  <a:moveTo>
                    <a:pt x="0" y="143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21" y="125"/>
                    <a:pt x="221" y="122"/>
                    <a:pt x="219" y="121"/>
                  </a:cubicBezTo>
                  <a:cubicBezTo>
                    <a:pt x="218" y="119"/>
                    <a:pt x="216" y="119"/>
                    <a:pt x="216" y="116"/>
                  </a:cubicBezTo>
                  <a:cubicBezTo>
                    <a:pt x="216" y="113"/>
                    <a:pt x="223" y="109"/>
                    <a:pt x="217" y="106"/>
                  </a:cubicBezTo>
                  <a:cubicBezTo>
                    <a:pt x="217" y="103"/>
                    <a:pt x="225" y="102"/>
                    <a:pt x="224" y="99"/>
                  </a:cubicBezTo>
                  <a:cubicBezTo>
                    <a:pt x="224" y="99"/>
                    <a:pt x="222" y="95"/>
                    <a:pt x="221" y="94"/>
                  </a:cubicBezTo>
                  <a:cubicBezTo>
                    <a:pt x="220" y="91"/>
                    <a:pt x="217" y="90"/>
                    <a:pt x="214" y="89"/>
                  </a:cubicBezTo>
                  <a:cubicBezTo>
                    <a:pt x="211" y="87"/>
                    <a:pt x="206" y="79"/>
                    <a:pt x="205" y="76"/>
                  </a:cubicBezTo>
                  <a:cubicBezTo>
                    <a:pt x="204" y="73"/>
                    <a:pt x="205" y="69"/>
                    <a:pt x="205" y="67"/>
                  </a:cubicBezTo>
                  <a:cubicBezTo>
                    <a:pt x="204" y="64"/>
                    <a:pt x="200" y="59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4"/>
                    <a:pt x="61" y="23"/>
                    <a:pt x="63" y="21"/>
                  </a:cubicBezTo>
                  <a:cubicBezTo>
                    <a:pt x="67" y="18"/>
                    <a:pt x="68" y="13"/>
                    <a:pt x="69" y="9"/>
                  </a:cubicBezTo>
                  <a:cubicBezTo>
                    <a:pt x="70" y="6"/>
                    <a:pt x="70" y="4"/>
                    <a:pt x="69" y="1"/>
                  </a:cubicBezTo>
                  <a:cubicBezTo>
                    <a:pt x="69" y="1"/>
                    <a:pt x="69" y="1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43"/>
                    <a:pt x="0" y="143"/>
                    <a:pt x="0" y="1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5004A34-28C3-B24A-9CC0-1EA75A112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2" y="1866133"/>
              <a:ext cx="299917" cy="345093"/>
            </a:xfrm>
            <a:custGeom>
              <a:avLst/>
              <a:gdLst>
                <a:gd name="T0" fmla="*/ 87 w 116"/>
                <a:gd name="T1" fmla="*/ 0 h 133"/>
                <a:gd name="T2" fmla="*/ 90 w 116"/>
                <a:gd name="T3" fmla="*/ 11 h 133"/>
                <a:gd name="T4" fmla="*/ 98 w 116"/>
                <a:gd name="T5" fmla="*/ 29 h 133"/>
                <a:gd name="T6" fmla="*/ 98 w 116"/>
                <a:gd name="T7" fmla="*/ 29 h 133"/>
                <a:gd name="T8" fmla="*/ 99 w 116"/>
                <a:gd name="T9" fmla="*/ 31 h 133"/>
                <a:gd name="T10" fmla="*/ 108 w 116"/>
                <a:gd name="T11" fmla="*/ 57 h 133"/>
                <a:gd name="T12" fmla="*/ 116 w 116"/>
                <a:gd name="T13" fmla="*/ 79 h 133"/>
                <a:gd name="T14" fmla="*/ 116 w 116"/>
                <a:gd name="T15" fmla="*/ 79 h 133"/>
                <a:gd name="T16" fmla="*/ 103 w 116"/>
                <a:gd name="T17" fmla="*/ 84 h 133"/>
                <a:gd name="T18" fmla="*/ 103 w 116"/>
                <a:gd name="T19" fmla="*/ 133 h 133"/>
                <a:gd name="T20" fmla="*/ 29 w 116"/>
                <a:gd name="T21" fmla="*/ 133 h 133"/>
                <a:gd name="T22" fmla="*/ 29 w 116"/>
                <a:gd name="T23" fmla="*/ 90 h 133"/>
                <a:gd name="T24" fmla="*/ 22 w 116"/>
                <a:gd name="T25" fmla="*/ 90 h 133"/>
                <a:gd name="T26" fmla="*/ 22 w 116"/>
                <a:gd name="T27" fmla="*/ 90 h 133"/>
                <a:gd name="T28" fmla="*/ 17 w 116"/>
                <a:gd name="T29" fmla="*/ 91 h 133"/>
                <a:gd name="T30" fmla="*/ 9 w 116"/>
                <a:gd name="T31" fmla="*/ 76 h 133"/>
                <a:gd name="T32" fmla="*/ 8 w 116"/>
                <a:gd name="T33" fmla="*/ 69 h 133"/>
                <a:gd name="T34" fmla="*/ 3 w 116"/>
                <a:gd name="T35" fmla="*/ 62 h 133"/>
                <a:gd name="T36" fmla="*/ 0 w 116"/>
                <a:gd name="T37" fmla="*/ 59 h 133"/>
                <a:gd name="T38" fmla="*/ 0 w 116"/>
                <a:gd name="T39" fmla="*/ 57 h 133"/>
                <a:gd name="T40" fmla="*/ 0 w 116"/>
                <a:gd name="T41" fmla="*/ 16 h 133"/>
                <a:gd name="T42" fmla="*/ 0 w 116"/>
                <a:gd name="T43" fmla="*/ 16 h 133"/>
                <a:gd name="T44" fmla="*/ 56 w 116"/>
                <a:gd name="T45" fmla="*/ 16 h 133"/>
                <a:gd name="T46" fmla="*/ 58 w 116"/>
                <a:gd name="T47" fmla="*/ 9 h 133"/>
                <a:gd name="T48" fmla="*/ 61 w 116"/>
                <a:gd name="T49" fmla="*/ 10 h 133"/>
                <a:gd name="T50" fmla="*/ 64 w 116"/>
                <a:gd name="T51" fmla="*/ 9 h 133"/>
                <a:gd name="T52" fmla="*/ 69 w 116"/>
                <a:gd name="T53" fmla="*/ 7 h 133"/>
                <a:gd name="T54" fmla="*/ 75 w 116"/>
                <a:gd name="T55" fmla="*/ 4 h 133"/>
                <a:gd name="T56" fmla="*/ 87 w 116"/>
                <a:gd name="T57" fmla="*/ 0 h 133"/>
                <a:gd name="connsiteX0" fmla="*/ 7500 w 10000"/>
                <a:gd name="connsiteY0" fmla="*/ 0 h 10000"/>
                <a:gd name="connsiteX1" fmla="*/ 7759 w 10000"/>
                <a:gd name="connsiteY1" fmla="*/ 827 h 10000"/>
                <a:gd name="connsiteX2" fmla="*/ 8448 w 10000"/>
                <a:gd name="connsiteY2" fmla="*/ 2180 h 10000"/>
                <a:gd name="connsiteX3" fmla="*/ 8448 w 10000"/>
                <a:gd name="connsiteY3" fmla="*/ 2180 h 10000"/>
                <a:gd name="connsiteX4" fmla="*/ 8534 w 10000"/>
                <a:gd name="connsiteY4" fmla="*/ 2331 h 10000"/>
                <a:gd name="connsiteX5" fmla="*/ 10000 w 10000"/>
                <a:gd name="connsiteY5" fmla="*/ 5940 h 10000"/>
                <a:gd name="connsiteX6" fmla="*/ 10000 w 10000"/>
                <a:gd name="connsiteY6" fmla="*/ 5940 h 10000"/>
                <a:gd name="connsiteX7" fmla="*/ 8879 w 10000"/>
                <a:gd name="connsiteY7" fmla="*/ 6316 h 10000"/>
                <a:gd name="connsiteX8" fmla="*/ 8879 w 10000"/>
                <a:gd name="connsiteY8" fmla="*/ 10000 h 10000"/>
                <a:gd name="connsiteX9" fmla="*/ 2500 w 10000"/>
                <a:gd name="connsiteY9" fmla="*/ 10000 h 10000"/>
                <a:gd name="connsiteX10" fmla="*/ 2500 w 10000"/>
                <a:gd name="connsiteY10" fmla="*/ 6767 h 10000"/>
                <a:gd name="connsiteX11" fmla="*/ 1897 w 10000"/>
                <a:gd name="connsiteY11" fmla="*/ 6767 h 10000"/>
                <a:gd name="connsiteX12" fmla="*/ 1897 w 10000"/>
                <a:gd name="connsiteY12" fmla="*/ 6767 h 10000"/>
                <a:gd name="connsiteX13" fmla="*/ 1466 w 10000"/>
                <a:gd name="connsiteY13" fmla="*/ 6842 h 10000"/>
                <a:gd name="connsiteX14" fmla="*/ 776 w 10000"/>
                <a:gd name="connsiteY14" fmla="*/ 5714 h 10000"/>
                <a:gd name="connsiteX15" fmla="*/ 690 w 10000"/>
                <a:gd name="connsiteY15" fmla="*/ 5188 h 10000"/>
                <a:gd name="connsiteX16" fmla="*/ 259 w 10000"/>
                <a:gd name="connsiteY16" fmla="*/ 4662 h 10000"/>
                <a:gd name="connsiteX17" fmla="*/ 0 w 10000"/>
                <a:gd name="connsiteY17" fmla="*/ 4436 h 10000"/>
                <a:gd name="connsiteX18" fmla="*/ 0 w 10000"/>
                <a:gd name="connsiteY18" fmla="*/ 4286 h 10000"/>
                <a:gd name="connsiteX19" fmla="*/ 0 w 10000"/>
                <a:gd name="connsiteY19" fmla="*/ 1203 h 10000"/>
                <a:gd name="connsiteX20" fmla="*/ 0 w 10000"/>
                <a:gd name="connsiteY20" fmla="*/ 1203 h 10000"/>
                <a:gd name="connsiteX21" fmla="*/ 4828 w 10000"/>
                <a:gd name="connsiteY21" fmla="*/ 1203 h 10000"/>
                <a:gd name="connsiteX22" fmla="*/ 5000 w 10000"/>
                <a:gd name="connsiteY22" fmla="*/ 677 h 10000"/>
                <a:gd name="connsiteX23" fmla="*/ 5259 w 10000"/>
                <a:gd name="connsiteY23" fmla="*/ 752 h 10000"/>
                <a:gd name="connsiteX24" fmla="*/ 5517 w 10000"/>
                <a:gd name="connsiteY24" fmla="*/ 677 h 10000"/>
                <a:gd name="connsiteX25" fmla="*/ 5948 w 10000"/>
                <a:gd name="connsiteY25" fmla="*/ 526 h 10000"/>
                <a:gd name="connsiteX26" fmla="*/ 6466 w 10000"/>
                <a:gd name="connsiteY26" fmla="*/ 301 h 10000"/>
                <a:gd name="connsiteX27" fmla="*/ 7500 w 10000"/>
                <a:gd name="connsiteY27" fmla="*/ 0 h 10000"/>
                <a:gd name="connsiteX0" fmla="*/ 7500 w 10000"/>
                <a:gd name="connsiteY0" fmla="*/ 0 h 10000"/>
                <a:gd name="connsiteX1" fmla="*/ 7759 w 10000"/>
                <a:gd name="connsiteY1" fmla="*/ 827 h 10000"/>
                <a:gd name="connsiteX2" fmla="*/ 8448 w 10000"/>
                <a:gd name="connsiteY2" fmla="*/ 2180 h 10000"/>
                <a:gd name="connsiteX3" fmla="*/ 8448 w 10000"/>
                <a:gd name="connsiteY3" fmla="*/ 2180 h 10000"/>
                <a:gd name="connsiteX4" fmla="*/ 10000 w 10000"/>
                <a:gd name="connsiteY4" fmla="*/ 5940 h 10000"/>
                <a:gd name="connsiteX5" fmla="*/ 10000 w 10000"/>
                <a:gd name="connsiteY5" fmla="*/ 5940 h 10000"/>
                <a:gd name="connsiteX6" fmla="*/ 8879 w 10000"/>
                <a:gd name="connsiteY6" fmla="*/ 6316 h 10000"/>
                <a:gd name="connsiteX7" fmla="*/ 8879 w 10000"/>
                <a:gd name="connsiteY7" fmla="*/ 10000 h 10000"/>
                <a:gd name="connsiteX8" fmla="*/ 2500 w 10000"/>
                <a:gd name="connsiteY8" fmla="*/ 10000 h 10000"/>
                <a:gd name="connsiteX9" fmla="*/ 2500 w 10000"/>
                <a:gd name="connsiteY9" fmla="*/ 6767 h 10000"/>
                <a:gd name="connsiteX10" fmla="*/ 1897 w 10000"/>
                <a:gd name="connsiteY10" fmla="*/ 6767 h 10000"/>
                <a:gd name="connsiteX11" fmla="*/ 1897 w 10000"/>
                <a:gd name="connsiteY11" fmla="*/ 6767 h 10000"/>
                <a:gd name="connsiteX12" fmla="*/ 1466 w 10000"/>
                <a:gd name="connsiteY12" fmla="*/ 6842 h 10000"/>
                <a:gd name="connsiteX13" fmla="*/ 776 w 10000"/>
                <a:gd name="connsiteY13" fmla="*/ 5714 h 10000"/>
                <a:gd name="connsiteX14" fmla="*/ 690 w 10000"/>
                <a:gd name="connsiteY14" fmla="*/ 5188 h 10000"/>
                <a:gd name="connsiteX15" fmla="*/ 259 w 10000"/>
                <a:gd name="connsiteY15" fmla="*/ 4662 h 10000"/>
                <a:gd name="connsiteX16" fmla="*/ 0 w 10000"/>
                <a:gd name="connsiteY16" fmla="*/ 4436 h 10000"/>
                <a:gd name="connsiteX17" fmla="*/ 0 w 10000"/>
                <a:gd name="connsiteY17" fmla="*/ 4286 h 10000"/>
                <a:gd name="connsiteX18" fmla="*/ 0 w 10000"/>
                <a:gd name="connsiteY18" fmla="*/ 1203 h 10000"/>
                <a:gd name="connsiteX19" fmla="*/ 0 w 10000"/>
                <a:gd name="connsiteY19" fmla="*/ 1203 h 10000"/>
                <a:gd name="connsiteX20" fmla="*/ 4828 w 10000"/>
                <a:gd name="connsiteY20" fmla="*/ 1203 h 10000"/>
                <a:gd name="connsiteX21" fmla="*/ 5000 w 10000"/>
                <a:gd name="connsiteY21" fmla="*/ 677 h 10000"/>
                <a:gd name="connsiteX22" fmla="*/ 5259 w 10000"/>
                <a:gd name="connsiteY22" fmla="*/ 752 h 10000"/>
                <a:gd name="connsiteX23" fmla="*/ 5517 w 10000"/>
                <a:gd name="connsiteY23" fmla="*/ 677 h 10000"/>
                <a:gd name="connsiteX24" fmla="*/ 5948 w 10000"/>
                <a:gd name="connsiteY24" fmla="*/ 526 h 10000"/>
                <a:gd name="connsiteX25" fmla="*/ 6466 w 10000"/>
                <a:gd name="connsiteY25" fmla="*/ 301 h 10000"/>
                <a:gd name="connsiteX26" fmla="*/ 7500 w 10000"/>
                <a:gd name="connsiteY2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0">
                  <a:moveTo>
                    <a:pt x="7500" y="0"/>
                  </a:moveTo>
                  <a:cubicBezTo>
                    <a:pt x="7586" y="301"/>
                    <a:pt x="7672" y="526"/>
                    <a:pt x="7759" y="827"/>
                  </a:cubicBezTo>
                  <a:cubicBezTo>
                    <a:pt x="7931" y="1203"/>
                    <a:pt x="8103" y="1805"/>
                    <a:pt x="8448" y="2180"/>
                  </a:cubicBezTo>
                  <a:lnTo>
                    <a:pt x="8448" y="2180"/>
                  </a:lnTo>
                  <a:lnTo>
                    <a:pt x="10000" y="5940"/>
                  </a:lnTo>
                  <a:lnTo>
                    <a:pt x="10000" y="5940"/>
                  </a:lnTo>
                  <a:lnTo>
                    <a:pt x="8879" y="6316"/>
                  </a:lnTo>
                  <a:lnTo>
                    <a:pt x="8879" y="10000"/>
                  </a:lnTo>
                  <a:lnTo>
                    <a:pt x="2500" y="10000"/>
                  </a:lnTo>
                  <a:lnTo>
                    <a:pt x="2500" y="6767"/>
                  </a:lnTo>
                  <a:lnTo>
                    <a:pt x="1897" y="6767"/>
                  </a:lnTo>
                  <a:lnTo>
                    <a:pt x="1897" y="6767"/>
                  </a:lnTo>
                  <a:lnTo>
                    <a:pt x="1466" y="6842"/>
                  </a:lnTo>
                  <a:cubicBezTo>
                    <a:pt x="862" y="6842"/>
                    <a:pt x="862" y="6090"/>
                    <a:pt x="776" y="5714"/>
                  </a:cubicBezTo>
                  <a:cubicBezTo>
                    <a:pt x="776" y="5564"/>
                    <a:pt x="776" y="5338"/>
                    <a:pt x="690" y="5188"/>
                  </a:cubicBezTo>
                  <a:cubicBezTo>
                    <a:pt x="517" y="4962"/>
                    <a:pt x="431" y="4812"/>
                    <a:pt x="259" y="4662"/>
                  </a:cubicBezTo>
                  <a:cubicBezTo>
                    <a:pt x="172" y="4586"/>
                    <a:pt x="86" y="4436"/>
                    <a:pt x="0" y="4436"/>
                  </a:cubicBezTo>
                  <a:lnTo>
                    <a:pt x="0" y="4286"/>
                  </a:lnTo>
                  <a:lnTo>
                    <a:pt x="0" y="1203"/>
                  </a:lnTo>
                  <a:lnTo>
                    <a:pt x="0" y="1203"/>
                  </a:lnTo>
                  <a:lnTo>
                    <a:pt x="4828" y="1203"/>
                  </a:lnTo>
                  <a:cubicBezTo>
                    <a:pt x="4828" y="977"/>
                    <a:pt x="4741" y="827"/>
                    <a:pt x="5000" y="677"/>
                  </a:cubicBezTo>
                  <a:cubicBezTo>
                    <a:pt x="5086" y="677"/>
                    <a:pt x="5172" y="752"/>
                    <a:pt x="5259" y="752"/>
                  </a:cubicBezTo>
                  <a:cubicBezTo>
                    <a:pt x="5345" y="752"/>
                    <a:pt x="5431" y="677"/>
                    <a:pt x="5517" y="677"/>
                  </a:cubicBezTo>
                  <a:cubicBezTo>
                    <a:pt x="5690" y="602"/>
                    <a:pt x="5776" y="677"/>
                    <a:pt x="5948" y="526"/>
                  </a:cubicBezTo>
                  <a:cubicBezTo>
                    <a:pt x="6207" y="301"/>
                    <a:pt x="6121" y="226"/>
                    <a:pt x="6466" y="301"/>
                  </a:cubicBezTo>
                  <a:cubicBezTo>
                    <a:pt x="6724" y="376"/>
                    <a:pt x="7241" y="150"/>
                    <a:pt x="75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2A35E295-F621-724A-A116-D24BB6EE8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194" y="1734370"/>
              <a:ext cx="456777" cy="430425"/>
            </a:xfrm>
            <a:custGeom>
              <a:avLst/>
              <a:gdLst>
                <a:gd name="T0" fmla="*/ 125 w 176"/>
                <a:gd name="T1" fmla="*/ 157 h 166"/>
                <a:gd name="T2" fmla="*/ 118 w 176"/>
                <a:gd name="T3" fmla="*/ 160 h 166"/>
                <a:gd name="T4" fmla="*/ 119 w 176"/>
                <a:gd name="T5" fmla="*/ 152 h 166"/>
                <a:gd name="T6" fmla="*/ 144 w 176"/>
                <a:gd name="T7" fmla="*/ 155 h 166"/>
                <a:gd name="T8" fmla="*/ 170 w 176"/>
                <a:gd name="T9" fmla="*/ 148 h 166"/>
                <a:gd name="T10" fmla="*/ 176 w 176"/>
                <a:gd name="T11" fmla="*/ 141 h 166"/>
                <a:gd name="T12" fmla="*/ 162 w 176"/>
                <a:gd name="T13" fmla="*/ 120 h 166"/>
                <a:gd name="T14" fmla="*/ 154 w 176"/>
                <a:gd name="T15" fmla="*/ 108 h 166"/>
                <a:gd name="T16" fmla="*/ 154 w 176"/>
                <a:gd name="T17" fmla="*/ 26 h 166"/>
                <a:gd name="T18" fmla="*/ 149 w 176"/>
                <a:gd name="T19" fmla="*/ 29 h 166"/>
                <a:gd name="T20" fmla="*/ 145 w 176"/>
                <a:gd name="T21" fmla="*/ 43 h 166"/>
                <a:gd name="T22" fmla="*/ 124 w 176"/>
                <a:gd name="T23" fmla="*/ 48 h 166"/>
                <a:gd name="T24" fmla="*/ 132 w 176"/>
                <a:gd name="T25" fmla="*/ 66 h 166"/>
                <a:gd name="T26" fmla="*/ 132 w 176"/>
                <a:gd name="T27" fmla="*/ 66 h 166"/>
                <a:gd name="T28" fmla="*/ 131 w 176"/>
                <a:gd name="T29" fmla="*/ 80 h 166"/>
                <a:gd name="T30" fmla="*/ 113 w 176"/>
                <a:gd name="T31" fmla="*/ 84 h 166"/>
                <a:gd name="T32" fmla="*/ 104 w 176"/>
                <a:gd name="T33" fmla="*/ 97 h 166"/>
                <a:gd name="T34" fmla="*/ 106 w 176"/>
                <a:gd name="T35" fmla="*/ 103 h 166"/>
                <a:gd name="T36" fmla="*/ 110 w 176"/>
                <a:gd name="T37" fmla="*/ 126 h 166"/>
                <a:gd name="T38" fmla="*/ 117 w 176"/>
                <a:gd name="T39" fmla="*/ 147 h 166"/>
                <a:gd name="T40" fmla="*/ 131 w 176"/>
                <a:gd name="T41" fmla="*/ 156 h 166"/>
                <a:gd name="T42" fmla="*/ 63 w 176"/>
                <a:gd name="T43" fmla="*/ 101 h 166"/>
                <a:gd name="T44" fmla="*/ 46 w 176"/>
                <a:gd name="T45" fmla="*/ 102 h 166"/>
                <a:gd name="T46" fmla="*/ 37 w 176"/>
                <a:gd name="T47" fmla="*/ 102 h 166"/>
                <a:gd name="T48" fmla="*/ 21 w 176"/>
                <a:gd name="T49" fmla="*/ 105 h 166"/>
                <a:gd name="T50" fmla="*/ 3 w 176"/>
                <a:gd name="T51" fmla="*/ 113 h 166"/>
                <a:gd name="T52" fmla="*/ 2 w 176"/>
                <a:gd name="T53" fmla="*/ 36 h 166"/>
                <a:gd name="T54" fmla="*/ 24 w 176"/>
                <a:gd name="T55" fmla="*/ 29 h 166"/>
                <a:gd name="T56" fmla="*/ 42 w 176"/>
                <a:gd name="T57" fmla="*/ 14 h 166"/>
                <a:gd name="T58" fmla="*/ 60 w 176"/>
                <a:gd name="T59" fmla="*/ 7 h 166"/>
                <a:gd name="T60" fmla="*/ 129 w 176"/>
                <a:gd name="T61" fmla="*/ 0 h 166"/>
                <a:gd name="T62" fmla="*/ 138 w 176"/>
                <a:gd name="T63" fmla="*/ 13 h 166"/>
                <a:gd name="T64" fmla="*/ 142 w 176"/>
                <a:gd name="T65" fmla="*/ 30 h 166"/>
                <a:gd name="T66" fmla="*/ 134 w 176"/>
                <a:gd name="T67" fmla="*/ 43 h 166"/>
                <a:gd name="T68" fmla="*/ 122 w 176"/>
                <a:gd name="T69" fmla="*/ 58 h 166"/>
                <a:gd name="T70" fmla="*/ 125 w 176"/>
                <a:gd name="T71" fmla="*/ 71 h 166"/>
                <a:gd name="T72" fmla="*/ 128 w 176"/>
                <a:gd name="T73" fmla="*/ 82 h 166"/>
                <a:gd name="T74" fmla="*/ 107 w 176"/>
                <a:gd name="T75" fmla="*/ 86 h 166"/>
                <a:gd name="T76" fmla="*/ 105 w 176"/>
                <a:gd name="T77" fmla="*/ 104 h 166"/>
                <a:gd name="T78" fmla="*/ 107 w 176"/>
                <a:gd name="T79" fmla="*/ 128 h 166"/>
                <a:gd name="T80" fmla="*/ 114 w 176"/>
                <a:gd name="T81" fmla="*/ 145 h 166"/>
                <a:gd name="T82" fmla="*/ 109 w 176"/>
                <a:gd name="T83" fmla="*/ 149 h 166"/>
                <a:gd name="T84" fmla="*/ 81 w 176"/>
                <a:gd name="T85" fmla="*/ 130 h 166"/>
                <a:gd name="T86" fmla="*/ 63 w 176"/>
                <a:gd name="T87" fmla="*/ 10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66">
                  <a:moveTo>
                    <a:pt x="119" y="152"/>
                  </a:moveTo>
                  <a:cubicBezTo>
                    <a:pt x="120" y="152"/>
                    <a:pt x="122" y="154"/>
                    <a:pt x="123" y="155"/>
                  </a:cubicBezTo>
                  <a:cubicBezTo>
                    <a:pt x="123" y="155"/>
                    <a:pt x="125" y="156"/>
                    <a:pt x="125" y="157"/>
                  </a:cubicBezTo>
                  <a:cubicBezTo>
                    <a:pt x="125" y="158"/>
                    <a:pt x="123" y="160"/>
                    <a:pt x="122" y="161"/>
                  </a:cubicBezTo>
                  <a:cubicBezTo>
                    <a:pt x="122" y="162"/>
                    <a:pt x="120" y="166"/>
                    <a:pt x="119" y="166"/>
                  </a:cubicBezTo>
                  <a:cubicBezTo>
                    <a:pt x="118" y="165"/>
                    <a:pt x="118" y="161"/>
                    <a:pt x="118" y="160"/>
                  </a:cubicBezTo>
                  <a:cubicBezTo>
                    <a:pt x="118" y="159"/>
                    <a:pt x="118" y="158"/>
                    <a:pt x="118" y="157"/>
                  </a:cubicBezTo>
                  <a:cubicBezTo>
                    <a:pt x="119" y="156"/>
                    <a:pt x="119" y="155"/>
                    <a:pt x="119" y="154"/>
                  </a:cubicBezTo>
                  <a:cubicBezTo>
                    <a:pt x="119" y="152"/>
                    <a:pt x="119" y="152"/>
                    <a:pt x="119" y="152"/>
                  </a:cubicBezTo>
                  <a:close/>
                  <a:moveTo>
                    <a:pt x="135" y="158"/>
                  </a:moveTo>
                  <a:cubicBezTo>
                    <a:pt x="135" y="158"/>
                    <a:pt x="135" y="158"/>
                    <a:pt x="135" y="158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8" y="153"/>
                    <a:pt x="152" y="151"/>
                    <a:pt x="156" y="151"/>
                  </a:cubicBezTo>
                  <a:cubicBezTo>
                    <a:pt x="159" y="150"/>
                    <a:pt x="161" y="150"/>
                    <a:pt x="164" y="150"/>
                  </a:cubicBezTo>
                  <a:cubicBezTo>
                    <a:pt x="165" y="149"/>
                    <a:pt x="169" y="149"/>
                    <a:pt x="170" y="148"/>
                  </a:cubicBezTo>
                  <a:cubicBezTo>
                    <a:pt x="171" y="148"/>
                    <a:pt x="173" y="148"/>
                    <a:pt x="174" y="147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64" y="142"/>
                    <a:pt x="164" y="132"/>
                    <a:pt x="163" y="127"/>
                  </a:cubicBezTo>
                  <a:cubicBezTo>
                    <a:pt x="163" y="125"/>
                    <a:pt x="163" y="122"/>
                    <a:pt x="162" y="120"/>
                  </a:cubicBezTo>
                  <a:cubicBezTo>
                    <a:pt x="160" y="117"/>
                    <a:pt x="159" y="115"/>
                    <a:pt x="157" y="113"/>
                  </a:cubicBezTo>
                  <a:cubicBezTo>
                    <a:pt x="156" y="112"/>
                    <a:pt x="155" y="110"/>
                    <a:pt x="154" y="110"/>
                  </a:cubicBezTo>
                  <a:cubicBezTo>
                    <a:pt x="154" y="109"/>
                    <a:pt x="154" y="109"/>
                    <a:pt x="154" y="108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3" y="27"/>
                    <a:pt x="153" y="27"/>
                    <a:pt x="151" y="27"/>
                  </a:cubicBezTo>
                  <a:cubicBezTo>
                    <a:pt x="150" y="27"/>
                    <a:pt x="149" y="27"/>
                    <a:pt x="149" y="29"/>
                  </a:cubicBezTo>
                  <a:cubicBezTo>
                    <a:pt x="146" y="32"/>
                    <a:pt x="149" y="32"/>
                    <a:pt x="149" y="34"/>
                  </a:cubicBezTo>
                  <a:cubicBezTo>
                    <a:pt x="149" y="35"/>
                    <a:pt x="149" y="36"/>
                    <a:pt x="148" y="38"/>
                  </a:cubicBezTo>
                  <a:cubicBezTo>
                    <a:pt x="148" y="40"/>
                    <a:pt x="147" y="41"/>
                    <a:pt x="145" y="43"/>
                  </a:cubicBezTo>
                  <a:cubicBezTo>
                    <a:pt x="141" y="47"/>
                    <a:pt x="140" y="47"/>
                    <a:pt x="135" y="47"/>
                  </a:cubicBezTo>
                  <a:cubicBezTo>
                    <a:pt x="132" y="47"/>
                    <a:pt x="131" y="48"/>
                    <a:pt x="129" y="48"/>
                  </a:cubicBezTo>
                  <a:cubicBezTo>
                    <a:pt x="127" y="49"/>
                    <a:pt x="124" y="47"/>
                    <a:pt x="124" y="48"/>
                  </a:cubicBezTo>
                  <a:cubicBezTo>
                    <a:pt x="123" y="51"/>
                    <a:pt x="126" y="62"/>
                    <a:pt x="129" y="62"/>
                  </a:cubicBezTo>
                  <a:cubicBezTo>
                    <a:pt x="134" y="62"/>
                    <a:pt x="127" y="66"/>
                    <a:pt x="127" y="66"/>
                  </a:cubicBezTo>
                  <a:cubicBezTo>
                    <a:pt x="125" y="69"/>
                    <a:pt x="131" y="67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66"/>
                    <a:pt x="132" y="65"/>
                    <a:pt x="132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3" y="67"/>
                    <a:pt x="134" y="70"/>
                    <a:pt x="134" y="72"/>
                  </a:cubicBezTo>
                  <a:cubicBezTo>
                    <a:pt x="134" y="76"/>
                    <a:pt x="135" y="78"/>
                    <a:pt x="131" y="80"/>
                  </a:cubicBezTo>
                  <a:cubicBezTo>
                    <a:pt x="129" y="83"/>
                    <a:pt x="127" y="84"/>
                    <a:pt x="123" y="84"/>
                  </a:cubicBezTo>
                  <a:cubicBezTo>
                    <a:pt x="121" y="84"/>
                    <a:pt x="120" y="82"/>
                    <a:pt x="118" y="82"/>
                  </a:cubicBezTo>
                  <a:cubicBezTo>
                    <a:pt x="116" y="82"/>
                    <a:pt x="115" y="83"/>
                    <a:pt x="113" y="84"/>
                  </a:cubicBezTo>
                  <a:cubicBezTo>
                    <a:pt x="112" y="84"/>
                    <a:pt x="109" y="84"/>
                    <a:pt x="109" y="85"/>
                  </a:cubicBezTo>
                  <a:cubicBezTo>
                    <a:pt x="109" y="85"/>
                    <a:pt x="106" y="90"/>
                    <a:pt x="106" y="91"/>
                  </a:cubicBezTo>
                  <a:cubicBezTo>
                    <a:pt x="106" y="94"/>
                    <a:pt x="107" y="95"/>
                    <a:pt x="104" y="97"/>
                  </a:cubicBezTo>
                  <a:cubicBezTo>
                    <a:pt x="102" y="98"/>
                    <a:pt x="103" y="99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5" y="101"/>
                    <a:pt x="105" y="102"/>
                    <a:pt x="106" y="103"/>
                  </a:cubicBezTo>
                  <a:cubicBezTo>
                    <a:pt x="107" y="105"/>
                    <a:pt x="110" y="105"/>
                    <a:pt x="110" y="109"/>
                  </a:cubicBezTo>
                  <a:cubicBezTo>
                    <a:pt x="110" y="112"/>
                    <a:pt x="111" y="117"/>
                    <a:pt x="111" y="120"/>
                  </a:cubicBezTo>
                  <a:cubicBezTo>
                    <a:pt x="110" y="122"/>
                    <a:pt x="105" y="126"/>
                    <a:pt x="110" y="126"/>
                  </a:cubicBezTo>
                  <a:cubicBezTo>
                    <a:pt x="116" y="126"/>
                    <a:pt x="110" y="131"/>
                    <a:pt x="110" y="134"/>
                  </a:cubicBezTo>
                  <a:cubicBezTo>
                    <a:pt x="113" y="135"/>
                    <a:pt x="114" y="137"/>
                    <a:pt x="117" y="137"/>
                  </a:cubicBezTo>
                  <a:cubicBezTo>
                    <a:pt x="119" y="137"/>
                    <a:pt x="117" y="145"/>
                    <a:pt x="117" y="147"/>
                  </a:cubicBezTo>
                  <a:cubicBezTo>
                    <a:pt x="116" y="149"/>
                    <a:pt x="118" y="149"/>
                    <a:pt x="119" y="150"/>
                  </a:cubicBezTo>
                  <a:cubicBezTo>
                    <a:pt x="122" y="151"/>
                    <a:pt x="124" y="153"/>
                    <a:pt x="126" y="155"/>
                  </a:cubicBezTo>
                  <a:cubicBezTo>
                    <a:pt x="128" y="156"/>
                    <a:pt x="129" y="155"/>
                    <a:pt x="131" y="156"/>
                  </a:cubicBezTo>
                  <a:cubicBezTo>
                    <a:pt x="133" y="156"/>
                    <a:pt x="134" y="157"/>
                    <a:pt x="135" y="158"/>
                  </a:cubicBezTo>
                  <a:close/>
                  <a:moveTo>
                    <a:pt x="63" y="101"/>
                  </a:move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59" y="101"/>
                    <a:pt x="57" y="102"/>
                    <a:pt x="54" y="103"/>
                  </a:cubicBezTo>
                  <a:cubicBezTo>
                    <a:pt x="51" y="104"/>
                    <a:pt x="49" y="102"/>
                    <a:pt x="46" y="102"/>
                  </a:cubicBezTo>
                  <a:cubicBezTo>
                    <a:pt x="44" y="102"/>
                    <a:pt x="43" y="103"/>
                    <a:pt x="42" y="104"/>
                  </a:cubicBezTo>
                  <a:cubicBezTo>
                    <a:pt x="40" y="106"/>
                    <a:pt x="39" y="103"/>
                    <a:pt x="38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5" y="102"/>
                    <a:pt x="32" y="103"/>
                    <a:pt x="30" y="104"/>
                  </a:cubicBezTo>
                  <a:cubicBezTo>
                    <a:pt x="27" y="104"/>
                    <a:pt x="25" y="104"/>
                    <a:pt x="23" y="104"/>
                  </a:cubicBezTo>
                  <a:cubicBezTo>
                    <a:pt x="22" y="105"/>
                    <a:pt x="22" y="104"/>
                    <a:pt x="21" y="105"/>
                  </a:cubicBezTo>
                  <a:cubicBezTo>
                    <a:pt x="19" y="105"/>
                    <a:pt x="16" y="107"/>
                    <a:pt x="14" y="108"/>
                  </a:cubicBezTo>
                  <a:cubicBezTo>
                    <a:pt x="12" y="110"/>
                    <a:pt x="9" y="111"/>
                    <a:pt x="7" y="112"/>
                  </a:cubicBezTo>
                  <a:cubicBezTo>
                    <a:pt x="5" y="113"/>
                    <a:pt x="4" y="112"/>
                    <a:pt x="3" y="113"/>
                  </a:cubicBezTo>
                  <a:cubicBezTo>
                    <a:pt x="2" y="113"/>
                    <a:pt x="1" y="113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4" y="31"/>
                    <a:pt x="16" y="29"/>
                    <a:pt x="24" y="29"/>
                  </a:cubicBezTo>
                  <a:cubicBezTo>
                    <a:pt x="33" y="29"/>
                    <a:pt x="37" y="28"/>
                    <a:pt x="38" y="19"/>
                  </a:cubicBezTo>
                  <a:cubicBezTo>
                    <a:pt x="39" y="18"/>
                    <a:pt x="41" y="15"/>
                    <a:pt x="41" y="14"/>
                  </a:cubicBezTo>
                  <a:cubicBezTo>
                    <a:pt x="41" y="14"/>
                    <a:pt x="41" y="14"/>
                    <a:pt x="42" y="14"/>
                  </a:cubicBezTo>
                  <a:cubicBezTo>
                    <a:pt x="42" y="14"/>
                    <a:pt x="44" y="14"/>
                    <a:pt x="44" y="13"/>
                  </a:cubicBezTo>
                  <a:cubicBezTo>
                    <a:pt x="46" y="12"/>
                    <a:pt x="47" y="10"/>
                    <a:pt x="50" y="10"/>
                  </a:cubicBezTo>
                  <a:cubicBezTo>
                    <a:pt x="53" y="10"/>
                    <a:pt x="57" y="10"/>
                    <a:pt x="60" y="7"/>
                  </a:cubicBezTo>
                  <a:cubicBezTo>
                    <a:pt x="63" y="4"/>
                    <a:pt x="67" y="3"/>
                    <a:pt x="7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30" y="1"/>
                  </a:cubicBezTo>
                  <a:cubicBezTo>
                    <a:pt x="131" y="4"/>
                    <a:pt x="134" y="7"/>
                    <a:pt x="135" y="10"/>
                  </a:cubicBezTo>
                  <a:cubicBezTo>
                    <a:pt x="136" y="12"/>
                    <a:pt x="137" y="12"/>
                    <a:pt x="138" y="13"/>
                  </a:cubicBezTo>
                  <a:cubicBezTo>
                    <a:pt x="139" y="15"/>
                    <a:pt x="138" y="16"/>
                    <a:pt x="139" y="17"/>
                  </a:cubicBezTo>
                  <a:cubicBezTo>
                    <a:pt x="139" y="18"/>
                    <a:pt x="140" y="18"/>
                    <a:pt x="141" y="19"/>
                  </a:cubicBezTo>
                  <a:cubicBezTo>
                    <a:pt x="144" y="22"/>
                    <a:pt x="143" y="26"/>
                    <a:pt x="142" y="30"/>
                  </a:cubicBezTo>
                  <a:cubicBezTo>
                    <a:pt x="141" y="32"/>
                    <a:pt x="141" y="35"/>
                    <a:pt x="140" y="37"/>
                  </a:cubicBezTo>
                  <a:cubicBezTo>
                    <a:pt x="139" y="39"/>
                    <a:pt x="139" y="40"/>
                    <a:pt x="138" y="41"/>
                  </a:cubicBezTo>
                  <a:cubicBezTo>
                    <a:pt x="136" y="42"/>
                    <a:pt x="136" y="43"/>
                    <a:pt x="134" y="43"/>
                  </a:cubicBezTo>
                  <a:cubicBezTo>
                    <a:pt x="133" y="43"/>
                    <a:pt x="130" y="43"/>
                    <a:pt x="128" y="43"/>
                  </a:cubicBezTo>
                  <a:cubicBezTo>
                    <a:pt x="123" y="44"/>
                    <a:pt x="117" y="43"/>
                    <a:pt x="117" y="51"/>
                  </a:cubicBezTo>
                  <a:cubicBezTo>
                    <a:pt x="117" y="56"/>
                    <a:pt x="119" y="56"/>
                    <a:pt x="122" y="58"/>
                  </a:cubicBezTo>
                  <a:cubicBezTo>
                    <a:pt x="124" y="60"/>
                    <a:pt x="124" y="61"/>
                    <a:pt x="124" y="63"/>
                  </a:cubicBezTo>
                  <a:cubicBezTo>
                    <a:pt x="124" y="64"/>
                    <a:pt x="125" y="65"/>
                    <a:pt x="124" y="66"/>
                  </a:cubicBezTo>
                  <a:cubicBezTo>
                    <a:pt x="122" y="67"/>
                    <a:pt x="121" y="72"/>
                    <a:pt x="125" y="71"/>
                  </a:cubicBezTo>
                  <a:cubicBezTo>
                    <a:pt x="126" y="70"/>
                    <a:pt x="130" y="67"/>
                    <a:pt x="131" y="67"/>
                  </a:cubicBezTo>
                  <a:cubicBezTo>
                    <a:pt x="133" y="70"/>
                    <a:pt x="131" y="73"/>
                    <a:pt x="132" y="76"/>
                  </a:cubicBezTo>
                  <a:cubicBezTo>
                    <a:pt x="132" y="78"/>
                    <a:pt x="129" y="80"/>
                    <a:pt x="128" y="82"/>
                  </a:cubicBezTo>
                  <a:cubicBezTo>
                    <a:pt x="124" y="85"/>
                    <a:pt x="120" y="80"/>
                    <a:pt x="116" y="81"/>
                  </a:cubicBezTo>
                  <a:cubicBezTo>
                    <a:pt x="114" y="81"/>
                    <a:pt x="113" y="83"/>
                    <a:pt x="111" y="83"/>
                  </a:cubicBezTo>
                  <a:cubicBezTo>
                    <a:pt x="108" y="82"/>
                    <a:pt x="109" y="83"/>
                    <a:pt x="107" y="86"/>
                  </a:cubicBezTo>
                  <a:cubicBezTo>
                    <a:pt x="107" y="87"/>
                    <a:pt x="104" y="90"/>
                    <a:pt x="104" y="91"/>
                  </a:cubicBezTo>
                  <a:cubicBezTo>
                    <a:pt x="104" y="93"/>
                    <a:pt x="106" y="95"/>
                    <a:pt x="103" y="96"/>
                  </a:cubicBezTo>
                  <a:cubicBezTo>
                    <a:pt x="99" y="99"/>
                    <a:pt x="102" y="103"/>
                    <a:pt x="105" y="104"/>
                  </a:cubicBezTo>
                  <a:cubicBezTo>
                    <a:pt x="111" y="106"/>
                    <a:pt x="109" y="113"/>
                    <a:pt x="109" y="117"/>
                  </a:cubicBezTo>
                  <a:cubicBezTo>
                    <a:pt x="110" y="120"/>
                    <a:pt x="110" y="121"/>
                    <a:pt x="108" y="123"/>
                  </a:cubicBezTo>
                  <a:cubicBezTo>
                    <a:pt x="105" y="125"/>
                    <a:pt x="107" y="125"/>
                    <a:pt x="107" y="128"/>
                  </a:cubicBezTo>
                  <a:cubicBezTo>
                    <a:pt x="106" y="129"/>
                    <a:pt x="106" y="131"/>
                    <a:pt x="105" y="131"/>
                  </a:cubicBezTo>
                  <a:cubicBezTo>
                    <a:pt x="103" y="137"/>
                    <a:pt x="116" y="136"/>
                    <a:pt x="115" y="141"/>
                  </a:cubicBezTo>
                  <a:cubicBezTo>
                    <a:pt x="115" y="142"/>
                    <a:pt x="114" y="144"/>
                    <a:pt x="114" y="145"/>
                  </a:cubicBezTo>
                  <a:cubicBezTo>
                    <a:pt x="114" y="148"/>
                    <a:pt x="116" y="149"/>
                    <a:pt x="112" y="149"/>
                  </a:cubicBezTo>
                  <a:cubicBezTo>
                    <a:pt x="111" y="149"/>
                    <a:pt x="110" y="148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63" y="111"/>
                    <a:pt x="63" y="111"/>
                    <a:pt x="63" y="111"/>
                  </a:cubicBezTo>
                  <a:lnTo>
                    <a:pt x="63" y="101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A4F5813F-5545-7D42-A2DF-D76ED332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063" y="1995386"/>
              <a:ext cx="668852" cy="469326"/>
            </a:xfrm>
            <a:custGeom>
              <a:avLst/>
              <a:gdLst>
                <a:gd name="T0" fmla="*/ 38 w 258"/>
                <a:gd name="T1" fmla="*/ 11 h 181"/>
                <a:gd name="T2" fmla="*/ 95 w 258"/>
                <a:gd name="T3" fmla="*/ 11 h 181"/>
                <a:gd name="T4" fmla="*/ 99 w 258"/>
                <a:gd name="T5" fmla="*/ 16 h 181"/>
                <a:gd name="T6" fmla="*/ 103 w 258"/>
                <a:gd name="T7" fmla="*/ 32 h 181"/>
                <a:gd name="T8" fmla="*/ 119 w 258"/>
                <a:gd name="T9" fmla="*/ 26 h 181"/>
                <a:gd name="T10" fmla="*/ 124 w 258"/>
                <a:gd name="T11" fmla="*/ 28 h 181"/>
                <a:gd name="T12" fmla="*/ 129 w 258"/>
                <a:gd name="T13" fmla="*/ 30 h 181"/>
                <a:gd name="T14" fmla="*/ 137 w 258"/>
                <a:gd name="T15" fmla="*/ 25 h 181"/>
                <a:gd name="T16" fmla="*/ 137 w 258"/>
                <a:gd name="T17" fmla="*/ 11 h 181"/>
                <a:gd name="T18" fmla="*/ 137 w 258"/>
                <a:gd name="T19" fmla="*/ 11 h 181"/>
                <a:gd name="T20" fmla="*/ 140 w 258"/>
                <a:gd name="T21" fmla="*/ 12 h 181"/>
                <a:gd name="T22" fmla="*/ 144 w 258"/>
                <a:gd name="T23" fmla="*/ 11 h 181"/>
                <a:gd name="T24" fmla="*/ 151 w 258"/>
                <a:gd name="T25" fmla="*/ 7 h 181"/>
                <a:gd name="T26" fmla="*/ 158 w 258"/>
                <a:gd name="T27" fmla="*/ 4 h 181"/>
                <a:gd name="T28" fmla="*/ 160 w 258"/>
                <a:gd name="T29" fmla="*/ 3 h 181"/>
                <a:gd name="T30" fmla="*/ 167 w 258"/>
                <a:gd name="T31" fmla="*/ 3 h 181"/>
                <a:gd name="T32" fmla="*/ 174 w 258"/>
                <a:gd name="T33" fmla="*/ 1 h 181"/>
                <a:gd name="T34" fmla="*/ 175 w 258"/>
                <a:gd name="T35" fmla="*/ 1 h 181"/>
                <a:gd name="T36" fmla="*/ 179 w 258"/>
                <a:gd name="T37" fmla="*/ 3 h 181"/>
                <a:gd name="T38" fmla="*/ 183 w 258"/>
                <a:gd name="T39" fmla="*/ 1 h 181"/>
                <a:gd name="T40" fmla="*/ 191 w 258"/>
                <a:gd name="T41" fmla="*/ 2 h 181"/>
                <a:gd name="T42" fmla="*/ 199 w 258"/>
                <a:gd name="T43" fmla="*/ 0 h 181"/>
                <a:gd name="T44" fmla="*/ 200 w 258"/>
                <a:gd name="T45" fmla="*/ 0 h 181"/>
                <a:gd name="T46" fmla="*/ 200 w 258"/>
                <a:gd name="T47" fmla="*/ 0 h 181"/>
                <a:gd name="T48" fmla="*/ 200 w 258"/>
                <a:gd name="T49" fmla="*/ 10 h 181"/>
                <a:gd name="T50" fmla="*/ 218 w 258"/>
                <a:gd name="T51" fmla="*/ 10 h 181"/>
                <a:gd name="T52" fmla="*/ 218 w 258"/>
                <a:gd name="T53" fmla="*/ 29 h 181"/>
                <a:gd name="T54" fmla="*/ 228 w 258"/>
                <a:gd name="T55" fmla="*/ 29 h 181"/>
                <a:gd name="T56" fmla="*/ 232 w 258"/>
                <a:gd name="T57" fmla="*/ 48 h 181"/>
                <a:gd name="T58" fmla="*/ 246 w 258"/>
                <a:gd name="T59" fmla="*/ 48 h 181"/>
                <a:gd name="T60" fmla="*/ 246 w 258"/>
                <a:gd name="T61" fmla="*/ 48 h 181"/>
                <a:gd name="T62" fmla="*/ 243 w 258"/>
                <a:gd name="T63" fmla="*/ 50 h 181"/>
                <a:gd name="T64" fmla="*/ 252 w 258"/>
                <a:gd name="T65" fmla="*/ 63 h 181"/>
                <a:gd name="T66" fmla="*/ 253 w 258"/>
                <a:gd name="T67" fmla="*/ 65 h 181"/>
                <a:gd name="T68" fmla="*/ 253 w 258"/>
                <a:gd name="T69" fmla="*/ 65 h 181"/>
                <a:gd name="T70" fmla="*/ 248 w 258"/>
                <a:gd name="T71" fmla="*/ 66 h 181"/>
                <a:gd name="T72" fmla="*/ 248 w 258"/>
                <a:gd name="T73" fmla="*/ 76 h 181"/>
                <a:gd name="T74" fmla="*/ 254 w 258"/>
                <a:gd name="T75" fmla="*/ 80 h 181"/>
                <a:gd name="T76" fmla="*/ 257 w 258"/>
                <a:gd name="T77" fmla="*/ 85 h 181"/>
                <a:gd name="T78" fmla="*/ 258 w 258"/>
                <a:gd name="T79" fmla="*/ 88 h 181"/>
                <a:gd name="T80" fmla="*/ 258 w 258"/>
                <a:gd name="T81" fmla="*/ 88 h 181"/>
                <a:gd name="T82" fmla="*/ 258 w 258"/>
                <a:gd name="T83" fmla="*/ 152 h 181"/>
                <a:gd name="T84" fmla="*/ 251 w 258"/>
                <a:gd name="T85" fmla="*/ 152 h 181"/>
                <a:gd name="T86" fmla="*/ 251 w 258"/>
                <a:gd name="T87" fmla="*/ 181 h 181"/>
                <a:gd name="T88" fmla="*/ 166 w 258"/>
                <a:gd name="T89" fmla="*/ 181 h 181"/>
                <a:gd name="T90" fmla="*/ 166 w 258"/>
                <a:gd name="T91" fmla="*/ 181 h 181"/>
                <a:gd name="T92" fmla="*/ 66 w 258"/>
                <a:gd name="T93" fmla="*/ 181 h 181"/>
                <a:gd name="T94" fmla="*/ 66 w 258"/>
                <a:gd name="T95" fmla="*/ 181 h 181"/>
                <a:gd name="T96" fmla="*/ 62 w 258"/>
                <a:gd name="T97" fmla="*/ 176 h 181"/>
                <a:gd name="T98" fmla="*/ 51 w 258"/>
                <a:gd name="T99" fmla="*/ 169 h 181"/>
                <a:gd name="T100" fmla="*/ 41 w 258"/>
                <a:gd name="T101" fmla="*/ 163 h 181"/>
                <a:gd name="T102" fmla="*/ 34 w 258"/>
                <a:gd name="T103" fmla="*/ 161 h 181"/>
                <a:gd name="T104" fmla="*/ 29 w 258"/>
                <a:gd name="T105" fmla="*/ 157 h 181"/>
                <a:gd name="T106" fmla="*/ 23 w 258"/>
                <a:gd name="T107" fmla="*/ 153 h 181"/>
                <a:gd name="T108" fmla="*/ 11 w 258"/>
                <a:gd name="T109" fmla="*/ 152 h 181"/>
                <a:gd name="T110" fmla="*/ 0 w 258"/>
                <a:gd name="T111" fmla="*/ 153 h 181"/>
                <a:gd name="T112" fmla="*/ 0 w 258"/>
                <a:gd name="T113" fmla="*/ 153 h 181"/>
                <a:gd name="T114" fmla="*/ 0 w 258"/>
                <a:gd name="T115" fmla="*/ 99 h 181"/>
                <a:gd name="T116" fmla="*/ 38 w 258"/>
                <a:gd name="T117" fmla="*/ 99 h 181"/>
                <a:gd name="T118" fmla="*/ 38 w 258"/>
                <a:gd name="T119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81">
                  <a:moveTo>
                    <a:pt x="38" y="11"/>
                  </a:moveTo>
                  <a:cubicBezTo>
                    <a:pt x="95" y="11"/>
                    <a:pt x="95" y="11"/>
                    <a:pt x="95" y="11"/>
                  </a:cubicBezTo>
                  <a:cubicBezTo>
                    <a:pt x="97" y="12"/>
                    <a:pt x="100" y="14"/>
                    <a:pt x="99" y="16"/>
                  </a:cubicBezTo>
                  <a:cubicBezTo>
                    <a:pt x="89" y="19"/>
                    <a:pt x="91" y="34"/>
                    <a:pt x="103" y="32"/>
                  </a:cubicBezTo>
                  <a:cubicBezTo>
                    <a:pt x="108" y="31"/>
                    <a:pt x="113" y="26"/>
                    <a:pt x="119" y="26"/>
                  </a:cubicBezTo>
                  <a:cubicBezTo>
                    <a:pt x="122" y="26"/>
                    <a:pt x="122" y="26"/>
                    <a:pt x="124" y="28"/>
                  </a:cubicBezTo>
                  <a:cubicBezTo>
                    <a:pt x="126" y="30"/>
                    <a:pt x="126" y="30"/>
                    <a:pt x="129" y="30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2"/>
                    <a:pt x="139" y="12"/>
                    <a:pt x="140" y="12"/>
                  </a:cubicBezTo>
                  <a:cubicBezTo>
                    <a:pt x="141" y="11"/>
                    <a:pt x="142" y="12"/>
                    <a:pt x="144" y="11"/>
                  </a:cubicBezTo>
                  <a:cubicBezTo>
                    <a:pt x="146" y="10"/>
                    <a:pt x="149" y="9"/>
                    <a:pt x="151" y="7"/>
                  </a:cubicBezTo>
                  <a:cubicBezTo>
                    <a:pt x="153" y="6"/>
                    <a:pt x="156" y="4"/>
                    <a:pt x="158" y="4"/>
                  </a:cubicBezTo>
                  <a:cubicBezTo>
                    <a:pt x="159" y="3"/>
                    <a:pt x="159" y="4"/>
                    <a:pt x="160" y="3"/>
                  </a:cubicBezTo>
                  <a:cubicBezTo>
                    <a:pt x="162" y="3"/>
                    <a:pt x="164" y="3"/>
                    <a:pt x="167" y="3"/>
                  </a:cubicBezTo>
                  <a:cubicBezTo>
                    <a:pt x="169" y="2"/>
                    <a:pt x="172" y="1"/>
                    <a:pt x="174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6" y="2"/>
                    <a:pt x="177" y="5"/>
                    <a:pt x="179" y="3"/>
                  </a:cubicBezTo>
                  <a:cubicBezTo>
                    <a:pt x="180" y="2"/>
                    <a:pt x="181" y="1"/>
                    <a:pt x="183" y="1"/>
                  </a:cubicBezTo>
                  <a:cubicBezTo>
                    <a:pt x="186" y="1"/>
                    <a:pt x="188" y="3"/>
                    <a:pt x="191" y="2"/>
                  </a:cubicBezTo>
                  <a:cubicBezTo>
                    <a:pt x="194" y="1"/>
                    <a:pt x="196" y="0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10"/>
                    <a:pt x="200" y="10"/>
                    <a:pt x="200" y="10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5" y="49"/>
                    <a:pt x="244" y="49"/>
                    <a:pt x="243" y="50"/>
                  </a:cubicBezTo>
                  <a:cubicBezTo>
                    <a:pt x="249" y="52"/>
                    <a:pt x="251" y="57"/>
                    <a:pt x="252" y="63"/>
                  </a:cubicBezTo>
                  <a:cubicBezTo>
                    <a:pt x="252" y="64"/>
                    <a:pt x="253" y="65"/>
                    <a:pt x="253" y="65"/>
                  </a:cubicBezTo>
                  <a:cubicBezTo>
                    <a:pt x="253" y="65"/>
                    <a:pt x="253" y="65"/>
                    <a:pt x="253" y="65"/>
                  </a:cubicBezTo>
                  <a:cubicBezTo>
                    <a:pt x="251" y="65"/>
                    <a:pt x="250" y="65"/>
                    <a:pt x="248" y="66"/>
                  </a:cubicBezTo>
                  <a:cubicBezTo>
                    <a:pt x="245" y="67"/>
                    <a:pt x="246" y="74"/>
                    <a:pt x="248" y="76"/>
                  </a:cubicBezTo>
                  <a:cubicBezTo>
                    <a:pt x="250" y="79"/>
                    <a:pt x="253" y="78"/>
                    <a:pt x="254" y="80"/>
                  </a:cubicBezTo>
                  <a:cubicBezTo>
                    <a:pt x="255" y="81"/>
                    <a:pt x="256" y="84"/>
                    <a:pt x="257" y="85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59" y="172"/>
                    <a:pt x="55" y="171"/>
                    <a:pt x="51" y="169"/>
                  </a:cubicBezTo>
                  <a:cubicBezTo>
                    <a:pt x="48" y="168"/>
                    <a:pt x="44" y="164"/>
                    <a:pt x="41" y="163"/>
                  </a:cubicBezTo>
                  <a:cubicBezTo>
                    <a:pt x="39" y="162"/>
                    <a:pt x="36" y="162"/>
                    <a:pt x="34" y="161"/>
                  </a:cubicBezTo>
                  <a:cubicBezTo>
                    <a:pt x="33" y="160"/>
                    <a:pt x="30" y="159"/>
                    <a:pt x="29" y="157"/>
                  </a:cubicBezTo>
                  <a:cubicBezTo>
                    <a:pt x="27" y="155"/>
                    <a:pt x="25" y="154"/>
                    <a:pt x="23" y="153"/>
                  </a:cubicBezTo>
                  <a:cubicBezTo>
                    <a:pt x="17" y="152"/>
                    <a:pt x="18" y="149"/>
                    <a:pt x="11" y="152"/>
                  </a:cubicBezTo>
                  <a:cubicBezTo>
                    <a:pt x="7" y="153"/>
                    <a:pt x="4" y="152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1"/>
                    <a:pt x="38" y="11"/>
                    <a:pt x="38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9219B069-4F51-F441-AA6E-B89881CA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327" y="1381748"/>
              <a:ext cx="333799" cy="525796"/>
            </a:xfrm>
            <a:custGeom>
              <a:avLst/>
              <a:gdLst>
                <a:gd name="T0" fmla="*/ 98 w 129"/>
                <a:gd name="T1" fmla="*/ 203 h 203"/>
                <a:gd name="T2" fmla="*/ 103 w 129"/>
                <a:gd name="T3" fmla="*/ 197 h 203"/>
                <a:gd name="T4" fmla="*/ 111 w 129"/>
                <a:gd name="T5" fmla="*/ 194 h 203"/>
                <a:gd name="T6" fmla="*/ 129 w 129"/>
                <a:gd name="T7" fmla="*/ 187 h 203"/>
                <a:gd name="T8" fmla="*/ 122 w 129"/>
                <a:gd name="T9" fmla="*/ 166 h 203"/>
                <a:gd name="T10" fmla="*/ 113 w 129"/>
                <a:gd name="T11" fmla="*/ 116 h 203"/>
                <a:gd name="T12" fmla="*/ 108 w 129"/>
                <a:gd name="T13" fmla="*/ 134 h 203"/>
                <a:gd name="T14" fmla="*/ 114 w 129"/>
                <a:gd name="T15" fmla="*/ 156 h 203"/>
                <a:gd name="T16" fmla="*/ 122 w 129"/>
                <a:gd name="T17" fmla="*/ 173 h 203"/>
                <a:gd name="T18" fmla="*/ 117 w 129"/>
                <a:gd name="T19" fmla="*/ 169 h 203"/>
                <a:gd name="T20" fmla="*/ 104 w 129"/>
                <a:gd name="T21" fmla="*/ 134 h 203"/>
                <a:gd name="T22" fmla="*/ 105 w 129"/>
                <a:gd name="T23" fmla="*/ 123 h 203"/>
                <a:gd name="T24" fmla="*/ 98 w 129"/>
                <a:gd name="T25" fmla="*/ 103 h 203"/>
                <a:gd name="T26" fmla="*/ 87 w 129"/>
                <a:gd name="T27" fmla="*/ 74 h 203"/>
                <a:gd name="T28" fmla="*/ 91 w 129"/>
                <a:gd name="T29" fmla="*/ 71 h 203"/>
                <a:gd name="T30" fmla="*/ 99 w 129"/>
                <a:gd name="T31" fmla="*/ 86 h 203"/>
                <a:gd name="T32" fmla="*/ 104 w 129"/>
                <a:gd name="T33" fmla="*/ 105 h 203"/>
                <a:gd name="T34" fmla="*/ 104 w 129"/>
                <a:gd name="T35" fmla="*/ 93 h 203"/>
                <a:gd name="T36" fmla="*/ 90 w 129"/>
                <a:gd name="T37" fmla="*/ 31 h 203"/>
                <a:gd name="T38" fmla="*/ 84 w 129"/>
                <a:gd name="T39" fmla="*/ 0 h 203"/>
                <a:gd name="T40" fmla="*/ 65 w 129"/>
                <a:gd name="T41" fmla="*/ 0 h 203"/>
                <a:gd name="T42" fmla="*/ 36 w 129"/>
                <a:gd name="T43" fmla="*/ 48 h 203"/>
                <a:gd name="T44" fmla="*/ 19 w 129"/>
                <a:gd name="T45" fmla="*/ 41 h 203"/>
                <a:gd name="T46" fmla="*/ 10 w 129"/>
                <a:gd name="T47" fmla="*/ 45 h 203"/>
                <a:gd name="T48" fmla="*/ 2 w 129"/>
                <a:gd name="T49" fmla="*/ 62 h 203"/>
                <a:gd name="T50" fmla="*/ 5 w 129"/>
                <a:gd name="T51" fmla="*/ 74 h 203"/>
                <a:gd name="T52" fmla="*/ 15 w 129"/>
                <a:gd name="T53" fmla="*/ 82 h 203"/>
                <a:gd name="T54" fmla="*/ 20 w 129"/>
                <a:gd name="T55" fmla="*/ 87 h 203"/>
                <a:gd name="T56" fmla="*/ 29 w 129"/>
                <a:gd name="T57" fmla="*/ 92 h 203"/>
                <a:gd name="T58" fmla="*/ 32 w 129"/>
                <a:gd name="T59" fmla="*/ 95 h 203"/>
                <a:gd name="T60" fmla="*/ 25 w 129"/>
                <a:gd name="T61" fmla="*/ 99 h 203"/>
                <a:gd name="T62" fmla="*/ 23 w 129"/>
                <a:gd name="T63" fmla="*/ 109 h 203"/>
                <a:gd name="T64" fmla="*/ 27 w 129"/>
                <a:gd name="T65" fmla="*/ 127 h 203"/>
                <a:gd name="T66" fmla="*/ 32 w 129"/>
                <a:gd name="T67" fmla="*/ 131 h 203"/>
                <a:gd name="T68" fmla="*/ 34 w 129"/>
                <a:gd name="T69" fmla="*/ 146 h 203"/>
                <a:gd name="T70" fmla="*/ 40 w 129"/>
                <a:gd name="T71" fmla="*/ 152 h 203"/>
                <a:gd name="T72" fmla="*/ 42 w 129"/>
                <a:gd name="T73" fmla="*/ 1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203">
                  <a:moveTo>
                    <a:pt x="42" y="203"/>
                  </a:moveTo>
                  <a:cubicBezTo>
                    <a:pt x="98" y="203"/>
                    <a:pt x="98" y="203"/>
                    <a:pt x="98" y="203"/>
                  </a:cubicBezTo>
                  <a:cubicBezTo>
                    <a:pt x="98" y="200"/>
                    <a:pt x="97" y="198"/>
                    <a:pt x="100" y="196"/>
                  </a:cubicBezTo>
                  <a:cubicBezTo>
                    <a:pt x="101" y="196"/>
                    <a:pt x="102" y="197"/>
                    <a:pt x="103" y="197"/>
                  </a:cubicBezTo>
                  <a:cubicBezTo>
                    <a:pt x="104" y="197"/>
                    <a:pt x="105" y="196"/>
                    <a:pt x="106" y="196"/>
                  </a:cubicBezTo>
                  <a:cubicBezTo>
                    <a:pt x="108" y="195"/>
                    <a:pt x="109" y="196"/>
                    <a:pt x="111" y="194"/>
                  </a:cubicBezTo>
                  <a:cubicBezTo>
                    <a:pt x="114" y="191"/>
                    <a:pt x="113" y="190"/>
                    <a:pt x="117" y="191"/>
                  </a:cubicBezTo>
                  <a:cubicBezTo>
                    <a:pt x="120" y="192"/>
                    <a:pt x="126" y="189"/>
                    <a:pt x="129" y="187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27" y="180"/>
                    <a:pt x="125" y="173"/>
                    <a:pt x="122" y="166"/>
                  </a:cubicBezTo>
                  <a:cubicBezTo>
                    <a:pt x="118" y="156"/>
                    <a:pt x="119" y="147"/>
                    <a:pt x="117" y="13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2" y="120"/>
                    <a:pt x="105" y="117"/>
                    <a:pt x="107" y="121"/>
                  </a:cubicBezTo>
                  <a:cubicBezTo>
                    <a:pt x="108" y="126"/>
                    <a:pt x="107" y="129"/>
                    <a:pt x="108" y="134"/>
                  </a:cubicBezTo>
                  <a:cubicBezTo>
                    <a:pt x="109" y="137"/>
                    <a:pt x="109" y="141"/>
                    <a:pt x="111" y="144"/>
                  </a:cubicBezTo>
                  <a:cubicBezTo>
                    <a:pt x="114" y="148"/>
                    <a:pt x="112" y="151"/>
                    <a:pt x="114" y="156"/>
                  </a:cubicBezTo>
                  <a:cubicBezTo>
                    <a:pt x="115" y="158"/>
                    <a:pt x="117" y="160"/>
                    <a:pt x="118" y="162"/>
                  </a:cubicBezTo>
                  <a:cubicBezTo>
                    <a:pt x="119" y="166"/>
                    <a:pt x="120" y="169"/>
                    <a:pt x="122" y="173"/>
                  </a:cubicBezTo>
                  <a:cubicBezTo>
                    <a:pt x="123" y="176"/>
                    <a:pt x="126" y="180"/>
                    <a:pt x="120" y="177"/>
                  </a:cubicBezTo>
                  <a:cubicBezTo>
                    <a:pt x="118" y="175"/>
                    <a:pt x="118" y="172"/>
                    <a:pt x="117" y="169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08" y="148"/>
                    <a:pt x="106" y="141"/>
                    <a:pt x="104" y="134"/>
                  </a:cubicBezTo>
                  <a:cubicBezTo>
                    <a:pt x="103" y="132"/>
                    <a:pt x="101" y="128"/>
                    <a:pt x="101" y="126"/>
                  </a:cubicBezTo>
                  <a:cubicBezTo>
                    <a:pt x="101" y="123"/>
                    <a:pt x="105" y="128"/>
                    <a:pt x="105" y="123"/>
                  </a:cubicBezTo>
                  <a:cubicBezTo>
                    <a:pt x="104" y="120"/>
                    <a:pt x="103" y="118"/>
                    <a:pt x="103" y="115"/>
                  </a:cubicBezTo>
                  <a:cubicBezTo>
                    <a:pt x="102" y="111"/>
                    <a:pt x="100" y="106"/>
                    <a:pt x="98" y="103"/>
                  </a:cubicBezTo>
                  <a:cubicBezTo>
                    <a:pt x="95" y="95"/>
                    <a:pt x="93" y="87"/>
                    <a:pt x="88" y="81"/>
                  </a:cubicBezTo>
                  <a:cubicBezTo>
                    <a:pt x="87" y="79"/>
                    <a:pt x="87" y="76"/>
                    <a:pt x="87" y="74"/>
                  </a:cubicBezTo>
                  <a:cubicBezTo>
                    <a:pt x="87" y="71"/>
                    <a:pt x="87" y="57"/>
                    <a:pt x="89" y="58"/>
                  </a:cubicBezTo>
                  <a:cubicBezTo>
                    <a:pt x="89" y="58"/>
                    <a:pt x="91" y="70"/>
                    <a:pt x="91" y="71"/>
                  </a:cubicBezTo>
                  <a:cubicBezTo>
                    <a:pt x="91" y="76"/>
                    <a:pt x="93" y="85"/>
                    <a:pt x="97" y="87"/>
                  </a:cubicBezTo>
                  <a:cubicBezTo>
                    <a:pt x="98" y="87"/>
                    <a:pt x="99" y="86"/>
                    <a:pt x="99" y="86"/>
                  </a:cubicBezTo>
                  <a:cubicBezTo>
                    <a:pt x="99" y="84"/>
                    <a:pt x="99" y="91"/>
                    <a:pt x="100" y="93"/>
                  </a:cubicBezTo>
                  <a:cubicBezTo>
                    <a:pt x="100" y="97"/>
                    <a:pt x="101" y="101"/>
                    <a:pt x="104" y="105"/>
                  </a:cubicBezTo>
                  <a:cubicBezTo>
                    <a:pt x="105" y="108"/>
                    <a:pt x="109" y="113"/>
                    <a:pt x="109" y="115"/>
                  </a:cubicBezTo>
                  <a:cubicBezTo>
                    <a:pt x="111" y="111"/>
                    <a:pt x="105" y="98"/>
                    <a:pt x="104" y="93"/>
                  </a:cubicBezTo>
                  <a:cubicBezTo>
                    <a:pt x="103" y="83"/>
                    <a:pt x="100" y="72"/>
                    <a:pt x="97" y="62"/>
                  </a:cubicBezTo>
                  <a:cubicBezTo>
                    <a:pt x="94" y="52"/>
                    <a:pt x="93" y="41"/>
                    <a:pt x="90" y="31"/>
                  </a:cubicBezTo>
                  <a:cubicBezTo>
                    <a:pt x="87" y="23"/>
                    <a:pt x="86" y="16"/>
                    <a:pt x="85" y="8"/>
                  </a:cubicBezTo>
                  <a:cubicBezTo>
                    <a:pt x="84" y="6"/>
                    <a:pt x="84" y="3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41"/>
                    <a:pt x="12" y="43"/>
                    <a:pt x="10" y="45"/>
                  </a:cubicBezTo>
                  <a:cubicBezTo>
                    <a:pt x="6" y="50"/>
                    <a:pt x="11" y="52"/>
                    <a:pt x="7" y="55"/>
                  </a:cubicBezTo>
                  <a:cubicBezTo>
                    <a:pt x="5" y="57"/>
                    <a:pt x="3" y="59"/>
                    <a:pt x="2" y="62"/>
                  </a:cubicBezTo>
                  <a:cubicBezTo>
                    <a:pt x="0" y="67"/>
                    <a:pt x="0" y="71"/>
                    <a:pt x="2" y="76"/>
                  </a:cubicBezTo>
                  <a:cubicBezTo>
                    <a:pt x="3" y="78"/>
                    <a:pt x="4" y="74"/>
                    <a:pt x="5" y="74"/>
                  </a:cubicBezTo>
                  <a:cubicBezTo>
                    <a:pt x="6" y="74"/>
                    <a:pt x="7" y="77"/>
                    <a:pt x="8" y="78"/>
                  </a:cubicBezTo>
                  <a:cubicBezTo>
                    <a:pt x="10" y="80"/>
                    <a:pt x="13" y="81"/>
                    <a:pt x="15" y="82"/>
                  </a:cubicBezTo>
                  <a:cubicBezTo>
                    <a:pt x="17" y="84"/>
                    <a:pt x="16" y="86"/>
                    <a:pt x="18" y="88"/>
                  </a:cubicBezTo>
                  <a:cubicBezTo>
                    <a:pt x="18" y="88"/>
                    <a:pt x="20" y="87"/>
                    <a:pt x="20" y="87"/>
                  </a:cubicBezTo>
                  <a:cubicBezTo>
                    <a:pt x="21" y="87"/>
                    <a:pt x="24" y="88"/>
                    <a:pt x="25" y="88"/>
                  </a:cubicBezTo>
                  <a:cubicBezTo>
                    <a:pt x="27" y="91"/>
                    <a:pt x="24" y="93"/>
                    <a:pt x="29" y="92"/>
                  </a:cubicBezTo>
                  <a:cubicBezTo>
                    <a:pt x="30" y="92"/>
                    <a:pt x="30" y="91"/>
                    <a:pt x="31" y="91"/>
                  </a:cubicBezTo>
                  <a:cubicBezTo>
                    <a:pt x="31" y="92"/>
                    <a:pt x="32" y="94"/>
                    <a:pt x="32" y="95"/>
                  </a:cubicBezTo>
                  <a:cubicBezTo>
                    <a:pt x="31" y="96"/>
                    <a:pt x="29" y="95"/>
                    <a:pt x="28" y="96"/>
                  </a:cubicBezTo>
                  <a:cubicBezTo>
                    <a:pt x="27" y="96"/>
                    <a:pt x="26" y="98"/>
                    <a:pt x="25" y="99"/>
                  </a:cubicBezTo>
                  <a:cubicBezTo>
                    <a:pt x="22" y="104"/>
                    <a:pt x="30" y="101"/>
                    <a:pt x="28" y="106"/>
                  </a:cubicBezTo>
                  <a:cubicBezTo>
                    <a:pt x="27" y="108"/>
                    <a:pt x="25" y="109"/>
                    <a:pt x="23" y="109"/>
                  </a:cubicBezTo>
                  <a:cubicBezTo>
                    <a:pt x="20" y="113"/>
                    <a:pt x="23" y="117"/>
                    <a:pt x="24" y="121"/>
                  </a:cubicBezTo>
                  <a:cubicBezTo>
                    <a:pt x="26" y="124"/>
                    <a:pt x="26" y="125"/>
                    <a:pt x="27" y="127"/>
                  </a:cubicBezTo>
                  <a:cubicBezTo>
                    <a:pt x="27" y="129"/>
                    <a:pt x="30" y="130"/>
                    <a:pt x="32" y="130"/>
                  </a:cubicBezTo>
                  <a:cubicBezTo>
                    <a:pt x="32" y="130"/>
                    <a:pt x="32" y="131"/>
                    <a:pt x="32" y="131"/>
                  </a:cubicBezTo>
                  <a:cubicBezTo>
                    <a:pt x="33" y="133"/>
                    <a:pt x="31" y="136"/>
                    <a:pt x="32" y="138"/>
                  </a:cubicBezTo>
                  <a:cubicBezTo>
                    <a:pt x="33" y="141"/>
                    <a:pt x="33" y="144"/>
                    <a:pt x="34" y="146"/>
                  </a:cubicBezTo>
                  <a:cubicBezTo>
                    <a:pt x="34" y="148"/>
                    <a:pt x="34" y="149"/>
                    <a:pt x="34" y="151"/>
                  </a:cubicBezTo>
                  <a:cubicBezTo>
                    <a:pt x="36" y="151"/>
                    <a:pt x="38" y="151"/>
                    <a:pt x="40" y="152"/>
                  </a:cubicBezTo>
                  <a:cubicBezTo>
                    <a:pt x="42" y="154"/>
                    <a:pt x="43" y="160"/>
                    <a:pt x="42" y="162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2" y="203"/>
                    <a:pt x="42" y="203"/>
                    <a:pt x="42" y="2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CB84CB3A-35E3-9147-A916-C14DC3C0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88" y="2223775"/>
              <a:ext cx="451757" cy="754185"/>
            </a:xfrm>
            <a:custGeom>
              <a:avLst/>
              <a:gdLst>
                <a:gd name="T0" fmla="*/ 92 w 174"/>
                <a:gd name="T1" fmla="*/ 0 h 291"/>
                <a:gd name="T2" fmla="*/ 93 w 174"/>
                <a:gd name="T3" fmla="*/ 2 h 291"/>
                <a:gd name="T4" fmla="*/ 94 w 174"/>
                <a:gd name="T5" fmla="*/ 9 h 291"/>
                <a:gd name="T6" fmla="*/ 98 w 174"/>
                <a:gd name="T7" fmla="*/ 15 h 291"/>
                <a:gd name="T8" fmla="*/ 99 w 174"/>
                <a:gd name="T9" fmla="*/ 22 h 291"/>
                <a:gd name="T10" fmla="*/ 105 w 174"/>
                <a:gd name="T11" fmla="*/ 24 h 291"/>
                <a:gd name="T12" fmla="*/ 118 w 174"/>
                <a:gd name="T13" fmla="*/ 19 h 291"/>
                <a:gd name="T14" fmla="*/ 119 w 174"/>
                <a:gd name="T15" fmla="*/ 19 h 291"/>
                <a:gd name="T16" fmla="*/ 119 w 174"/>
                <a:gd name="T17" fmla="*/ 19 h 291"/>
                <a:gd name="T18" fmla="*/ 125 w 174"/>
                <a:gd name="T19" fmla="*/ 27 h 291"/>
                <a:gd name="T20" fmla="*/ 130 w 174"/>
                <a:gd name="T21" fmla="*/ 44 h 291"/>
                <a:gd name="T22" fmla="*/ 144 w 174"/>
                <a:gd name="T23" fmla="*/ 49 h 291"/>
                <a:gd name="T24" fmla="*/ 153 w 174"/>
                <a:gd name="T25" fmla="*/ 66 h 291"/>
                <a:gd name="T26" fmla="*/ 164 w 174"/>
                <a:gd name="T27" fmla="*/ 76 h 291"/>
                <a:gd name="T28" fmla="*/ 170 w 174"/>
                <a:gd name="T29" fmla="*/ 83 h 291"/>
                <a:gd name="T30" fmla="*/ 168 w 174"/>
                <a:gd name="T31" fmla="*/ 89 h 291"/>
                <a:gd name="T32" fmla="*/ 173 w 174"/>
                <a:gd name="T33" fmla="*/ 97 h 291"/>
                <a:gd name="T34" fmla="*/ 171 w 174"/>
                <a:gd name="T35" fmla="*/ 109 h 291"/>
                <a:gd name="T36" fmla="*/ 172 w 174"/>
                <a:gd name="T37" fmla="*/ 111 h 291"/>
                <a:gd name="T38" fmla="*/ 172 w 174"/>
                <a:gd name="T39" fmla="*/ 113 h 291"/>
                <a:gd name="T40" fmla="*/ 172 w 174"/>
                <a:gd name="T41" fmla="*/ 114 h 291"/>
                <a:gd name="T42" fmla="*/ 171 w 174"/>
                <a:gd name="T43" fmla="*/ 115 h 291"/>
                <a:gd name="T44" fmla="*/ 170 w 174"/>
                <a:gd name="T45" fmla="*/ 116 h 291"/>
                <a:gd name="T46" fmla="*/ 169 w 174"/>
                <a:gd name="T47" fmla="*/ 120 h 291"/>
                <a:gd name="T48" fmla="*/ 168 w 174"/>
                <a:gd name="T49" fmla="*/ 123 h 291"/>
                <a:gd name="T50" fmla="*/ 168 w 174"/>
                <a:gd name="T51" fmla="*/ 123 h 291"/>
                <a:gd name="T52" fmla="*/ 162 w 174"/>
                <a:gd name="T53" fmla="*/ 128 h 291"/>
                <a:gd name="T54" fmla="*/ 157 w 174"/>
                <a:gd name="T55" fmla="*/ 134 h 291"/>
                <a:gd name="T56" fmla="*/ 155 w 174"/>
                <a:gd name="T57" fmla="*/ 138 h 291"/>
                <a:gd name="T58" fmla="*/ 154 w 174"/>
                <a:gd name="T59" fmla="*/ 140 h 291"/>
                <a:gd name="T60" fmla="*/ 154 w 174"/>
                <a:gd name="T61" fmla="*/ 142 h 291"/>
                <a:gd name="T62" fmla="*/ 154 w 174"/>
                <a:gd name="T63" fmla="*/ 149 h 291"/>
                <a:gd name="T64" fmla="*/ 154 w 174"/>
                <a:gd name="T65" fmla="*/ 149 h 291"/>
                <a:gd name="T66" fmla="*/ 90 w 174"/>
                <a:gd name="T67" fmla="*/ 149 h 291"/>
                <a:gd name="T68" fmla="*/ 86 w 174"/>
                <a:gd name="T69" fmla="*/ 159 h 291"/>
                <a:gd name="T70" fmla="*/ 85 w 174"/>
                <a:gd name="T71" fmla="*/ 291 h 291"/>
                <a:gd name="T72" fmla="*/ 85 w 174"/>
                <a:gd name="T73" fmla="*/ 291 h 291"/>
                <a:gd name="T74" fmla="*/ 47 w 174"/>
                <a:gd name="T75" fmla="*/ 291 h 291"/>
                <a:gd name="T76" fmla="*/ 47 w 174"/>
                <a:gd name="T77" fmla="*/ 286 h 291"/>
                <a:gd name="T78" fmla="*/ 27 w 174"/>
                <a:gd name="T79" fmla="*/ 286 h 291"/>
                <a:gd name="T80" fmla="*/ 27 w 174"/>
                <a:gd name="T81" fmla="*/ 291 h 291"/>
                <a:gd name="T82" fmla="*/ 0 w 174"/>
                <a:gd name="T83" fmla="*/ 291 h 291"/>
                <a:gd name="T84" fmla="*/ 0 w 174"/>
                <a:gd name="T85" fmla="*/ 291 h 291"/>
                <a:gd name="T86" fmla="*/ 0 w 174"/>
                <a:gd name="T87" fmla="*/ 93 h 291"/>
                <a:gd name="T88" fmla="*/ 0 w 174"/>
                <a:gd name="T89" fmla="*/ 93 h 291"/>
                <a:gd name="T90" fmla="*/ 85 w 174"/>
                <a:gd name="T91" fmla="*/ 93 h 291"/>
                <a:gd name="T92" fmla="*/ 85 w 174"/>
                <a:gd name="T93" fmla="*/ 64 h 291"/>
                <a:gd name="T94" fmla="*/ 92 w 174"/>
                <a:gd name="T95" fmla="*/ 64 h 291"/>
                <a:gd name="T96" fmla="*/ 92 w 174"/>
                <a:gd name="T9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291">
                  <a:moveTo>
                    <a:pt x="92" y="0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4" y="4"/>
                    <a:pt x="93" y="7"/>
                    <a:pt x="94" y="9"/>
                  </a:cubicBezTo>
                  <a:cubicBezTo>
                    <a:pt x="95" y="11"/>
                    <a:pt x="97" y="12"/>
                    <a:pt x="98" y="15"/>
                  </a:cubicBezTo>
                  <a:cubicBezTo>
                    <a:pt x="98" y="17"/>
                    <a:pt x="98" y="20"/>
                    <a:pt x="99" y="22"/>
                  </a:cubicBezTo>
                  <a:cubicBezTo>
                    <a:pt x="100" y="23"/>
                    <a:pt x="103" y="24"/>
                    <a:pt x="105" y="24"/>
                  </a:cubicBezTo>
                  <a:cubicBezTo>
                    <a:pt x="109" y="24"/>
                    <a:pt x="113" y="20"/>
                    <a:pt x="118" y="19"/>
                  </a:cubicBezTo>
                  <a:cubicBezTo>
                    <a:pt x="118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50"/>
                    <a:pt x="141" y="46"/>
                    <a:pt x="144" y="49"/>
                  </a:cubicBezTo>
                  <a:cubicBezTo>
                    <a:pt x="146" y="57"/>
                    <a:pt x="144" y="60"/>
                    <a:pt x="153" y="66"/>
                  </a:cubicBezTo>
                  <a:cubicBezTo>
                    <a:pt x="158" y="69"/>
                    <a:pt x="161" y="71"/>
                    <a:pt x="164" y="76"/>
                  </a:cubicBezTo>
                  <a:cubicBezTo>
                    <a:pt x="166" y="79"/>
                    <a:pt x="169" y="80"/>
                    <a:pt x="170" y="83"/>
                  </a:cubicBezTo>
                  <a:cubicBezTo>
                    <a:pt x="171" y="84"/>
                    <a:pt x="168" y="88"/>
                    <a:pt x="168" y="89"/>
                  </a:cubicBezTo>
                  <a:cubicBezTo>
                    <a:pt x="168" y="93"/>
                    <a:pt x="172" y="94"/>
                    <a:pt x="173" y="97"/>
                  </a:cubicBezTo>
                  <a:cubicBezTo>
                    <a:pt x="174" y="101"/>
                    <a:pt x="171" y="105"/>
                    <a:pt x="171" y="109"/>
                  </a:cubicBezTo>
                  <a:cubicBezTo>
                    <a:pt x="171" y="110"/>
                    <a:pt x="172" y="110"/>
                    <a:pt x="172" y="111"/>
                  </a:cubicBezTo>
                  <a:cubicBezTo>
                    <a:pt x="172" y="112"/>
                    <a:pt x="172" y="113"/>
                    <a:pt x="172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2" y="114"/>
                    <a:pt x="171" y="115"/>
                    <a:pt x="171" y="115"/>
                  </a:cubicBezTo>
                  <a:cubicBezTo>
                    <a:pt x="171" y="115"/>
                    <a:pt x="170" y="116"/>
                    <a:pt x="170" y="116"/>
                  </a:cubicBezTo>
                  <a:cubicBezTo>
                    <a:pt x="169" y="117"/>
                    <a:pt x="169" y="118"/>
                    <a:pt x="169" y="120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8" y="123"/>
                    <a:pt x="168" y="123"/>
                    <a:pt x="168" y="123"/>
                  </a:cubicBezTo>
                  <a:cubicBezTo>
                    <a:pt x="165" y="124"/>
                    <a:pt x="164" y="126"/>
                    <a:pt x="162" y="128"/>
                  </a:cubicBezTo>
                  <a:cubicBezTo>
                    <a:pt x="161" y="130"/>
                    <a:pt x="157" y="131"/>
                    <a:pt x="157" y="134"/>
                  </a:cubicBezTo>
                  <a:cubicBezTo>
                    <a:pt x="156" y="134"/>
                    <a:pt x="156" y="136"/>
                    <a:pt x="155" y="138"/>
                  </a:cubicBezTo>
                  <a:cubicBezTo>
                    <a:pt x="155" y="138"/>
                    <a:pt x="155" y="139"/>
                    <a:pt x="154" y="140"/>
                  </a:cubicBezTo>
                  <a:cubicBezTo>
                    <a:pt x="154" y="140"/>
                    <a:pt x="154" y="141"/>
                    <a:pt x="154" y="142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85" y="291"/>
                    <a:pt x="85" y="291"/>
                    <a:pt x="85" y="291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91"/>
                    <a:pt x="27" y="291"/>
                    <a:pt x="27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0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30D2D95B-706F-2C49-8846-6994ECE40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347" y="2977959"/>
              <a:ext cx="586031" cy="591050"/>
            </a:xfrm>
            <a:custGeom>
              <a:avLst/>
              <a:gdLst>
                <a:gd name="T0" fmla="*/ 0 w 226"/>
                <a:gd name="T1" fmla="*/ 0 h 228"/>
                <a:gd name="T2" fmla="*/ 0 w 226"/>
                <a:gd name="T3" fmla="*/ 28 h 228"/>
                <a:gd name="T4" fmla="*/ 29 w 226"/>
                <a:gd name="T5" fmla="*/ 28 h 228"/>
                <a:gd name="T6" fmla="*/ 39 w 226"/>
                <a:gd name="T7" fmla="*/ 47 h 228"/>
                <a:gd name="T8" fmla="*/ 39 w 226"/>
                <a:gd name="T9" fmla="*/ 66 h 228"/>
                <a:gd name="T10" fmla="*/ 58 w 226"/>
                <a:gd name="T11" fmla="*/ 66 h 228"/>
                <a:gd name="T12" fmla="*/ 58 w 226"/>
                <a:gd name="T13" fmla="*/ 85 h 228"/>
                <a:gd name="T14" fmla="*/ 89 w 226"/>
                <a:gd name="T15" fmla="*/ 85 h 228"/>
                <a:gd name="T16" fmla="*/ 89 w 226"/>
                <a:gd name="T17" fmla="*/ 87 h 228"/>
                <a:gd name="T18" fmla="*/ 89 w 226"/>
                <a:gd name="T19" fmla="*/ 87 h 228"/>
                <a:gd name="T20" fmla="*/ 87 w 226"/>
                <a:gd name="T21" fmla="*/ 88 h 228"/>
                <a:gd name="T22" fmla="*/ 84 w 226"/>
                <a:gd name="T23" fmla="*/ 93 h 228"/>
                <a:gd name="T24" fmla="*/ 74 w 226"/>
                <a:gd name="T25" fmla="*/ 102 h 228"/>
                <a:gd name="T26" fmla="*/ 65 w 226"/>
                <a:gd name="T27" fmla="*/ 95 h 228"/>
                <a:gd name="T28" fmla="*/ 57 w 226"/>
                <a:gd name="T29" fmla="*/ 96 h 228"/>
                <a:gd name="T30" fmla="*/ 57 w 226"/>
                <a:gd name="T31" fmla="*/ 96 h 228"/>
                <a:gd name="T32" fmla="*/ 69 w 226"/>
                <a:gd name="T33" fmla="*/ 107 h 228"/>
                <a:gd name="T34" fmla="*/ 81 w 226"/>
                <a:gd name="T35" fmla="*/ 117 h 228"/>
                <a:gd name="T36" fmla="*/ 93 w 226"/>
                <a:gd name="T37" fmla="*/ 132 h 228"/>
                <a:gd name="T38" fmla="*/ 102 w 226"/>
                <a:gd name="T39" fmla="*/ 147 h 228"/>
                <a:gd name="T40" fmla="*/ 103 w 226"/>
                <a:gd name="T41" fmla="*/ 155 h 228"/>
                <a:gd name="T42" fmla="*/ 121 w 226"/>
                <a:gd name="T43" fmla="*/ 163 h 228"/>
                <a:gd name="T44" fmla="*/ 130 w 226"/>
                <a:gd name="T45" fmla="*/ 177 h 228"/>
                <a:gd name="T46" fmla="*/ 148 w 226"/>
                <a:gd name="T47" fmla="*/ 218 h 228"/>
                <a:gd name="T48" fmla="*/ 147 w 226"/>
                <a:gd name="T49" fmla="*/ 228 h 228"/>
                <a:gd name="T50" fmla="*/ 147 w 226"/>
                <a:gd name="T51" fmla="*/ 228 h 228"/>
                <a:gd name="T52" fmla="*/ 224 w 226"/>
                <a:gd name="T53" fmla="*/ 227 h 228"/>
                <a:gd name="T54" fmla="*/ 224 w 226"/>
                <a:gd name="T55" fmla="*/ 227 h 228"/>
                <a:gd name="T56" fmla="*/ 224 w 226"/>
                <a:gd name="T57" fmla="*/ 199 h 228"/>
                <a:gd name="T58" fmla="*/ 221 w 226"/>
                <a:gd name="T59" fmla="*/ 199 h 228"/>
                <a:gd name="T60" fmla="*/ 221 w 226"/>
                <a:gd name="T61" fmla="*/ 169 h 228"/>
                <a:gd name="T62" fmla="*/ 226 w 226"/>
                <a:gd name="T63" fmla="*/ 169 h 228"/>
                <a:gd name="T64" fmla="*/ 226 w 226"/>
                <a:gd name="T65" fmla="*/ 169 h 228"/>
                <a:gd name="T66" fmla="*/ 226 w 226"/>
                <a:gd name="T67" fmla="*/ 0 h 228"/>
                <a:gd name="T68" fmla="*/ 226 w 226"/>
                <a:gd name="T69" fmla="*/ 0 h 228"/>
                <a:gd name="T70" fmla="*/ 0 w 226"/>
                <a:gd name="T7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8" y="87"/>
                    <a:pt x="88" y="88"/>
                    <a:pt x="87" y="88"/>
                  </a:cubicBezTo>
                  <a:cubicBezTo>
                    <a:pt x="86" y="90"/>
                    <a:pt x="84" y="90"/>
                    <a:pt x="84" y="93"/>
                  </a:cubicBezTo>
                  <a:cubicBezTo>
                    <a:pt x="82" y="99"/>
                    <a:pt x="82" y="107"/>
                    <a:pt x="74" y="102"/>
                  </a:cubicBezTo>
                  <a:cubicBezTo>
                    <a:pt x="71" y="100"/>
                    <a:pt x="68" y="97"/>
                    <a:pt x="65" y="95"/>
                  </a:cubicBezTo>
                  <a:cubicBezTo>
                    <a:pt x="63" y="94"/>
                    <a:pt x="58" y="93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9"/>
                    <a:pt x="67" y="105"/>
                    <a:pt x="69" y="107"/>
                  </a:cubicBezTo>
                  <a:cubicBezTo>
                    <a:pt x="73" y="110"/>
                    <a:pt x="77" y="113"/>
                    <a:pt x="81" y="117"/>
                  </a:cubicBezTo>
                  <a:cubicBezTo>
                    <a:pt x="86" y="121"/>
                    <a:pt x="88" y="128"/>
                    <a:pt x="93" y="132"/>
                  </a:cubicBezTo>
                  <a:cubicBezTo>
                    <a:pt x="100" y="137"/>
                    <a:pt x="100" y="139"/>
                    <a:pt x="102" y="147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8" y="161"/>
                    <a:pt x="114" y="160"/>
                    <a:pt x="121" y="163"/>
                  </a:cubicBezTo>
                  <a:cubicBezTo>
                    <a:pt x="124" y="164"/>
                    <a:pt x="129" y="173"/>
                    <a:pt x="130" y="177"/>
                  </a:cubicBezTo>
                  <a:cubicBezTo>
                    <a:pt x="136" y="191"/>
                    <a:pt x="147" y="202"/>
                    <a:pt x="148" y="21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1" y="199"/>
                    <a:pt x="221" y="199"/>
                    <a:pt x="221" y="199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6" y="169"/>
                    <a:pt x="226" y="169"/>
                    <a:pt x="226" y="169"/>
                  </a:cubicBezTo>
                  <a:cubicBezTo>
                    <a:pt x="226" y="169"/>
                    <a:pt x="226" y="169"/>
                    <a:pt x="226" y="16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7A72B3F-18B1-1D47-92C1-E99A119B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058" y="2965410"/>
              <a:ext cx="715283" cy="603599"/>
            </a:xfrm>
            <a:custGeom>
              <a:avLst/>
              <a:gdLst>
                <a:gd name="T0" fmla="*/ 128 w 276"/>
                <a:gd name="T1" fmla="*/ 5 h 233"/>
                <a:gd name="T2" fmla="*/ 128 w 276"/>
                <a:gd name="T3" fmla="*/ 33 h 233"/>
                <a:gd name="T4" fmla="*/ 157 w 276"/>
                <a:gd name="T5" fmla="*/ 33 h 233"/>
                <a:gd name="T6" fmla="*/ 167 w 276"/>
                <a:gd name="T7" fmla="*/ 52 h 233"/>
                <a:gd name="T8" fmla="*/ 167 w 276"/>
                <a:gd name="T9" fmla="*/ 71 h 233"/>
                <a:gd name="T10" fmla="*/ 186 w 276"/>
                <a:gd name="T11" fmla="*/ 71 h 233"/>
                <a:gd name="T12" fmla="*/ 186 w 276"/>
                <a:gd name="T13" fmla="*/ 90 h 233"/>
                <a:gd name="T14" fmla="*/ 217 w 276"/>
                <a:gd name="T15" fmla="*/ 90 h 233"/>
                <a:gd name="T16" fmla="*/ 217 w 276"/>
                <a:gd name="T17" fmla="*/ 92 h 233"/>
                <a:gd name="T18" fmla="*/ 217 w 276"/>
                <a:gd name="T19" fmla="*/ 92 h 233"/>
                <a:gd name="T20" fmla="*/ 215 w 276"/>
                <a:gd name="T21" fmla="*/ 93 h 233"/>
                <a:gd name="T22" fmla="*/ 212 w 276"/>
                <a:gd name="T23" fmla="*/ 98 h 233"/>
                <a:gd name="T24" fmla="*/ 202 w 276"/>
                <a:gd name="T25" fmla="*/ 107 h 233"/>
                <a:gd name="T26" fmla="*/ 193 w 276"/>
                <a:gd name="T27" fmla="*/ 100 h 233"/>
                <a:gd name="T28" fmla="*/ 185 w 276"/>
                <a:gd name="T29" fmla="*/ 101 h 233"/>
                <a:gd name="T30" fmla="*/ 185 w 276"/>
                <a:gd name="T31" fmla="*/ 101 h 233"/>
                <a:gd name="T32" fmla="*/ 197 w 276"/>
                <a:gd name="T33" fmla="*/ 112 h 233"/>
                <a:gd name="T34" fmla="*/ 209 w 276"/>
                <a:gd name="T35" fmla="*/ 122 h 233"/>
                <a:gd name="T36" fmla="*/ 221 w 276"/>
                <a:gd name="T37" fmla="*/ 137 h 233"/>
                <a:gd name="T38" fmla="*/ 230 w 276"/>
                <a:gd name="T39" fmla="*/ 152 h 233"/>
                <a:gd name="T40" fmla="*/ 231 w 276"/>
                <a:gd name="T41" fmla="*/ 160 h 233"/>
                <a:gd name="T42" fmla="*/ 249 w 276"/>
                <a:gd name="T43" fmla="*/ 168 h 233"/>
                <a:gd name="T44" fmla="*/ 258 w 276"/>
                <a:gd name="T45" fmla="*/ 182 h 233"/>
                <a:gd name="T46" fmla="*/ 276 w 276"/>
                <a:gd name="T47" fmla="*/ 223 h 233"/>
                <a:gd name="T48" fmla="*/ 275 w 276"/>
                <a:gd name="T49" fmla="*/ 233 h 233"/>
                <a:gd name="T50" fmla="*/ 275 w 276"/>
                <a:gd name="T51" fmla="*/ 233 h 233"/>
                <a:gd name="T52" fmla="*/ 155 w 276"/>
                <a:gd name="T53" fmla="*/ 233 h 233"/>
                <a:gd name="T54" fmla="*/ 155 w 276"/>
                <a:gd name="T55" fmla="*/ 233 h 233"/>
                <a:gd name="T56" fmla="*/ 16 w 276"/>
                <a:gd name="T57" fmla="*/ 233 h 233"/>
                <a:gd name="T58" fmla="*/ 16 w 276"/>
                <a:gd name="T59" fmla="*/ 233 h 233"/>
                <a:gd name="T60" fmla="*/ 16 w 276"/>
                <a:gd name="T61" fmla="*/ 61 h 233"/>
                <a:gd name="T62" fmla="*/ 0 w 276"/>
                <a:gd name="T63" fmla="*/ 61 h 233"/>
                <a:gd name="T64" fmla="*/ 0 w 276"/>
                <a:gd name="T65" fmla="*/ 61 h 233"/>
                <a:gd name="T66" fmla="*/ 0 w 276"/>
                <a:gd name="T67" fmla="*/ 34 h 233"/>
                <a:gd name="T68" fmla="*/ 15 w 276"/>
                <a:gd name="T69" fmla="*/ 34 h 233"/>
                <a:gd name="T70" fmla="*/ 15 w 276"/>
                <a:gd name="T71" fmla="*/ 14 h 233"/>
                <a:gd name="T72" fmla="*/ 16 w 276"/>
                <a:gd name="T73" fmla="*/ 14 h 233"/>
                <a:gd name="T74" fmla="*/ 18 w 276"/>
                <a:gd name="T75" fmla="*/ 15 h 233"/>
                <a:gd name="T76" fmla="*/ 21 w 276"/>
                <a:gd name="T77" fmla="*/ 13 h 233"/>
                <a:gd name="T78" fmla="*/ 23 w 276"/>
                <a:gd name="T79" fmla="*/ 12 h 233"/>
                <a:gd name="T80" fmla="*/ 31 w 276"/>
                <a:gd name="T81" fmla="*/ 12 h 233"/>
                <a:gd name="T82" fmla="*/ 33 w 276"/>
                <a:gd name="T83" fmla="*/ 17 h 233"/>
                <a:gd name="T84" fmla="*/ 39 w 276"/>
                <a:gd name="T85" fmla="*/ 18 h 233"/>
                <a:gd name="T86" fmla="*/ 43 w 276"/>
                <a:gd name="T87" fmla="*/ 18 h 233"/>
                <a:gd name="T88" fmla="*/ 43 w 276"/>
                <a:gd name="T89" fmla="*/ 5 h 233"/>
                <a:gd name="T90" fmla="*/ 43 w 276"/>
                <a:gd name="T91" fmla="*/ 5 h 233"/>
                <a:gd name="T92" fmla="*/ 70 w 276"/>
                <a:gd name="T93" fmla="*/ 5 h 233"/>
                <a:gd name="T94" fmla="*/ 70 w 276"/>
                <a:gd name="T95" fmla="*/ 0 h 233"/>
                <a:gd name="T96" fmla="*/ 90 w 276"/>
                <a:gd name="T97" fmla="*/ 0 h 233"/>
                <a:gd name="T98" fmla="*/ 90 w 276"/>
                <a:gd name="T99" fmla="*/ 5 h 233"/>
                <a:gd name="T100" fmla="*/ 128 w 276"/>
                <a:gd name="T101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233">
                  <a:moveTo>
                    <a:pt x="128" y="5"/>
                  </a:moveTo>
                  <a:cubicBezTo>
                    <a:pt x="128" y="33"/>
                    <a:pt x="128" y="33"/>
                    <a:pt x="128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6" y="92"/>
                    <a:pt x="216" y="93"/>
                    <a:pt x="215" y="93"/>
                  </a:cubicBezTo>
                  <a:cubicBezTo>
                    <a:pt x="214" y="95"/>
                    <a:pt x="212" y="95"/>
                    <a:pt x="212" y="98"/>
                  </a:cubicBezTo>
                  <a:cubicBezTo>
                    <a:pt x="210" y="104"/>
                    <a:pt x="210" y="112"/>
                    <a:pt x="202" y="107"/>
                  </a:cubicBezTo>
                  <a:cubicBezTo>
                    <a:pt x="199" y="105"/>
                    <a:pt x="196" y="102"/>
                    <a:pt x="193" y="100"/>
                  </a:cubicBezTo>
                  <a:cubicBezTo>
                    <a:pt x="191" y="99"/>
                    <a:pt x="186" y="98"/>
                    <a:pt x="185" y="101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5" y="104"/>
                    <a:pt x="195" y="110"/>
                    <a:pt x="197" y="112"/>
                  </a:cubicBezTo>
                  <a:cubicBezTo>
                    <a:pt x="201" y="115"/>
                    <a:pt x="205" y="118"/>
                    <a:pt x="209" y="122"/>
                  </a:cubicBezTo>
                  <a:cubicBezTo>
                    <a:pt x="214" y="126"/>
                    <a:pt x="216" y="133"/>
                    <a:pt x="221" y="137"/>
                  </a:cubicBezTo>
                  <a:cubicBezTo>
                    <a:pt x="228" y="142"/>
                    <a:pt x="228" y="144"/>
                    <a:pt x="230" y="152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6" y="166"/>
                    <a:pt x="242" y="165"/>
                    <a:pt x="249" y="168"/>
                  </a:cubicBezTo>
                  <a:cubicBezTo>
                    <a:pt x="252" y="169"/>
                    <a:pt x="257" y="178"/>
                    <a:pt x="258" y="182"/>
                  </a:cubicBezTo>
                  <a:cubicBezTo>
                    <a:pt x="264" y="196"/>
                    <a:pt x="275" y="207"/>
                    <a:pt x="276" y="223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155" y="233"/>
                    <a:pt x="155" y="233"/>
                    <a:pt x="155" y="233"/>
                  </a:cubicBezTo>
                  <a:cubicBezTo>
                    <a:pt x="155" y="233"/>
                    <a:pt x="155" y="233"/>
                    <a:pt x="155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8" y="14"/>
                    <a:pt x="18" y="15"/>
                  </a:cubicBezTo>
                  <a:cubicBezTo>
                    <a:pt x="19" y="15"/>
                    <a:pt x="21" y="16"/>
                    <a:pt x="21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4" y="12"/>
                    <a:pt x="31" y="11"/>
                    <a:pt x="31" y="12"/>
                  </a:cubicBezTo>
                  <a:cubicBezTo>
                    <a:pt x="32" y="12"/>
                    <a:pt x="32" y="16"/>
                    <a:pt x="33" y="17"/>
                  </a:cubicBezTo>
                  <a:cubicBezTo>
                    <a:pt x="33" y="18"/>
                    <a:pt x="38" y="18"/>
                    <a:pt x="3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128" y="5"/>
                    <a:pt x="128" y="5"/>
                    <a:pt x="12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7D3CE25-5E75-DB44-BAFB-4045C6388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5828" y="3393325"/>
              <a:ext cx="416621" cy="245957"/>
            </a:xfrm>
            <a:custGeom>
              <a:avLst/>
              <a:gdLst>
                <a:gd name="T0" fmla="*/ 121 w 161"/>
                <a:gd name="T1" fmla="*/ 1 h 95"/>
                <a:gd name="T2" fmla="*/ 124 w 161"/>
                <a:gd name="T3" fmla="*/ 0 h 95"/>
                <a:gd name="T4" fmla="*/ 124 w 161"/>
                <a:gd name="T5" fmla="*/ 0 h 95"/>
                <a:gd name="T6" fmla="*/ 129 w 161"/>
                <a:gd name="T7" fmla="*/ 12 h 95"/>
                <a:gd name="T8" fmla="*/ 140 w 161"/>
                <a:gd name="T9" fmla="*/ 35 h 95"/>
                <a:gd name="T10" fmla="*/ 143 w 161"/>
                <a:gd name="T11" fmla="*/ 43 h 95"/>
                <a:gd name="T12" fmla="*/ 146 w 161"/>
                <a:gd name="T13" fmla="*/ 51 h 95"/>
                <a:gd name="T14" fmla="*/ 150 w 161"/>
                <a:gd name="T15" fmla="*/ 63 h 95"/>
                <a:gd name="T16" fmla="*/ 152 w 161"/>
                <a:gd name="T17" fmla="*/ 69 h 95"/>
                <a:gd name="T18" fmla="*/ 154 w 161"/>
                <a:gd name="T19" fmla="*/ 76 h 95"/>
                <a:gd name="T20" fmla="*/ 154 w 161"/>
                <a:gd name="T21" fmla="*/ 76 h 95"/>
                <a:gd name="T22" fmla="*/ 156 w 161"/>
                <a:gd name="T23" fmla="*/ 84 h 95"/>
                <a:gd name="T24" fmla="*/ 161 w 161"/>
                <a:gd name="T25" fmla="*/ 95 h 95"/>
                <a:gd name="T26" fmla="*/ 161 w 161"/>
                <a:gd name="T27" fmla="*/ 95 h 95"/>
                <a:gd name="T28" fmla="*/ 157 w 161"/>
                <a:gd name="T29" fmla="*/ 95 h 95"/>
                <a:gd name="T30" fmla="*/ 157 w 161"/>
                <a:gd name="T31" fmla="*/ 95 h 95"/>
                <a:gd name="T32" fmla="*/ 151 w 161"/>
                <a:gd name="T33" fmla="*/ 80 h 95"/>
                <a:gd name="T34" fmla="*/ 150 w 161"/>
                <a:gd name="T35" fmla="*/ 77 h 95"/>
                <a:gd name="T36" fmla="*/ 150 w 161"/>
                <a:gd name="T37" fmla="*/ 71 h 95"/>
                <a:gd name="T38" fmla="*/ 149 w 161"/>
                <a:gd name="T39" fmla="*/ 66 h 95"/>
                <a:gd name="T40" fmla="*/ 143 w 161"/>
                <a:gd name="T41" fmla="*/ 57 h 95"/>
                <a:gd name="T42" fmla="*/ 140 w 161"/>
                <a:gd name="T43" fmla="*/ 49 h 95"/>
                <a:gd name="T44" fmla="*/ 139 w 161"/>
                <a:gd name="T45" fmla="*/ 44 h 95"/>
                <a:gd name="T46" fmla="*/ 135 w 161"/>
                <a:gd name="T47" fmla="*/ 38 h 95"/>
                <a:gd name="T48" fmla="*/ 134 w 161"/>
                <a:gd name="T49" fmla="*/ 33 h 95"/>
                <a:gd name="T50" fmla="*/ 132 w 161"/>
                <a:gd name="T51" fmla="*/ 25 h 95"/>
                <a:gd name="T52" fmla="*/ 128 w 161"/>
                <a:gd name="T53" fmla="*/ 16 h 95"/>
                <a:gd name="T54" fmla="*/ 127 w 161"/>
                <a:gd name="T55" fmla="*/ 13 h 95"/>
                <a:gd name="T56" fmla="*/ 126 w 161"/>
                <a:gd name="T57" fmla="*/ 9 h 95"/>
                <a:gd name="T58" fmla="*/ 123 w 161"/>
                <a:gd name="T59" fmla="*/ 4 h 95"/>
                <a:gd name="T60" fmla="*/ 121 w 161"/>
                <a:gd name="T61" fmla="*/ 4 h 95"/>
                <a:gd name="T62" fmla="*/ 121 w 161"/>
                <a:gd name="T63" fmla="*/ 4 h 95"/>
                <a:gd name="T64" fmla="*/ 121 w 161"/>
                <a:gd name="T65" fmla="*/ 1 h 95"/>
                <a:gd name="T66" fmla="*/ 121 w 161"/>
                <a:gd name="T67" fmla="*/ 1 h 95"/>
                <a:gd name="T68" fmla="*/ 5 w 161"/>
                <a:gd name="T69" fmla="*/ 9 h 95"/>
                <a:gd name="T70" fmla="*/ 5 w 161"/>
                <a:gd name="T71" fmla="*/ 9 h 95"/>
                <a:gd name="T72" fmla="*/ 0 w 161"/>
                <a:gd name="T73" fmla="*/ 9 h 95"/>
                <a:gd name="T74" fmla="*/ 0 w 161"/>
                <a:gd name="T75" fmla="*/ 39 h 95"/>
                <a:gd name="T76" fmla="*/ 3 w 161"/>
                <a:gd name="T77" fmla="*/ 39 h 95"/>
                <a:gd name="T78" fmla="*/ 3 w 161"/>
                <a:gd name="T79" fmla="*/ 67 h 95"/>
                <a:gd name="T80" fmla="*/ 3 w 161"/>
                <a:gd name="T81" fmla="*/ 67 h 95"/>
                <a:gd name="T82" fmla="*/ 29 w 161"/>
                <a:gd name="T83" fmla="*/ 67 h 95"/>
                <a:gd name="T84" fmla="*/ 29 w 161"/>
                <a:gd name="T85" fmla="*/ 95 h 95"/>
                <a:gd name="T86" fmla="*/ 59 w 161"/>
                <a:gd name="T87" fmla="*/ 95 h 95"/>
                <a:gd name="T88" fmla="*/ 59 w 161"/>
                <a:gd name="T89" fmla="*/ 95 h 95"/>
                <a:gd name="T90" fmla="*/ 150 w 161"/>
                <a:gd name="T91" fmla="*/ 95 h 95"/>
                <a:gd name="T92" fmla="*/ 150 w 161"/>
                <a:gd name="T93" fmla="*/ 95 h 95"/>
                <a:gd name="T94" fmla="*/ 148 w 161"/>
                <a:gd name="T95" fmla="*/ 78 h 95"/>
                <a:gd name="T96" fmla="*/ 145 w 161"/>
                <a:gd name="T97" fmla="*/ 69 h 95"/>
                <a:gd name="T98" fmla="*/ 143 w 161"/>
                <a:gd name="T99" fmla="*/ 63 h 95"/>
                <a:gd name="T100" fmla="*/ 136 w 161"/>
                <a:gd name="T101" fmla="*/ 50 h 95"/>
                <a:gd name="T102" fmla="*/ 130 w 161"/>
                <a:gd name="T103" fmla="*/ 38 h 95"/>
                <a:gd name="T104" fmla="*/ 125 w 161"/>
                <a:gd name="T105" fmla="*/ 28 h 95"/>
                <a:gd name="T106" fmla="*/ 120 w 161"/>
                <a:gd name="T107" fmla="*/ 19 h 95"/>
                <a:gd name="T108" fmla="*/ 113 w 161"/>
                <a:gd name="T109" fmla="*/ 7 h 95"/>
                <a:gd name="T110" fmla="*/ 111 w 161"/>
                <a:gd name="T111" fmla="*/ 3 h 95"/>
                <a:gd name="T112" fmla="*/ 111 w 161"/>
                <a:gd name="T113" fmla="*/ 3 h 95"/>
                <a:gd name="T114" fmla="*/ 107 w 161"/>
                <a:gd name="T115" fmla="*/ 9 h 95"/>
                <a:gd name="T116" fmla="*/ 5 w 161"/>
                <a:gd name="T11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95">
                  <a:moveTo>
                    <a:pt x="121" y="1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4"/>
                    <a:pt x="128" y="8"/>
                    <a:pt x="129" y="12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1" y="38"/>
                    <a:pt x="141" y="40"/>
                    <a:pt x="143" y="43"/>
                  </a:cubicBezTo>
                  <a:cubicBezTo>
                    <a:pt x="144" y="45"/>
                    <a:pt x="145" y="49"/>
                    <a:pt x="146" y="51"/>
                  </a:cubicBezTo>
                  <a:cubicBezTo>
                    <a:pt x="148" y="54"/>
                    <a:pt x="149" y="59"/>
                    <a:pt x="150" y="63"/>
                  </a:cubicBezTo>
                  <a:cubicBezTo>
                    <a:pt x="151" y="65"/>
                    <a:pt x="151" y="67"/>
                    <a:pt x="152" y="69"/>
                  </a:cubicBezTo>
                  <a:cubicBezTo>
                    <a:pt x="152" y="71"/>
                    <a:pt x="154" y="74"/>
                    <a:pt x="154" y="76"/>
                  </a:cubicBezTo>
                  <a:cubicBezTo>
                    <a:pt x="154" y="75"/>
                    <a:pt x="154" y="75"/>
                    <a:pt x="154" y="76"/>
                  </a:cubicBezTo>
                  <a:cubicBezTo>
                    <a:pt x="154" y="78"/>
                    <a:pt x="155" y="82"/>
                    <a:pt x="156" y="84"/>
                  </a:cubicBezTo>
                  <a:cubicBezTo>
                    <a:pt x="157" y="88"/>
                    <a:pt x="160" y="91"/>
                    <a:pt x="161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0"/>
                    <a:pt x="153" y="85"/>
                    <a:pt x="151" y="80"/>
                  </a:cubicBezTo>
                  <a:cubicBezTo>
                    <a:pt x="150" y="79"/>
                    <a:pt x="150" y="77"/>
                    <a:pt x="150" y="77"/>
                  </a:cubicBezTo>
                  <a:cubicBezTo>
                    <a:pt x="150" y="75"/>
                    <a:pt x="150" y="73"/>
                    <a:pt x="150" y="71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6" y="64"/>
                    <a:pt x="144" y="60"/>
                    <a:pt x="143" y="57"/>
                  </a:cubicBezTo>
                  <a:cubicBezTo>
                    <a:pt x="142" y="54"/>
                    <a:pt x="141" y="52"/>
                    <a:pt x="140" y="49"/>
                  </a:cubicBezTo>
                  <a:cubicBezTo>
                    <a:pt x="140" y="48"/>
                    <a:pt x="140" y="45"/>
                    <a:pt x="139" y="44"/>
                  </a:cubicBezTo>
                  <a:cubicBezTo>
                    <a:pt x="137" y="41"/>
                    <a:pt x="133" y="42"/>
                    <a:pt x="135" y="38"/>
                  </a:cubicBezTo>
                  <a:cubicBezTo>
                    <a:pt x="136" y="36"/>
                    <a:pt x="135" y="35"/>
                    <a:pt x="134" y="33"/>
                  </a:cubicBezTo>
                  <a:cubicBezTo>
                    <a:pt x="134" y="30"/>
                    <a:pt x="128" y="28"/>
                    <a:pt x="132" y="25"/>
                  </a:cubicBezTo>
                  <a:cubicBezTo>
                    <a:pt x="133" y="24"/>
                    <a:pt x="129" y="17"/>
                    <a:pt x="128" y="16"/>
                  </a:cubicBezTo>
                  <a:cubicBezTo>
                    <a:pt x="128" y="15"/>
                    <a:pt x="127" y="14"/>
                    <a:pt x="127" y="13"/>
                  </a:cubicBezTo>
                  <a:cubicBezTo>
                    <a:pt x="126" y="12"/>
                    <a:pt x="126" y="10"/>
                    <a:pt x="126" y="9"/>
                  </a:cubicBezTo>
                  <a:cubicBezTo>
                    <a:pt x="126" y="7"/>
                    <a:pt x="125" y="6"/>
                    <a:pt x="123" y="4"/>
                  </a:cubicBezTo>
                  <a:cubicBezTo>
                    <a:pt x="123" y="4"/>
                    <a:pt x="122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3"/>
                    <a:pt x="121" y="2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49" y="89"/>
                    <a:pt x="148" y="84"/>
                    <a:pt x="148" y="78"/>
                  </a:cubicBezTo>
                  <a:cubicBezTo>
                    <a:pt x="147" y="76"/>
                    <a:pt x="146" y="72"/>
                    <a:pt x="145" y="69"/>
                  </a:cubicBezTo>
                  <a:cubicBezTo>
                    <a:pt x="144" y="68"/>
                    <a:pt x="143" y="65"/>
                    <a:pt x="143" y="63"/>
                  </a:cubicBezTo>
                  <a:cubicBezTo>
                    <a:pt x="141" y="59"/>
                    <a:pt x="138" y="54"/>
                    <a:pt x="136" y="50"/>
                  </a:cubicBezTo>
                  <a:cubicBezTo>
                    <a:pt x="134" y="47"/>
                    <a:pt x="132" y="42"/>
                    <a:pt x="130" y="38"/>
                  </a:cubicBezTo>
                  <a:cubicBezTo>
                    <a:pt x="128" y="36"/>
                    <a:pt x="126" y="31"/>
                    <a:pt x="125" y="28"/>
                  </a:cubicBezTo>
                  <a:cubicBezTo>
                    <a:pt x="123" y="25"/>
                    <a:pt x="121" y="22"/>
                    <a:pt x="120" y="19"/>
                  </a:cubicBezTo>
                  <a:cubicBezTo>
                    <a:pt x="119" y="14"/>
                    <a:pt x="116" y="10"/>
                    <a:pt x="113" y="7"/>
                  </a:cubicBezTo>
                  <a:cubicBezTo>
                    <a:pt x="113" y="6"/>
                    <a:pt x="112" y="4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7" y="9"/>
                    <a:pt x="107" y="9"/>
                    <a:pt x="107" y="9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B9ECCAD-8F15-AD4B-9D5F-5ED5AE15C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636" y="3566498"/>
              <a:ext cx="395288" cy="573482"/>
            </a:xfrm>
            <a:custGeom>
              <a:avLst/>
              <a:gdLst>
                <a:gd name="T0" fmla="*/ 96 w 152"/>
                <a:gd name="T1" fmla="*/ 0 h 221"/>
                <a:gd name="T2" fmla="*/ 122 w 152"/>
                <a:gd name="T3" fmla="*/ 0 h 221"/>
                <a:gd name="T4" fmla="*/ 122 w 152"/>
                <a:gd name="T5" fmla="*/ 28 h 221"/>
                <a:gd name="T6" fmla="*/ 152 w 152"/>
                <a:gd name="T7" fmla="*/ 28 h 221"/>
                <a:gd name="T8" fmla="*/ 152 w 152"/>
                <a:gd name="T9" fmla="*/ 28 h 221"/>
                <a:gd name="T10" fmla="*/ 152 w 152"/>
                <a:gd name="T11" fmla="*/ 143 h 221"/>
                <a:gd name="T12" fmla="*/ 152 w 152"/>
                <a:gd name="T13" fmla="*/ 143 h 221"/>
                <a:gd name="T14" fmla="*/ 152 w 152"/>
                <a:gd name="T15" fmla="*/ 169 h 221"/>
                <a:gd name="T16" fmla="*/ 97 w 152"/>
                <a:gd name="T17" fmla="*/ 221 h 221"/>
                <a:gd name="T18" fmla="*/ 97 w 152"/>
                <a:gd name="T19" fmla="*/ 221 h 221"/>
                <a:gd name="T20" fmla="*/ 97 w 152"/>
                <a:gd name="T21" fmla="*/ 161 h 221"/>
                <a:gd name="T22" fmla="*/ 93 w 152"/>
                <a:gd name="T23" fmla="*/ 156 h 221"/>
                <a:gd name="T24" fmla="*/ 90 w 152"/>
                <a:gd name="T25" fmla="*/ 153 h 221"/>
                <a:gd name="T26" fmla="*/ 87 w 152"/>
                <a:gd name="T27" fmla="*/ 150 h 221"/>
                <a:gd name="T28" fmla="*/ 82 w 152"/>
                <a:gd name="T29" fmla="*/ 146 h 221"/>
                <a:gd name="T30" fmla="*/ 78 w 152"/>
                <a:gd name="T31" fmla="*/ 144 h 221"/>
                <a:gd name="T32" fmla="*/ 76 w 152"/>
                <a:gd name="T33" fmla="*/ 141 h 221"/>
                <a:gd name="T34" fmla="*/ 76 w 152"/>
                <a:gd name="T35" fmla="*/ 141 h 221"/>
                <a:gd name="T36" fmla="*/ 75 w 152"/>
                <a:gd name="T37" fmla="*/ 138 h 221"/>
                <a:gd name="T38" fmla="*/ 64 w 152"/>
                <a:gd name="T39" fmla="*/ 128 h 221"/>
                <a:gd name="T40" fmla="*/ 61 w 152"/>
                <a:gd name="T41" fmla="*/ 114 h 221"/>
                <a:gd name="T42" fmla="*/ 52 w 152"/>
                <a:gd name="T43" fmla="*/ 107 h 221"/>
                <a:gd name="T44" fmla="*/ 48 w 152"/>
                <a:gd name="T45" fmla="*/ 101 h 221"/>
                <a:gd name="T46" fmla="*/ 48 w 152"/>
                <a:gd name="T47" fmla="*/ 92 h 221"/>
                <a:gd name="T48" fmla="*/ 30 w 152"/>
                <a:gd name="T49" fmla="*/ 83 h 221"/>
                <a:gd name="T50" fmla="*/ 17 w 152"/>
                <a:gd name="T51" fmla="*/ 62 h 221"/>
                <a:gd name="T52" fmla="*/ 12 w 152"/>
                <a:gd name="T53" fmla="*/ 58 h 221"/>
                <a:gd name="T54" fmla="*/ 8 w 152"/>
                <a:gd name="T55" fmla="*/ 54 h 221"/>
                <a:gd name="T56" fmla="*/ 2 w 152"/>
                <a:gd name="T57" fmla="*/ 46 h 221"/>
                <a:gd name="T58" fmla="*/ 0 w 152"/>
                <a:gd name="T59" fmla="*/ 38 h 221"/>
                <a:gd name="T60" fmla="*/ 9 w 152"/>
                <a:gd name="T61" fmla="*/ 24 h 221"/>
                <a:gd name="T62" fmla="*/ 19 w 152"/>
                <a:gd name="T63" fmla="*/ 15 h 221"/>
                <a:gd name="T64" fmla="*/ 19 w 152"/>
                <a:gd name="T65" fmla="*/ 1 h 221"/>
                <a:gd name="T66" fmla="*/ 19 w 152"/>
                <a:gd name="T67" fmla="*/ 1 h 221"/>
                <a:gd name="T68" fmla="*/ 96 w 152"/>
                <a:gd name="T6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21">
                  <a:moveTo>
                    <a:pt x="96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2" y="155"/>
                    <a:pt x="91" y="154"/>
                    <a:pt x="90" y="153"/>
                  </a:cubicBezTo>
                  <a:cubicBezTo>
                    <a:pt x="89" y="152"/>
                    <a:pt x="88" y="151"/>
                    <a:pt x="87" y="150"/>
                  </a:cubicBezTo>
                  <a:cubicBezTo>
                    <a:pt x="85" y="149"/>
                    <a:pt x="84" y="148"/>
                    <a:pt x="82" y="146"/>
                  </a:cubicBezTo>
                  <a:cubicBezTo>
                    <a:pt x="81" y="146"/>
                    <a:pt x="79" y="145"/>
                    <a:pt x="78" y="144"/>
                  </a:cubicBezTo>
                  <a:cubicBezTo>
                    <a:pt x="78" y="143"/>
                    <a:pt x="77" y="142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0" y="135"/>
                    <a:pt x="65" y="134"/>
                    <a:pt x="64" y="128"/>
                  </a:cubicBezTo>
                  <a:cubicBezTo>
                    <a:pt x="61" y="127"/>
                    <a:pt x="61" y="116"/>
                    <a:pt x="61" y="114"/>
                  </a:cubicBezTo>
                  <a:cubicBezTo>
                    <a:pt x="62" y="108"/>
                    <a:pt x="53" y="113"/>
                    <a:pt x="52" y="107"/>
                  </a:cubicBezTo>
                  <a:cubicBezTo>
                    <a:pt x="51" y="103"/>
                    <a:pt x="52" y="104"/>
                    <a:pt x="48" y="101"/>
                  </a:cubicBezTo>
                  <a:cubicBezTo>
                    <a:pt x="44" y="98"/>
                    <a:pt x="51" y="95"/>
                    <a:pt x="48" y="92"/>
                  </a:cubicBezTo>
                  <a:cubicBezTo>
                    <a:pt x="44" y="86"/>
                    <a:pt x="37" y="85"/>
                    <a:pt x="30" y="83"/>
                  </a:cubicBezTo>
                  <a:cubicBezTo>
                    <a:pt x="20" y="79"/>
                    <a:pt x="20" y="71"/>
                    <a:pt x="17" y="62"/>
                  </a:cubicBezTo>
                  <a:cubicBezTo>
                    <a:pt x="16" y="60"/>
                    <a:pt x="13" y="59"/>
                    <a:pt x="12" y="58"/>
                  </a:cubicBezTo>
                  <a:cubicBezTo>
                    <a:pt x="11" y="56"/>
                    <a:pt x="10" y="54"/>
                    <a:pt x="8" y="54"/>
                  </a:cubicBezTo>
                  <a:cubicBezTo>
                    <a:pt x="7" y="51"/>
                    <a:pt x="4" y="49"/>
                    <a:pt x="2" y="46"/>
                  </a:cubicBezTo>
                  <a:cubicBezTo>
                    <a:pt x="1" y="43"/>
                    <a:pt x="0" y="41"/>
                    <a:pt x="0" y="38"/>
                  </a:cubicBezTo>
                  <a:cubicBezTo>
                    <a:pt x="0" y="32"/>
                    <a:pt x="5" y="28"/>
                    <a:pt x="9" y="24"/>
                  </a:cubicBezTo>
                  <a:cubicBezTo>
                    <a:pt x="12" y="21"/>
                    <a:pt x="17" y="19"/>
                    <a:pt x="19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80784A53-134F-444F-B029-5BDDAAD91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3569009"/>
              <a:ext cx="458032" cy="510738"/>
            </a:xfrm>
            <a:custGeom>
              <a:avLst/>
              <a:gdLst>
                <a:gd name="T0" fmla="*/ 120 w 177"/>
                <a:gd name="T1" fmla="*/ 0 h 197"/>
                <a:gd name="T2" fmla="*/ 120 w 177"/>
                <a:gd name="T3" fmla="*/ 14 h 197"/>
                <a:gd name="T4" fmla="*/ 110 w 177"/>
                <a:gd name="T5" fmla="*/ 23 h 197"/>
                <a:gd name="T6" fmla="*/ 101 w 177"/>
                <a:gd name="T7" fmla="*/ 37 h 197"/>
                <a:gd name="T8" fmla="*/ 103 w 177"/>
                <a:gd name="T9" fmla="*/ 45 h 197"/>
                <a:gd name="T10" fmla="*/ 109 w 177"/>
                <a:gd name="T11" fmla="*/ 53 h 197"/>
                <a:gd name="T12" fmla="*/ 113 w 177"/>
                <a:gd name="T13" fmla="*/ 57 h 197"/>
                <a:gd name="T14" fmla="*/ 118 w 177"/>
                <a:gd name="T15" fmla="*/ 61 h 197"/>
                <a:gd name="T16" fmla="*/ 131 w 177"/>
                <a:gd name="T17" fmla="*/ 82 h 197"/>
                <a:gd name="T18" fmla="*/ 149 w 177"/>
                <a:gd name="T19" fmla="*/ 91 h 197"/>
                <a:gd name="T20" fmla="*/ 149 w 177"/>
                <a:gd name="T21" fmla="*/ 100 h 197"/>
                <a:gd name="T22" fmla="*/ 153 w 177"/>
                <a:gd name="T23" fmla="*/ 106 h 197"/>
                <a:gd name="T24" fmla="*/ 162 w 177"/>
                <a:gd name="T25" fmla="*/ 113 h 197"/>
                <a:gd name="T26" fmla="*/ 165 w 177"/>
                <a:gd name="T27" fmla="*/ 127 h 197"/>
                <a:gd name="T28" fmla="*/ 176 w 177"/>
                <a:gd name="T29" fmla="*/ 137 h 197"/>
                <a:gd name="T30" fmla="*/ 177 w 177"/>
                <a:gd name="T31" fmla="*/ 140 h 197"/>
                <a:gd name="T32" fmla="*/ 177 w 177"/>
                <a:gd name="T33" fmla="*/ 140 h 197"/>
                <a:gd name="T34" fmla="*/ 114 w 177"/>
                <a:gd name="T35" fmla="*/ 140 h 197"/>
                <a:gd name="T36" fmla="*/ 114 w 177"/>
                <a:gd name="T37" fmla="*/ 169 h 197"/>
                <a:gd name="T38" fmla="*/ 85 w 177"/>
                <a:gd name="T39" fmla="*/ 169 h 197"/>
                <a:gd name="T40" fmla="*/ 85 w 177"/>
                <a:gd name="T41" fmla="*/ 197 h 197"/>
                <a:gd name="T42" fmla="*/ 1 w 177"/>
                <a:gd name="T43" fmla="*/ 197 h 197"/>
                <a:gd name="T44" fmla="*/ 1 w 177"/>
                <a:gd name="T45" fmla="*/ 197 h 197"/>
                <a:gd name="T46" fmla="*/ 1 w 177"/>
                <a:gd name="T47" fmla="*/ 98 h 197"/>
                <a:gd name="T48" fmla="*/ 1 w 177"/>
                <a:gd name="T49" fmla="*/ 98 h 197"/>
                <a:gd name="T50" fmla="*/ 0 w 177"/>
                <a:gd name="T51" fmla="*/ 0 h 197"/>
                <a:gd name="T52" fmla="*/ 0 w 177"/>
                <a:gd name="T53" fmla="*/ 0 h 197"/>
                <a:gd name="T54" fmla="*/ 120 w 177"/>
                <a:gd name="T5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" h="197">
                  <a:moveTo>
                    <a:pt x="120" y="0"/>
                  </a:moveTo>
                  <a:cubicBezTo>
                    <a:pt x="120" y="14"/>
                    <a:pt x="120" y="14"/>
                    <a:pt x="120" y="14"/>
                  </a:cubicBezTo>
                  <a:cubicBezTo>
                    <a:pt x="118" y="18"/>
                    <a:pt x="113" y="20"/>
                    <a:pt x="110" y="23"/>
                  </a:cubicBezTo>
                  <a:cubicBezTo>
                    <a:pt x="106" y="27"/>
                    <a:pt x="101" y="31"/>
                    <a:pt x="101" y="37"/>
                  </a:cubicBezTo>
                  <a:cubicBezTo>
                    <a:pt x="101" y="40"/>
                    <a:pt x="102" y="42"/>
                    <a:pt x="103" y="45"/>
                  </a:cubicBezTo>
                  <a:cubicBezTo>
                    <a:pt x="105" y="48"/>
                    <a:pt x="108" y="50"/>
                    <a:pt x="109" y="53"/>
                  </a:cubicBezTo>
                  <a:cubicBezTo>
                    <a:pt x="111" y="53"/>
                    <a:pt x="112" y="55"/>
                    <a:pt x="113" y="57"/>
                  </a:cubicBezTo>
                  <a:cubicBezTo>
                    <a:pt x="114" y="58"/>
                    <a:pt x="117" y="59"/>
                    <a:pt x="118" y="61"/>
                  </a:cubicBezTo>
                  <a:cubicBezTo>
                    <a:pt x="121" y="70"/>
                    <a:pt x="121" y="78"/>
                    <a:pt x="131" y="82"/>
                  </a:cubicBezTo>
                  <a:cubicBezTo>
                    <a:pt x="138" y="84"/>
                    <a:pt x="145" y="85"/>
                    <a:pt x="149" y="91"/>
                  </a:cubicBezTo>
                  <a:cubicBezTo>
                    <a:pt x="152" y="94"/>
                    <a:pt x="145" y="97"/>
                    <a:pt x="149" y="100"/>
                  </a:cubicBezTo>
                  <a:cubicBezTo>
                    <a:pt x="153" y="103"/>
                    <a:pt x="152" y="102"/>
                    <a:pt x="153" y="106"/>
                  </a:cubicBezTo>
                  <a:cubicBezTo>
                    <a:pt x="154" y="112"/>
                    <a:pt x="163" y="107"/>
                    <a:pt x="162" y="113"/>
                  </a:cubicBezTo>
                  <a:cubicBezTo>
                    <a:pt x="162" y="115"/>
                    <a:pt x="162" y="126"/>
                    <a:pt x="165" y="127"/>
                  </a:cubicBezTo>
                  <a:cubicBezTo>
                    <a:pt x="166" y="133"/>
                    <a:pt x="171" y="134"/>
                    <a:pt x="176" y="137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97"/>
                    <a:pt x="85" y="197"/>
                    <a:pt x="85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A914A3B-C26B-A549-8C51-62E805EA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8" y="3569009"/>
              <a:ext cx="362662" cy="254742"/>
            </a:xfrm>
            <a:custGeom>
              <a:avLst/>
              <a:gdLst>
                <a:gd name="T0" fmla="*/ 0 w 289"/>
                <a:gd name="T1" fmla="*/ 0 h 203"/>
                <a:gd name="T2" fmla="*/ 287 w 289"/>
                <a:gd name="T3" fmla="*/ 0 h 203"/>
                <a:gd name="T4" fmla="*/ 287 w 289"/>
                <a:gd name="T5" fmla="*/ 0 h 203"/>
                <a:gd name="T6" fmla="*/ 289 w 289"/>
                <a:gd name="T7" fmla="*/ 203 h 203"/>
                <a:gd name="T8" fmla="*/ 289 w 289"/>
                <a:gd name="T9" fmla="*/ 203 h 203"/>
                <a:gd name="T10" fmla="*/ 0 w 289"/>
                <a:gd name="T11" fmla="*/ 203 h 203"/>
                <a:gd name="T12" fmla="*/ 0 w 289"/>
                <a:gd name="T13" fmla="*/ 203 h 203"/>
                <a:gd name="T14" fmla="*/ 0 w 289"/>
                <a:gd name="T15" fmla="*/ 0 h 203"/>
                <a:gd name="T16" fmla="*/ 0 w 289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203">
                  <a:moveTo>
                    <a:pt x="0" y="0"/>
                  </a:moveTo>
                  <a:lnTo>
                    <a:pt x="287" y="0"/>
                  </a:lnTo>
                  <a:lnTo>
                    <a:pt x="287" y="0"/>
                  </a:lnTo>
                  <a:lnTo>
                    <a:pt x="289" y="203"/>
                  </a:lnTo>
                  <a:lnTo>
                    <a:pt x="289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2911748D-02B8-A149-A288-271E43D1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959" y="3823749"/>
              <a:ext cx="365172" cy="255996"/>
            </a:xfrm>
            <a:custGeom>
              <a:avLst/>
              <a:gdLst>
                <a:gd name="T0" fmla="*/ 291 w 291"/>
                <a:gd name="T1" fmla="*/ 0 h 204"/>
                <a:gd name="T2" fmla="*/ 291 w 291"/>
                <a:gd name="T3" fmla="*/ 204 h 204"/>
                <a:gd name="T4" fmla="*/ 291 w 291"/>
                <a:gd name="T5" fmla="*/ 204 h 204"/>
                <a:gd name="T6" fmla="*/ 0 w 291"/>
                <a:gd name="T7" fmla="*/ 204 h 204"/>
                <a:gd name="T8" fmla="*/ 0 w 291"/>
                <a:gd name="T9" fmla="*/ 204 h 204"/>
                <a:gd name="T10" fmla="*/ 0 w 291"/>
                <a:gd name="T11" fmla="*/ 87 h 204"/>
                <a:gd name="T12" fmla="*/ 0 w 291"/>
                <a:gd name="T13" fmla="*/ 87 h 204"/>
                <a:gd name="T14" fmla="*/ 2 w 291"/>
                <a:gd name="T15" fmla="*/ 0 h 204"/>
                <a:gd name="T16" fmla="*/ 2 w 291"/>
                <a:gd name="T17" fmla="*/ 0 h 204"/>
                <a:gd name="T18" fmla="*/ 291 w 291"/>
                <a:gd name="T19" fmla="*/ 0 h 204"/>
                <a:gd name="T20" fmla="*/ 291 w 291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04">
                  <a:moveTo>
                    <a:pt x="291" y="0"/>
                  </a:moveTo>
                  <a:lnTo>
                    <a:pt x="291" y="204"/>
                  </a:lnTo>
                  <a:lnTo>
                    <a:pt x="291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9AA137C7-D65B-8346-8A67-37AA773A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3932924"/>
              <a:ext cx="513247" cy="370191"/>
            </a:xfrm>
            <a:custGeom>
              <a:avLst/>
              <a:gdLst>
                <a:gd name="T0" fmla="*/ 177 w 198"/>
                <a:gd name="T1" fmla="*/ 0 h 143"/>
                <a:gd name="T2" fmla="*/ 179 w 198"/>
                <a:gd name="T3" fmla="*/ 3 h 143"/>
                <a:gd name="T4" fmla="*/ 183 w 198"/>
                <a:gd name="T5" fmla="*/ 5 h 143"/>
                <a:gd name="T6" fmla="*/ 188 w 198"/>
                <a:gd name="T7" fmla="*/ 9 h 143"/>
                <a:gd name="T8" fmla="*/ 191 w 198"/>
                <a:gd name="T9" fmla="*/ 12 h 143"/>
                <a:gd name="T10" fmla="*/ 194 w 198"/>
                <a:gd name="T11" fmla="*/ 15 h 143"/>
                <a:gd name="T12" fmla="*/ 198 w 198"/>
                <a:gd name="T13" fmla="*/ 20 h 143"/>
                <a:gd name="T14" fmla="*/ 198 w 198"/>
                <a:gd name="T15" fmla="*/ 80 h 143"/>
                <a:gd name="T16" fmla="*/ 198 w 198"/>
                <a:gd name="T17" fmla="*/ 80 h 143"/>
                <a:gd name="T18" fmla="*/ 180 w 198"/>
                <a:gd name="T19" fmla="*/ 143 h 143"/>
                <a:gd name="T20" fmla="*/ 0 w 198"/>
                <a:gd name="T21" fmla="*/ 143 h 143"/>
                <a:gd name="T22" fmla="*/ 0 w 198"/>
                <a:gd name="T23" fmla="*/ 143 h 143"/>
                <a:gd name="T24" fmla="*/ 1 w 198"/>
                <a:gd name="T25" fmla="*/ 57 h 143"/>
                <a:gd name="T26" fmla="*/ 1 w 198"/>
                <a:gd name="T27" fmla="*/ 57 h 143"/>
                <a:gd name="T28" fmla="*/ 85 w 198"/>
                <a:gd name="T29" fmla="*/ 57 h 143"/>
                <a:gd name="T30" fmla="*/ 85 w 198"/>
                <a:gd name="T31" fmla="*/ 29 h 143"/>
                <a:gd name="T32" fmla="*/ 114 w 198"/>
                <a:gd name="T33" fmla="*/ 29 h 143"/>
                <a:gd name="T34" fmla="*/ 114 w 198"/>
                <a:gd name="T35" fmla="*/ 0 h 143"/>
                <a:gd name="T36" fmla="*/ 177 w 198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43">
                  <a:moveTo>
                    <a:pt x="177" y="0"/>
                  </a:moveTo>
                  <a:cubicBezTo>
                    <a:pt x="178" y="1"/>
                    <a:pt x="179" y="2"/>
                    <a:pt x="179" y="3"/>
                  </a:cubicBezTo>
                  <a:cubicBezTo>
                    <a:pt x="180" y="4"/>
                    <a:pt x="182" y="5"/>
                    <a:pt x="183" y="5"/>
                  </a:cubicBezTo>
                  <a:cubicBezTo>
                    <a:pt x="185" y="7"/>
                    <a:pt x="186" y="8"/>
                    <a:pt x="188" y="9"/>
                  </a:cubicBezTo>
                  <a:cubicBezTo>
                    <a:pt x="189" y="10"/>
                    <a:pt x="190" y="11"/>
                    <a:pt x="191" y="12"/>
                  </a:cubicBezTo>
                  <a:cubicBezTo>
                    <a:pt x="192" y="13"/>
                    <a:pt x="193" y="14"/>
                    <a:pt x="194" y="15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4C573E6-001B-B048-A8C1-F4E0C8095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8923" y="3639282"/>
              <a:ext cx="351366" cy="298662"/>
            </a:xfrm>
            <a:custGeom>
              <a:avLst/>
              <a:gdLst>
                <a:gd name="T0" fmla="*/ 132 w 136"/>
                <a:gd name="T1" fmla="*/ 97 h 115"/>
                <a:gd name="T2" fmla="*/ 136 w 136"/>
                <a:gd name="T3" fmla="*/ 97 h 115"/>
                <a:gd name="T4" fmla="*/ 136 w 136"/>
                <a:gd name="T5" fmla="*/ 97 h 115"/>
                <a:gd name="T6" fmla="*/ 133 w 136"/>
                <a:gd name="T7" fmla="*/ 89 h 115"/>
                <a:gd name="T8" fmla="*/ 129 w 136"/>
                <a:gd name="T9" fmla="*/ 80 h 115"/>
                <a:gd name="T10" fmla="*/ 125 w 136"/>
                <a:gd name="T11" fmla="*/ 71 h 115"/>
                <a:gd name="T12" fmla="*/ 121 w 136"/>
                <a:gd name="T13" fmla="*/ 62 h 115"/>
                <a:gd name="T14" fmla="*/ 118 w 136"/>
                <a:gd name="T15" fmla="*/ 57 h 115"/>
                <a:gd name="T16" fmla="*/ 114 w 136"/>
                <a:gd name="T17" fmla="*/ 44 h 115"/>
                <a:gd name="T18" fmla="*/ 112 w 136"/>
                <a:gd name="T19" fmla="*/ 35 h 115"/>
                <a:gd name="T20" fmla="*/ 110 w 136"/>
                <a:gd name="T21" fmla="*/ 28 h 115"/>
                <a:gd name="T22" fmla="*/ 105 w 136"/>
                <a:gd name="T23" fmla="*/ 17 h 115"/>
                <a:gd name="T24" fmla="*/ 103 w 136"/>
                <a:gd name="T25" fmla="*/ 1 h 115"/>
                <a:gd name="T26" fmla="*/ 102 w 136"/>
                <a:gd name="T27" fmla="*/ 0 h 115"/>
                <a:gd name="T28" fmla="*/ 102 w 136"/>
                <a:gd name="T29" fmla="*/ 0 h 115"/>
                <a:gd name="T30" fmla="*/ 98 w 136"/>
                <a:gd name="T31" fmla="*/ 0 h 115"/>
                <a:gd name="T32" fmla="*/ 98 w 136"/>
                <a:gd name="T33" fmla="*/ 0 h 115"/>
                <a:gd name="T34" fmla="*/ 102 w 136"/>
                <a:gd name="T35" fmla="*/ 14 h 115"/>
                <a:gd name="T36" fmla="*/ 102 w 136"/>
                <a:gd name="T37" fmla="*/ 15 h 115"/>
                <a:gd name="T38" fmla="*/ 106 w 136"/>
                <a:gd name="T39" fmla="*/ 24 h 115"/>
                <a:gd name="T40" fmla="*/ 110 w 136"/>
                <a:gd name="T41" fmla="*/ 36 h 115"/>
                <a:gd name="T42" fmla="*/ 109 w 136"/>
                <a:gd name="T43" fmla="*/ 40 h 115"/>
                <a:gd name="T44" fmla="*/ 106 w 136"/>
                <a:gd name="T45" fmla="*/ 42 h 115"/>
                <a:gd name="T46" fmla="*/ 106 w 136"/>
                <a:gd name="T47" fmla="*/ 43 h 115"/>
                <a:gd name="T48" fmla="*/ 112 w 136"/>
                <a:gd name="T49" fmla="*/ 45 h 115"/>
                <a:gd name="T50" fmla="*/ 115 w 136"/>
                <a:gd name="T51" fmla="*/ 55 h 115"/>
                <a:gd name="T52" fmla="*/ 121 w 136"/>
                <a:gd name="T53" fmla="*/ 66 h 115"/>
                <a:gd name="T54" fmla="*/ 123 w 136"/>
                <a:gd name="T55" fmla="*/ 72 h 115"/>
                <a:gd name="T56" fmla="*/ 123 w 136"/>
                <a:gd name="T57" fmla="*/ 79 h 115"/>
                <a:gd name="T58" fmla="*/ 131 w 136"/>
                <a:gd name="T59" fmla="*/ 89 h 115"/>
                <a:gd name="T60" fmla="*/ 132 w 136"/>
                <a:gd name="T61" fmla="*/ 95 h 115"/>
                <a:gd name="T62" fmla="*/ 132 w 136"/>
                <a:gd name="T63" fmla="*/ 97 h 115"/>
                <a:gd name="T64" fmla="*/ 132 w 136"/>
                <a:gd name="T65" fmla="*/ 97 h 115"/>
                <a:gd name="T66" fmla="*/ 0 w 136"/>
                <a:gd name="T67" fmla="*/ 115 h 115"/>
                <a:gd name="T68" fmla="*/ 0 w 136"/>
                <a:gd name="T69" fmla="*/ 115 h 115"/>
                <a:gd name="T70" fmla="*/ 0 w 136"/>
                <a:gd name="T71" fmla="*/ 0 h 115"/>
                <a:gd name="T72" fmla="*/ 0 w 136"/>
                <a:gd name="T73" fmla="*/ 0 h 115"/>
                <a:gd name="T74" fmla="*/ 91 w 136"/>
                <a:gd name="T75" fmla="*/ 0 h 115"/>
                <a:gd name="T76" fmla="*/ 91 w 136"/>
                <a:gd name="T77" fmla="*/ 0 h 115"/>
                <a:gd name="T78" fmla="*/ 93 w 136"/>
                <a:gd name="T79" fmla="*/ 12 h 115"/>
                <a:gd name="T80" fmla="*/ 93 w 136"/>
                <a:gd name="T81" fmla="*/ 13 h 115"/>
                <a:gd name="T82" fmla="*/ 97 w 136"/>
                <a:gd name="T83" fmla="*/ 23 h 115"/>
                <a:gd name="T84" fmla="*/ 100 w 136"/>
                <a:gd name="T85" fmla="*/ 32 h 115"/>
                <a:gd name="T86" fmla="*/ 107 w 136"/>
                <a:gd name="T87" fmla="*/ 57 h 115"/>
                <a:gd name="T88" fmla="*/ 108 w 136"/>
                <a:gd name="T89" fmla="*/ 60 h 115"/>
                <a:gd name="T90" fmla="*/ 112 w 136"/>
                <a:gd name="T91" fmla="*/ 70 h 115"/>
                <a:gd name="T92" fmla="*/ 124 w 136"/>
                <a:gd name="T93" fmla="*/ 97 h 115"/>
                <a:gd name="T94" fmla="*/ 124 w 136"/>
                <a:gd name="T95" fmla="*/ 97 h 115"/>
                <a:gd name="T96" fmla="*/ 112 w 136"/>
                <a:gd name="T97" fmla="*/ 97 h 115"/>
                <a:gd name="T98" fmla="*/ 112 w 136"/>
                <a:gd name="T99" fmla="*/ 114 h 115"/>
                <a:gd name="T100" fmla="*/ 112 w 136"/>
                <a:gd name="T101" fmla="*/ 114 h 115"/>
                <a:gd name="T102" fmla="*/ 109 w 136"/>
                <a:gd name="T103" fmla="*/ 114 h 115"/>
                <a:gd name="T104" fmla="*/ 104 w 136"/>
                <a:gd name="T105" fmla="*/ 112 h 115"/>
                <a:gd name="T106" fmla="*/ 105 w 136"/>
                <a:gd name="T107" fmla="*/ 115 h 115"/>
                <a:gd name="T108" fmla="*/ 105 w 136"/>
                <a:gd name="T109" fmla="*/ 115 h 115"/>
                <a:gd name="T110" fmla="*/ 0 w 136"/>
                <a:gd name="T1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" h="115">
                  <a:moveTo>
                    <a:pt x="132" y="97"/>
                  </a:move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5" y="94"/>
                    <a:pt x="134" y="91"/>
                    <a:pt x="133" y="89"/>
                  </a:cubicBezTo>
                  <a:cubicBezTo>
                    <a:pt x="132" y="87"/>
                    <a:pt x="130" y="82"/>
                    <a:pt x="129" y="80"/>
                  </a:cubicBezTo>
                  <a:cubicBezTo>
                    <a:pt x="128" y="78"/>
                    <a:pt x="127" y="74"/>
                    <a:pt x="125" y="71"/>
                  </a:cubicBezTo>
                  <a:cubicBezTo>
                    <a:pt x="124" y="69"/>
                    <a:pt x="122" y="64"/>
                    <a:pt x="121" y="62"/>
                  </a:cubicBezTo>
                  <a:cubicBezTo>
                    <a:pt x="120" y="60"/>
                    <a:pt x="120" y="58"/>
                    <a:pt x="118" y="5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1"/>
                    <a:pt x="113" y="38"/>
                    <a:pt x="112" y="35"/>
                  </a:cubicBezTo>
                  <a:cubicBezTo>
                    <a:pt x="111" y="33"/>
                    <a:pt x="111" y="29"/>
                    <a:pt x="110" y="28"/>
                  </a:cubicBezTo>
                  <a:cubicBezTo>
                    <a:pt x="109" y="26"/>
                    <a:pt x="107" y="18"/>
                    <a:pt x="105" y="17"/>
                  </a:cubicBezTo>
                  <a:cubicBezTo>
                    <a:pt x="104" y="12"/>
                    <a:pt x="104" y="6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5"/>
                    <a:pt x="102" y="9"/>
                    <a:pt x="102" y="14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8"/>
                    <a:pt x="105" y="21"/>
                    <a:pt x="106" y="24"/>
                  </a:cubicBezTo>
                  <a:cubicBezTo>
                    <a:pt x="108" y="28"/>
                    <a:pt x="109" y="31"/>
                    <a:pt x="110" y="36"/>
                  </a:cubicBezTo>
                  <a:cubicBezTo>
                    <a:pt x="110" y="37"/>
                    <a:pt x="110" y="39"/>
                    <a:pt x="109" y="40"/>
                  </a:cubicBezTo>
                  <a:cubicBezTo>
                    <a:pt x="108" y="40"/>
                    <a:pt x="106" y="42"/>
                    <a:pt x="106" y="42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9" y="43"/>
                    <a:pt x="111" y="41"/>
                    <a:pt x="112" y="45"/>
                  </a:cubicBezTo>
                  <a:cubicBezTo>
                    <a:pt x="113" y="48"/>
                    <a:pt x="115" y="51"/>
                    <a:pt x="115" y="55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8"/>
                    <a:pt x="123" y="70"/>
                    <a:pt x="123" y="72"/>
                  </a:cubicBezTo>
                  <a:cubicBezTo>
                    <a:pt x="123" y="74"/>
                    <a:pt x="122" y="77"/>
                    <a:pt x="123" y="79"/>
                  </a:cubicBezTo>
                  <a:cubicBezTo>
                    <a:pt x="127" y="80"/>
                    <a:pt x="129" y="86"/>
                    <a:pt x="131" y="89"/>
                  </a:cubicBezTo>
                  <a:cubicBezTo>
                    <a:pt x="132" y="91"/>
                    <a:pt x="132" y="93"/>
                    <a:pt x="132" y="95"/>
                  </a:cubicBezTo>
                  <a:cubicBezTo>
                    <a:pt x="132" y="96"/>
                    <a:pt x="132" y="96"/>
                    <a:pt x="132" y="97"/>
                  </a:cubicBezTo>
                  <a:cubicBezTo>
                    <a:pt x="132" y="97"/>
                    <a:pt x="132" y="97"/>
                    <a:pt x="132" y="97"/>
                  </a:cubicBezTo>
                  <a:close/>
                  <a:moveTo>
                    <a:pt x="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4"/>
                    <a:pt x="93" y="8"/>
                    <a:pt x="93" y="12"/>
                  </a:cubicBezTo>
                  <a:cubicBezTo>
                    <a:pt x="93" y="12"/>
                    <a:pt x="93" y="13"/>
                    <a:pt x="93" y="13"/>
                  </a:cubicBezTo>
                  <a:cubicBezTo>
                    <a:pt x="95" y="15"/>
                    <a:pt x="96" y="21"/>
                    <a:pt x="97" y="23"/>
                  </a:cubicBezTo>
                  <a:cubicBezTo>
                    <a:pt x="98" y="26"/>
                    <a:pt x="99" y="29"/>
                    <a:pt x="100" y="32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58"/>
                    <a:pt x="108" y="59"/>
                    <a:pt x="108" y="60"/>
                  </a:cubicBezTo>
                  <a:cubicBezTo>
                    <a:pt x="109" y="62"/>
                    <a:pt x="111" y="68"/>
                    <a:pt x="112" y="70"/>
                  </a:cubicBezTo>
                  <a:cubicBezTo>
                    <a:pt x="116" y="79"/>
                    <a:pt x="121" y="8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1" y="114"/>
                    <a:pt x="110" y="114"/>
                    <a:pt x="109" y="114"/>
                  </a:cubicBezTo>
                  <a:cubicBezTo>
                    <a:pt x="107" y="114"/>
                    <a:pt x="106" y="113"/>
                    <a:pt x="104" y="112"/>
                  </a:cubicBezTo>
                  <a:cubicBezTo>
                    <a:pt x="103" y="112"/>
                    <a:pt x="104" y="113"/>
                    <a:pt x="105" y="115"/>
                  </a:cubicBezTo>
                  <a:cubicBezTo>
                    <a:pt x="105" y="115"/>
                    <a:pt x="105" y="115"/>
                    <a:pt x="105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3399400F-1EBD-9842-A1FE-2E4D12EAC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867" y="3890258"/>
              <a:ext cx="586031" cy="249722"/>
            </a:xfrm>
            <a:custGeom>
              <a:avLst/>
              <a:gdLst>
                <a:gd name="T0" fmla="*/ 191 w 226"/>
                <a:gd name="T1" fmla="*/ 0 h 96"/>
                <a:gd name="T2" fmla="*/ 191 w 226"/>
                <a:gd name="T3" fmla="*/ 2 h 96"/>
                <a:gd name="T4" fmla="*/ 193 w 226"/>
                <a:gd name="T5" fmla="*/ 7 h 96"/>
                <a:gd name="T6" fmla="*/ 202 w 226"/>
                <a:gd name="T7" fmla="*/ 25 h 96"/>
                <a:gd name="T8" fmla="*/ 208 w 226"/>
                <a:gd name="T9" fmla="*/ 41 h 96"/>
                <a:gd name="T10" fmla="*/ 201 w 226"/>
                <a:gd name="T11" fmla="*/ 40 h 96"/>
                <a:gd name="T12" fmla="*/ 199 w 226"/>
                <a:gd name="T13" fmla="*/ 27 h 96"/>
                <a:gd name="T14" fmla="*/ 193 w 226"/>
                <a:gd name="T15" fmla="*/ 13 h 96"/>
                <a:gd name="T16" fmla="*/ 189 w 226"/>
                <a:gd name="T17" fmla="*/ 5 h 96"/>
                <a:gd name="T18" fmla="*/ 187 w 226"/>
                <a:gd name="T19" fmla="*/ 0 h 96"/>
                <a:gd name="T20" fmla="*/ 179 w 226"/>
                <a:gd name="T21" fmla="*/ 0 h 96"/>
                <a:gd name="T22" fmla="*/ 167 w 226"/>
                <a:gd name="T23" fmla="*/ 17 h 96"/>
                <a:gd name="T24" fmla="*/ 169 w 226"/>
                <a:gd name="T25" fmla="*/ 19 h 96"/>
                <a:gd name="T26" fmla="*/ 174 w 226"/>
                <a:gd name="T27" fmla="*/ 25 h 96"/>
                <a:gd name="T28" fmla="*/ 179 w 226"/>
                <a:gd name="T29" fmla="*/ 25 h 96"/>
                <a:gd name="T30" fmla="*/ 188 w 226"/>
                <a:gd name="T31" fmla="*/ 24 h 96"/>
                <a:gd name="T32" fmla="*/ 198 w 226"/>
                <a:gd name="T33" fmla="*/ 38 h 96"/>
                <a:gd name="T34" fmla="*/ 193 w 226"/>
                <a:gd name="T35" fmla="*/ 28 h 96"/>
                <a:gd name="T36" fmla="*/ 181 w 226"/>
                <a:gd name="T37" fmla="*/ 3 h 96"/>
                <a:gd name="T38" fmla="*/ 55 w 226"/>
                <a:gd name="T39" fmla="*/ 18 h 96"/>
                <a:gd name="T40" fmla="*/ 55 w 226"/>
                <a:gd name="T41" fmla="*/ 44 h 96"/>
                <a:gd name="T42" fmla="*/ 0 w 226"/>
                <a:gd name="T43" fmla="*/ 96 h 96"/>
                <a:gd name="T44" fmla="*/ 226 w 226"/>
                <a:gd name="T45" fmla="*/ 96 h 96"/>
                <a:gd name="T46" fmla="*/ 219 w 226"/>
                <a:gd name="T47" fmla="*/ 74 h 96"/>
                <a:gd name="T48" fmla="*/ 211 w 226"/>
                <a:gd name="T49" fmla="*/ 58 h 96"/>
                <a:gd name="T50" fmla="*/ 198 w 226"/>
                <a:gd name="T51" fmla="*/ 42 h 96"/>
                <a:gd name="T52" fmla="*/ 193 w 226"/>
                <a:gd name="T53" fmla="*/ 36 h 96"/>
                <a:gd name="T54" fmla="*/ 182 w 226"/>
                <a:gd name="T55" fmla="*/ 29 h 96"/>
                <a:gd name="T56" fmla="*/ 178 w 226"/>
                <a:gd name="T57" fmla="*/ 44 h 96"/>
                <a:gd name="T58" fmla="*/ 171 w 226"/>
                <a:gd name="T59" fmla="*/ 28 h 96"/>
                <a:gd name="T60" fmla="*/ 160 w 226"/>
                <a:gd name="T61" fmla="*/ 18 h 96"/>
                <a:gd name="T62" fmla="*/ 55 w 226"/>
                <a:gd name="T63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96">
                  <a:moveTo>
                    <a:pt x="187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1"/>
                    <a:pt x="191" y="1"/>
                    <a:pt x="191" y="2"/>
                  </a:cubicBezTo>
                  <a:cubicBezTo>
                    <a:pt x="191" y="2"/>
                    <a:pt x="192" y="4"/>
                    <a:pt x="192" y="5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5" y="10"/>
                    <a:pt x="196" y="13"/>
                    <a:pt x="197" y="16"/>
                  </a:cubicBezTo>
                  <a:cubicBezTo>
                    <a:pt x="199" y="19"/>
                    <a:pt x="200" y="22"/>
                    <a:pt x="202" y="25"/>
                  </a:cubicBezTo>
                  <a:cubicBezTo>
                    <a:pt x="203" y="27"/>
                    <a:pt x="205" y="29"/>
                    <a:pt x="205" y="31"/>
                  </a:cubicBezTo>
                  <a:cubicBezTo>
                    <a:pt x="206" y="34"/>
                    <a:pt x="208" y="38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6" y="41"/>
                    <a:pt x="202" y="41"/>
                    <a:pt x="201" y="40"/>
                  </a:cubicBezTo>
                  <a:cubicBezTo>
                    <a:pt x="201" y="38"/>
                    <a:pt x="206" y="37"/>
                    <a:pt x="204" y="33"/>
                  </a:cubicBezTo>
                  <a:cubicBezTo>
                    <a:pt x="202" y="31"/>
                    <a:pt x="201" y="28"/>
                    <a:pt x="199" y="27"/>
                  </a:cubicBezTo>
                  <a:cubicBezTo>
                    <a:pt x="198" y="25"/>
                    <a:pt x="199" y="25"/>
                    <a:pt x="199" y="23"/>
                  </a:cubicBezTo>
                  <a:cubicBezTo>
                    <a:pt x="196" y="22"/>
                    <a:pt x="196" y="13"/>
                    <a:pt x="193" y="13"/>
                  </a:cubicBezTo>
                  <a:cubicBezTo>
                    <a:pt x="192" y="13"/>
                    <a:pt x="191" y="12"/>
                    <a:pt x="191" y="11"/>
                  </a:cubicBezTo>
                  <a:cubicBezTo>
                    <a:pt x="191" y="8"/>
                    <a:pt x="190" y="7"/>
                    <a:pt x="189" y="5"/>
                  </a:cubicBezTo>
                  <a:cubicBezTo>
                    <a:pt x="188" y="3"/>
                    <a:pt x="188" y="2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8" y="18"/>
                    <a:pt x="169" y="19"/>
                    <a:pt x="169" y="19"/>
                  </a:cubicBezTo>
                  <a:cubicBezTo>
                    <a:pt x="171" y="20"/>
                    <a:pt x="170" y="23"/>
                    <a:pt x="171" y="25"/>
                  </a:cubicBezTo>
                  <a:cubicBezTo>
                    <a:pt x="171" y="26"/>
                    <a:pt x="173" y="25"/>
                    <a:pt x="174" y="25"/>
                  </a:cubicBezTo>
                  <a:cubicBezTo>
                    <a:pt x="176" y="26"/>
                    <a:pt x="176" y="27"/>
                    <a:pt x="177" y="29"/>
                  </a:cubicBezTo>
                  <a:cubicBezTo>
                    <a:pt x="177" y="31"/>
                    <a:pt x="178" y="25"/>
                    <a:pt x="179" y="25"/>
                  </a:cubicBezTo>
                  <a:cubicBezTo>
                    <a:pt x="180" y="25"/>
                    <a:pt x="181" y="26"/>
                    <a:pt x="183" y="26"/>
                  </a:cubicBezTo>
                  <a:cubicBezTo>
                    <a:pt x="185" y="25"/>
                    <a:pt x="186" y="24"/>
                    <a:pt x="188" y="24"/>
                  </a:cubicBezTo>
                  <a:cubicBezTo>
                    <a:pt x="193" y="24"/>
                    <a:pt x="193" y="29"/>
                    <a:pt x="193" y="33"/>
                  </a:cubicBezTo>
                  <a:cubicBezTo>
                    <a:pt x="194" y="34"/>
                    <a:pt x="197" y="38"/>
                    <a:pt x="198" y="38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5" y="31"/>
                    <a:pt x="194" y="29"/>
                    <a:pt x="193" y="28"/>
                  </a:cubicBezTo>
                  <a:cubicBezTo>
                    <a:pt x="191" y="24"/>
                    <a:pt x="188" y="19"/>
                    <a:pt x="186" y="14"/>
                  </a:cubicBezTo>
                  <a:cubicBezTo>
                    <a:pt x="185" y="11"/>
                    <a:pt x="183" y="7"/>
                    <a:pt x="181" y="3"/>
                  </a:cubicBezTo>
                  <a:cubicBezTo>
                    <a:pt x="180" y="2"/>
                    <a:pt x="180" y="1"/>
                    <a:pt x="179" y="0"/>
                  </a:cubicBezTo>
                  <a:close/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0"/>
                    <a:pt x="224" y="81"/>
                    <a:pt x="221" y="77"/>
                  </a:cubicBezTo>
                  <a:cubicBezTo>
                    <a:pt x="221" y="76"/>
                    <a:pt x="219" y="75"/>
                    <a:pt x="219" y="74"/>
                  </a:cubicBezTo>
                  <a:cubicBezTo>
                    <a:pt x="217" y="71"/>
                    <a:pt x="215" y="68"/>
                    <a:pt x="214" y="66"/>
                  </a:cubicBezTo>
                  <a:cubicBezTo>
                    <a:pt x="212" y="63"/>
                    <a:pt x="211" y="60"/>
                    <a:pt x="211" y="58"/>
                  </a:cubicBezTo>
                  <a:cubicBezTo>
                    <a:pt x="209" y="53"/>
                    <a:pt x="208" y="48"/>
                    <a:pt x="207" y="43"/>
                  </a:cubicBezTo>
                  <a:cubicBezTo>
                    <a:pt x="204" y="43"/>
                    <a:pt x="200" y="43"/>
                    <a:pt x="198" y="42"/>
                  </a:cubicBezTo>
                  <a:cubicBezTo>
                    <a:pt x="196" y="41"/>
                    <a:pt x="196" y="40"/>
                    <a:pt x="195" y="39"/>
                  </a:cubicBezTo>
                  <a:cubicBezTo>
                    <a:pt x="195" y="37"/>
                    <a:pt x="194" y="37"/>
                    <a:pt x="193" y="36"/>
                  </a:cubicBezTo>
                  <a:cubicBezTo>
                    <a:pt x="191" y="34"/>
                    <a:pt x="190" y="28"/>
                    <a:pt x="189" y="28"/>
                  </a:cubicBezTo>
                  <a:cubicBezTo>
                    <a:pt x="187" y="28"/>
                    <a:pt x="184" y="28"/>
                    <a:pt x="182" y="29"/>
                  </a:cubicBezTo>
                  <a:cubicBezTo>
                    <a:pt x="180" y="30"/>
                    <a:pt x="177" y="28"/>
                    <a:pt x="177" y="31"/>
                  </a:cubicBezTo>
                  <a:cubicBezTo>
                    <a:pt x="176" y="35"/>
                    <a:pt x="178" y="40"/>
                    <a:pt x="178" y="44"/>
                  </a:cubicBezTo>
                  <a:cubicBezTo>
                    <a:pt x="177" y="42"/>
                    <a:pt x="175" y="37"/>
                    <a:pt x="174" y="35"/>
                  </a:cubicBezTo>
                  <a:cubicBezTo>
                    <a:pt x="174" y="32"/>
                    <a:pt x="176" y="28"/>
                    <a:pt x="171" y="28"/>
                  </a:cubicBezTo>
                  <a:cubicBezTo>
                    <a:pt x="169" y="27"/>
                    <a:pt x="168" y="23"/>
                    <a:pt x="166" y="22"/>
                  </a:cubicBezTo>
                  <a:cubicBezTo>
                    <a:pt x="166" y="22"/>
                    <a:pt x="162" y="19"/>
                    <a:pt x="160" y="18"/>
                  </a:cubicBezTo>
                  <a:cubicBezTo>
                    <a:pt x="160" y="18"/>
                    <a:pt x="160" y="18"/>
                    <a:pt x="160" y="18"/>
                  </a:cubicBezTo>
                  <a:lnTo>
                    <a:pt x="55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D68D12B5-33E6-E24B-89D0-2EE73D43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338" y="4139980"/>
              <a:ext cx="634995" cy="535835"/>
            </a:xfrm>
            <a:custGeom>
              <a:avLst/>
              <a:gdLst>
                <a:gd name="T0" fmla="*/ 3 w 247"/>
                <a:gd name="T1" fmla="*/ 0 h 207"/>
                <a:gd name="T2" fmla="*/ 229 w 247"/>
                <a:gd name="T3" fmla="*/ 0 h 207"/>
                <a:gd name="T4" fmla="*/ 229 w 247"/>
                <a:gd name="T5" fmla="*/ 0 h 207"/>
                <a:gd name="T6" fmla="*/ 230 w 247"/>
                <a:gd name="T7" fmla="*/ 2 h 207"/>
                <a:gd name="T8" fmla="*/ 233 w 247"/>
                <a:gd name="T9" fmla="*/ 15 h 207"/>
                <a:gd name="T10" fmla="*/ 237 w 247"/>
                <a:gd name="T11" fmla="*/ 26 h 207"/>
                <a:gd name="T12" fmla="*/ 239 w 247"/>
                <a:gd name="T13" fmla="*/ 36 h 207"/>
                <a:gd name="T14" fmla="*/ 242 w 247"/>
                <a:gd name="T15" fmla="*/ 49 h 207"/>
                <a:gd name="T16" fmla="*/ 243 w 247"/>
                <a:gd name="T17" fmla="*/ 54 h 207"/>
                <a:gd name="T18" fmla="*/ 245 w 247"/>
                <a:gd name="T19" fmla="*/ 59 h 207"/>
                <a:gd name="T20" fmla="*/ 238 w 247"/>
                <a:gd name="T21" fmla="*/ 49 h 207"/>
                <a:gd name="T22" fmla="*/ 240 w 247"/>
                <a:gd name="T23" fmla="*/ 62 h 207"/>
                <a:gd name="T24" fmla="*/ 240 w 247"/>
                <a:gd name="T25" fmla="*/ 68 h 207"/>
                <a:gd name="T26" fmla="*/ 241 w 247"/>
                <a:gd name="T27" fmla="*/ 69 h 207"/>
                <a:gd name="T28" fmla="*/ 244 w 247"/>
                <a:gd name="T29" fmla="*/ 61 h 207"/>
                <a:gd name="T30" fmla="*/ 245 w 247"/>
                <a:gd name="T31" fmla="*/ 70 h 207"/>
                <a:gd name="T32" fmla="*/ 245 w 247"/>
                <a:gd name="T33" fmla="*/ 71 h 207"/>
                <a:gd name="T34" fmla="*/ 245 w 247"/>
                <a:gd name="T35" fmla="*/ 72 h 207"/>
                <a:gd name="T36" fmla="*/ 245 w 247"/>
                <a:gd name="T37" fmla="*/ 73 h 207"/>
                <a:gd name="T38" fmla="*/ 245 w 247"/>
                <a:gd name="T39" fmla="*/ 79 h 207"/>
                <a:gd name="T40" fmla="*/ 244 w 247"/>
                <a:gd name="T41" fmla="*/ 107 h 207"/>
                <a:gd name="T42" fmla="*/ 244 w 247"/>
                <a:gd name="T43" fmla="*/ 107 h 207"/>
                <a:gd name="T44" fmla="*/ 244 w 247"/>
                <a:gd name="T45" fmla="*/ 127 h 207"/>
                <a:gd name="T46" fmla="*/ 243 w 247"/>
                <a:gd name="T47" fmla="*/ 138 h 207"/>
                <a:gd name="T48" fmla="*/ 241 w 247"/>
                <a:gd name="T49" fmla="*/ 149 h 207"/>
                <a:gd name="T50" fmla="*/ 241 w 247"/>
                <a:gd name="T51" fmla="*/ 150 h 207"/>
                <a:gd name="T52" fmla="*/ 240 w 247"/>
                <a:gd name="T53" fmla="*/ 159 h 207"/>
                <a:gd name="T54" fmla="*/ 239 w 247"/>
                <a:gd name="T55" fmla="*/ 173 h 207"/>
                <a:gd name="T56" fmla="*/ 237 w 247"/>
                <a:gd name="T57" fmla="*/ 187 h 207"/>
                <a:gd name="T58" fmla="*/ 236 w 247"/>
                <a:gd name="T59" fmla="*/ 195 h 207"/>
                <a:gd name="T60" fmla="*/ 235 w 247"/>
                <a:gd name="T61" fmla="*/ 197 h 207"/>
                <a:gd name="T62" fmla="*/ 235 w 247"/>
                <a:gd name="T63" fmla="*/ 200 h 207"/>
                <a:gd name="T64" fmla="*/ 234 w 247"/>
                <a:gd name="T65" fmla="*/ 207 h 207"/>
                <a:gd name="T66" fmla="*/ 234 w 247"/>
                <a:gd name="T67" fmla="*/ 207 h 207"/>
                <a:gd name="T68" fmla="*/ 188 w 247"/>
                <a:gd name="T69" fmla="*/ 203 h 207"/>
                <a:gd name="T70" fmla="*/ 0 w 247"/>
                <a:gd name="T71" fmla="*/ 203 h 207"/>
                <a:gd name="T72" fmla="*/ 0 w 247"/>
                <a:gd name="T73" fmla="*/ 203 h 207"/>
                <a:gd name="T74" fmla="*/ 3 w 247"/>
                <a:gd name="T75" fmla="*/ 0 h 207"/>
                <a:gd name="connsiteX0" fmla="*/ 121 w 9919"/>
                <a:gd name="connsiteY0" fmla="*/ 0 h 10000"/>
                <a:gd name="connsiteX1" fmla="*/ 9271 w 9919"/>
                <a:gd name="connsiteY1" fmla="*/ 0 h 10000"/>
                <a:gd name="connsiteX2" fmla="*/ 9271 w 9919"/>
                <a:gd name="connsiteY2" fmla="*/ 0 h 10000"/>
                <a:gd name="connsiteX3" fmla="*/ 9312 w 9919"/>
                <a:gd name="connsiteY3" fmla="*/ 97 h 10000"/>
                <a:gd name="connsiteX4" fmla="*/ 9433 w 9919"/>
                <a:gd name="connsiteY4" fmla="*/ 725 h 10000"/>
                <a:gd name="connsiteX5" fmla="*/ 9595 w 9919"/>
                <a:gd name="connsiteY5" fmla="*/ 1256 h 10000"/>
                <a:gd name="connsiteX6" fmla="*/ 9676 w 9919"/>
                <a:gd name="connsiteY6" fmla="*/ 1739 h 10000"/>
                <a:gd name="connsiteX7" fmla="*/ 9798 w 9919"/>
                <a:gd name="connsiteY7" fmla="*/ 2367 h 10000"/>
                <a:gd name="connsiteX8" fmla="*/ 9838 w 9919"/>
                <a:gd name="connsiteY8" fmla="*/ 2609 h 10000"/>
                <a:gd name="connsiteX9" fmla="*/ 9919 w 9919"/>
                <a:gd name="connsiteY9" fmla="*/ 2850 h 10000"/>
                <a:gd name="connsiteX10" fmla="*/ 9636 w 9919"/>
                <a:gd name="connsiteY10" fmla="*/ 2367 h 10000"/>
                <a:gd name="connsiteX11" fmla="*/ 9717 w 9919"/>
                <a:gd name="connsiteY11" fmla="*/ 2995 h 10000"/>
                <a:gd name="connsiteX12" fmla="*/ 9717 w 9919"/>
                <a:gd name="connsiteY12" fmla="*/ 3285 h 10000"/>
                <a:gd name="connsiteX13" fmla="*/ 9757 w 9919"/>
                <a:gd name="connsiteY13" fmla="*/ 3333 h 10000"/>
                <a:gd name="connsiteX14" fmla="*/ 9879 w 9919"/>
                <a:gd name="connsiteY14" fmla="*/ 2947 h 10000"/>
                <a:gd name="connsiteX15" fmla="*/ 9817 w 9919"/>
                <a:gd name="connsiteY15" fmla="*/ 2730 h 10000"/>
                <a:gd name="connsiteX16" fmla="*/ 9919 w 9919"/>
                <a:gd name="connsiteY16" fmla="*/ 3382 h 10000"/>
                <a:gd name="connsiteX17" fmla="*/ 9919 w 9919"/>
                <a:gd name="connsiteY17" fmla="*/ 3430 h 10000"/>
                <a:gd name="connsiteX18" fmla="*/ 9919 w 9919"/>
                <a:gd name="connsiteY18" fmla="*/ 3478 h 10000"/>
                <a:gd name="connsiteX19" fmla="*/ 9919 w 9919"/>
                <a:gd name="connsiteY19" fmla="*/ 3527 h 10000"/>
                <a:gd name="connsiteX20" fmla="*/ 9919 w 9919"/>
                <a:gd name="connsiteY20" fmla="*/ 3816 h 10000"/>
                <a:gd name="connsiteX21" fmla="*/ 9879 w 9919"/>
                <a:gd name="connsiteY21" fmla="*/ 5169 h 10000"/>
                <a:gd name="connsiteX22" fmla="*/ 9879 w 9919"/>
                <a:gd name="connsiteY22" fmla="*/ 5169 h 10000"/>
                <a:gd name="connsiteX23" fmla="*/ 9879 w 9919"/>
                <a:gd name="connsiteY23" fmla="*/ 6135 h 10000"/>
                <a:gd name="connsiteX24" fmla="*/ 9838 w 9919"/>
                <a:gd name="connsiteY24" fmla="*/ 6667 h 10000"/>
                <a:gd name="connsiteX25" fmla="*/ 9757 w 9919"/>
                <a:gd name="connsiteY25" fmla="*/ 7198 h 10000"/>
                <a:gd name="connsiteX26" fmla="*/ 9757 w 9919"/>
                <a:gd name="connsiteY26" fmla="*/ 7246 h 10000"/>
                <a:gd name="connsiteX27" fmla="*/ 9717 w 9919"/>
                <a:gd name="connsiteY27" fmla="*/ 7681 h 10000"/>
                <a:gd name="connsiteX28" fmla="*/ 9676 w 9919"/>
                <a:gd name="connsiteY28" fmla="*/ 8357 h 10000"/>
                <a:gd name="connsiteX29" fmla="*/ 9595 w 9919"/>
                <a:gd name="connsiteY29" fmla="*/ 9034 h 10000"/>
                <a:gd name="connsiteX30" fmla="*/ 9555 w 9919"/>
                <a:gd name="connsiteY30" fmla="*/ 9420 h 10000"/>
                <a:gd name="connsiteX31" fmla="*/ 9514 w 9919"/>
                <a:gd name="connsiteY31" fmla="*/ 9517 h 10000"/>
                <a:gd name="connsiteX32" fmla="*/ 9514 w 9919"/>
                <a:gd name="connsiteY32" fmla="*/ 9662 h 10000"/>
                <a:gd name="connsiteX33" fmla="*/ 9474 w 9919"/>
                <a:gd name="connsiteY33" fmla="*/ 10000 h 10000"/>
                <a:gd name="connsiteX34" fmla="*/ 9474 w 9919"/>
                <a:gd name="connsiteY34" fmla="*/ 10000 h 10000"/>
                <a:gd name="connsiteX35" fmla="*/ 7611 w 9919"/>
                <a:gd name="connsiteY35" fmla="*/ 9807 h 10000"/>
                <a:gd name="connsiteX36" fmla="*/ 0 w 9919"/>
                <a:gd name="connsiteY36" fmla="*/ 9807 h 10000"/>
                <a:gd name="connsiteX37" fmla="*/ 0 w 9919"/>
                <a:gd name="connsiteY37" fmla="*/ 9807 h 10000"/>
                <a:gd name="connsiteX38" fmla="*/ 121 w 9919"/>
                <a:gd name="connsiteY38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10000 w 10003"/>
                <a:gd name="connsiteY19" fmla="*/ 3816 h 10000"/>
                <a:gd name="connsiteX20" fmla="*/ 9960 w 10003"/>
                <a:gd name="connsiteY20" fmla="*/ 5169 h 10000"/>
                <a:gd name="connsiteX21" fmla="*/ 9960 w 10003"/>
                <a:gd name="connsiteY21" fmla="*/ 5169 h 10000"/>
                <a:gd name="connsiteX22" fmla="*/ 9960 w 10003"/>
                <a:gd name="connsiteY22" fmla="*/ 6135 h 10000"/>
                <a:gd name="connsiteX23" fmla="*/ 9918 w 10003"/>
                <a:gd name="connsiteY23" fmla="*/ 6667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96 w 10003"/>
                <a:gd name="connsiteY26" fmla="*/ 7681 h 10000"/>
                <a:gd name="connsiteX27" fmla="*/ 9755 w 10003"/>
                <a:gd name="connsiteY27" fmla="*/ 8357 h 10000"/>
                <a:gd name="connsiteX28" fmla="*/ 9673 w 10003"/>
                <a:gd name="connsiteY28" fmla="*/ 9034 h 10000"/>
                <a:gd name="connsiteX29" fmla="*/ 9633 w 10003"/>
                <a:gd name="connsiteY29" fmla="*/ 9420 h 10000"/>
                <a:gd name="connsiteX30" fmla="*/ 9592 w 10003"/>
                <a:gd name="connsiteY30" fmla="*/ 9517 h 10000"/>
                <a:gd name="connsiteX31" fmla="*/ 9592 w 10003"/>
                <a:gd name="connsiteY31" fmla="*/ 9662 h 10000"/>
                <a:gd name="connsiteX32" fmla="*/ 9551 w 10003"/>
                <a:gd name="connsiteY32" fmla="*/ 10000 h 10000"/>
                <a:gd name="connsiteX33" fmla="*/ 9551 w 10003"/>
                <a:gd name="connsiteY33" fmla="*/ 10000 h 10000"/>
                <a:gd name="connsiteX34" fmla="*/ 7673 w 10003"/>
                <a:gd name="connsiteY34" fmla="*/ 9807 h 10000"/>
                <a:gd name="connsiteX35" fmla="*/ 0 w 10003"/>
                <a:gd name="connsiteY35" fmla="*/ 9807 h 10000"/>
                <a:gd name="connsiteX36" fmla="*/ 0 w 10003"/>
                <a:gd name="connsiteY36" fmla="*/ 9807 h 10000"/>
                <a:gd name="connsiteX37" fmla="*/ 122 w 10003"/>
                <a:gd name="connsiteY37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918 w 10003"/>
                <a:gd name="connsiteY24" fmla="*/ 6667 h 10000"/>
                <a:gd name="connsiteX25" fmla="*/ 9837 w 10003"/>
                <a:gd name="connsiteY25" fmla="*/ 7198 h 10000"/>
                <a:gd name="connsiteX26" fmla="*/ 9837 w 10003"/>
                <a:gd name="connsiteY26" fmla="*/ 7246 h 10000"/>
                <a:gd name="connsiteX27" fmla="*/ 9796 w 10003"/>
                <a:gd name="connsiteY27" fmla="*/ 7681 h 10000"/>
                <a:gd name="connsiteX28" fmla="*/ 9755 w 10003"/>
                <a:gd name="connsiteY28" fmla="*/ 8357 h 10000"/>
                <a:gd name="connsiteX29" fmla="*/ 9673 w 10003"/>
                <a:gd name="connsiteY29" fmla="*/ 9034 h 10000"/>
                <a:gd name="connsiteX30" fmla="*/ 9633 w 10003"/>
                <a:gd name="connsiteY30" fmla="*/ 9420 h 10000"/>
                <a:gd name="connsiteX31" fmla="*/ 9592 w 10003"/>
                <a:gd name="connsiteY31" fmla="*/ 9517 h 10000"/>
                <a:gd name="connsiteX32" fmla="*/ 9592 w 10003"/>
                <a:gd name="connsiteY32" fmla="*/ 9662 h 10000"/>
                <a:gd name="connsiteX33" fmla="*/ 9551 w 10003"/>
                <a:gd name="connsiteY33" fmla="*/ 10000 h 10000"/>
                <a:gd name="connsiteX34" fmla="*/ 9551 w 10003"/>
                <a:gd name="connsiteY34" fmla="*/ 10000 h 10000"/>
                <a:gd name="connsiteX35" fmla="*/ 7673 w 10003"/>
                <a:gd name="connsiteY35" fmla="*/ 9807 h 10000"/>
                <a:gd name="connsiteX36" fmla="*/ 0 w 10003"/>
                <a:gd name="connsiteY36" fmla="*/ 9807 h 10000"/>
                <a:gd name="connsiteX37" fmla="*/ 0 w 10003"/>
                <a:gd name="connsiteY37" fmla="*/ 9807 h 10000"/>
                <a:gd name="connsiteX38" fmla="*/ 122 w 10003"/>
                <a:gd name="connsiteY38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96 w 10003"/>
                <a:gd name="connsiteY26" fmla="*/ 7681 h 10000"/>
                <a:gd name="connsiteX27" fmla="*/ 9755 w 10003"/>
                <a:gd name="connsiteY27" fmla="*/ 8357 h 10000"/>
                <a:gd name="connsiteX28" fmla="*/ 9673 w 10003"/>
                <a:gd name="connsiteY28" fmla="*/ 9034 h 10000"/>
                <a:gd name="connsiteX29" fmla="*/ 9633 w 10003"/>
                <a:gd name="connsiteY29" fmla="*/ 9420 h 10000"/>
                <a:gd name="connsiteX30" fmla="*/ 9592 w 10003"/>
                <a:gd name="connsiteY30" fmla="*/ 9517 h 10000"/>
                <a:gd name="connsiteX31" fmla="*/ 9592 w 10003"/>
                <a:gd name="connsiteY31" fmla="*/ 9662 h 10000"/>
                <a:gd name="connsiteX32" fmla="*/ 9551 w 10003"/>
                <a:gd name="connsiteY32" fmla="*/ 10000 h 10000"/>
                <a:gd name="connsiteX33" fmla="*/ 9551 w 10003"/>
                <a:gd name="connsiteY33" fmla="*/ 10000 h 10000"/>
                <a:gd name="connsiteX34" fmla="*/ 7673 w 10003"/>
                <a:gd name="connsiteY34" fmla="*/ 9807 h 10000"/>
                <a:gd name="connsiteX35" fmla="*/ 0 w 10003"/>
                <a:gd name="connsiteY35" fmla="*/ 9807 h 10000"/>
                <a:gd name="connsiteX36" fmla="*/ 0 w 10003"/>
                <a:gd name="connsiteY36" fmla="*/ 9807 h 10000"/>
                <a:gd name="connsiteX37" fmla="*/ 122 w 10003"/>
                <a:gd name="connsiteY37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15 w 10003"/>
                <a:gd name="connsiteY10" fmla="*/ 2367 h 10000"/>
                <a:gd name="connsiteX11" fmla="*/ 9796 w 10003"/>
                <a:gd name="connsiteY11" fmla="*/ 2995 h 10000"/>
                <a:gd name="connsiteX12" fmla="*/ 9796 w 10003"/>
                <a:gd name="connsiteY12" fmla="*/ 3285 h 10000"/>
                <a:gd name="connsiteX13" fmla="*/ 9837 w 10003"/>
                <a:gd name="connsiteY13" fmla="*/ 3333 h 10000"/>
                <a:gd name="connsiteX14" fmla="*/ 9960 w 10003"/>
                <a:gd name="connsiteY14" fmla="*/ 2947 h 10000"/>
                <a:gd name="connsiteX15" fmla="*/ 10000 w 10003"/>
                <a:gd name="connsiteY15" fmla="*/ 3382 h 10000"/>
                <a:gd name="connsiteX16" fmla="*/ 10000 w 10003"/>
                <a:gd name="connsiteY16" fmla="*/ 3430 h 10000"/>
                <a:gd name="connsiteX17" fmla="*/ 10000 w 10003"/>
                <a:gd name="connsiteY17" fmla="*/ 3478 h 10000"/>
                <a:gd name="connsiteX18" fmla="*/ 10000 w 10003"/>
                <a:gd name="connsiteY18" fmla="*/ 3527 h 10000"/>
                <a:gd name="connsiteX19" fmla="*/ 9823 w 10003"/>
                <a:gd name="connsiteY19" fmla="*/ 3263 h 10000"/>
                <a:gd name="connsiteX20" fmla="*/ 10000 w 10003"/>
                <a:gd name="connsiteY20" fmla="*/ 3816 h 10000"/>
                <a:gd name="connsiteX21" fmla="*/ 9960 w 10003"/>
                <a:gd name="connsiteY21" fmla="*/ 5169 h 10000"/>
                <a:gd name="connsiteX22" fmla="*/ 9960 w 10003"/>
                <a:gd name="connsiteY22" fmla="*/ 5169 h 10000"/>
                <a:gd name="connsiteX23" fmla="*/ 9960 w 10003"/>
                <a:gd name="connsiteY23" fmla="*/ 6135 h 10000"/>
                <a:gd name="connsiteX24" fmla="*/ 9837 w 10003"/>
                <a:gd name="connsiteY24" fmla="*/ 7198 h 10000"/>
                <a:gd name="connsiteX25" fmla="*/ 9837 w 10003"/>
                <a:gd name="connsiteY25" fmla="*/ 7246 h 10000"/>
                <a:gd name="connsiteX26" fmla="*/ 9755 w 10003"/>
                <a:gd name="connsiteY26" fmla="*/ 8357 h 10000"/>
                <a:gd name="connsiteX27" fmla="*/ 9673 w 10003"/>
                <a:gd name="connsiteY27" fmla="*/ 9034 h 10000"/>
                <a:gd name="connsiteX28" fmla="*/ 9633 w 10003"/>
                <a:gd name="connsiteY28" fmla="*/ 9420 h 10000"/>
                <a:gd name="connsiteX29" fmla="*/ 9592 w 10003"/>
                <a:gd name="connsiteY29" fmla="*/ 9517 h 10000"/>
                <a:gd name="connsiteX30" fmla="*/ 9592 w 10003"/>
                <a:gd name="connsiteY30" fmla="*/ 9662 h 10000"/>
                <a:gd name="connsiteX31" fmla="*/ 9551 w 10003"/>
                <a:gd name="connsiteY31" fmla="*/ 10000 h 10000"/>
                <a:gd name="connsiteX32" fmla="*/ 9551 w 10003"/>
                <a:gd name="connsiteY32" fmla="*/ 10000 h 10000"/>
                <a:gd name="connsiteX33" fmla="*/ 7673 w 10003"/>
                <a:gd name="connsiteY33" fmla="*/ 9807 h 10000"/>
                <a:gd name="connsiteX34" fmla="*/ 0 w 10003"/>
                <a:gd name="connsiteY34" fmla="*/ 9807 h 10000"/>
                <a:gd name="connsiteX35" fmla="*/ 0 w 10003"/>
                <a:gd name="connsiteY35" fmla="*/ 9807 h 10000"/>
                <a:gd name="connsiteX36" fmla="*/ 122 w 10003"/>
                <a:gd name="connsiteY36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755 w 10003"/>
                <a:gd name="connsiteY6" fmla="*/ 1739 h 10000"/>
                <a:gd name="connsiteX7" fmla="*/ 9878 w 10003"/>
                <a:gd name="connsiteY7" fmla="*/ 2367 h 10000"/>
                <a:gd name="connsiteX8" fmla="*/ 9918 w 10003"/>
                <a:gd name="connsiteY8" fmla="*/ 2609 h 10000"/>
                <a:gd name="connsiteX9" fmla="*/ 10000 w 10003"/>
                <a:gd name="connsiteY9" fmla="*/ 2850 h 10000"/>
                <a:gd name="connsiteX10" fmla="*/ 9796 w 10003"/>
                <a:gd name="connsiteY10" fmla="*/ 2995 h 10000"/>
                <a:gd name="connsiteX11" fmla="*/ 9796 w 10003"/>
                <a:gd name="connsiteY11" fmla="*/ 3285 h 10000"/>
                <a:gd name="connsiteX12" fmla="*/ 9837 w 10003"/>
                <a:gd name="connsiteY12" fmla="*/ 3333 h 10000"/>
                <a:gd name="connsiteX13" fmla="*/ 9960 w 10003"/>
                <a:gd name="connsiteY13" fmla="*/ 2947 h 10000"/>
                <a:gd name="connsiteX14" fmla="*/ 10000 w 10003"/>
                <a:gd name="connsiteY14" fmla="*/ 3382 h 10000"/>
                <a:gd name="connsiteX15" fmla="*/ 10000 w 10003"/>
                <a:gd name="connsiteY15" fmla="*/ 3430 h 10000"/>
                <a:gd name="connsiteX16" fmla="*/ 10000 w 10003"/>
                <a:gd name="connsiteY16" fmla="*/ 3478 h 10000"/>
                <a:gd name="connsiteX17" fmla="*/ 10000 w 10003"/>
                <a:gd name="connsiteY17" fmla="*/ 3527 h 10000"/>
                <a:gd name="connsiteX18" fmla="*/ 9823 w 10003"/>
                <a:gd name="connsiteY18" fmla="*/ 3263 h 10000"/>
                <a:gd name="connsiteX19" fmla="*/ 10000 w 10003"/>
                <a:gd name="connsiteY19" fmla="*/ 3816 h 10000"/>
                <a:gd name="connsiteX20" fmla="*/ 9960 w 10003"/>
                <a:gd name="connsiteY20" fmla="*/ 5169 h 10000"/>
                <a:gd name="connsiteX21" fmla="*/ 9960 w 10003"/>
                <a:gd name="connsiteY21" fmla="*/ 5169 h 10000"/>
                <a:gd name="connsiteX22" fmla="*/ 9960 w 10003"/>
                <a:gd name="connsiteY22" fmla="*/ 6135 h 10000"/>
                <a:gd name="connsiteX23" fmla="*/ 9837 w 10003"/>
                <a:gd name="connsiteY23" fmla="*/ 7198 h 10000"/>
                <a:gd name="connsiteX24" fmla="*/ 9837 w 10003"/>
                <a:gd name="connsiteY24" fmla="*/ 7246 h 10000"/>
                <a:gd name="connsiteX25" fmla="*/ 9755 w 10003"/>
                <a:gd name="connsiteY25" fmla="*/ 8357 h 10000"/>
                <a:gd name="connsiteX26" fmla="*/ 9673 w 10003"/>
                <a:gd name="connsiteY26" fmla="*/ 9034 h 10000"/>
                <a:gd name="connsiteX27" fmla="*/ 9633 w 10003"/>
                <a:gd name="connsiteY27" fmla="*/ 9420 h 10000"/>
                <a:gd name="connsiteX28" fmla="*/ 9592 w 10003"/>
                <a:gd name="connsiteY28" fmla="*/ 9517 h 10000"/>
                <a:gd name="connsiteX29" fmla="*/ 9592 w 10003"/>
                <a:gd name="connsiteY29" fmla="*/ 9662 h 10000"/>
                <a:gd name="connsiteX30" fmla="*/ 9551 w 10003"/>
                <a:gd name="connsiteY30" fmla="*/ 10000 h 10000"/>
                <a:gd name="connsiteX31" fmla="*/ 9551 w 10003"/>
                <a:gd name="connsiteY31" fmla="*/ 10000 h 10000"/>
                <a:gd name="connsiteX32" fmla="*/ 7673 w 10003"/>
                <a:gd name="connsiteY32" fmla="*/ 9807 h 10000"/>
                <a:gd name="connsiteX33" fmla="*/ 0 w 10003"/>
                <a:gd name="connsiteY33" fmla="*/ 9807 h 10000"/>
                <a:gd name="connsiteX34" fmla="*/ 0 w 10003"/>
                <a:gd name="connsiteY34" fmla="*/ 9807 h 10000"/>
                <a:gd name="connsiteX35" fmla="*/ 122 w 10003"/>
                <a:gd name="connsiteY35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673 w 10003"/>
                <a:gd name="connsiteY5" fmla="*/ 1256 h 10000"/>
                <a:gd name="connsiteX6" fmla="*/ 9878 w 10003"/>
                <a:gd name="connsiteY6" fmla="*/ 2367 h 10000"/>
                <a:gd name="connsiteX7" fmla="*/ 9918 w 10003"/>
                <a:gd name="connsiteY7" fmla="*/ 2609 h 10000"/>
                <a:gd name="connsiteX8" fmla="*/ 10000 w 10003"/>
                <a:gd name="connsiteY8" fmla="*/ 2850 h 10000"/>
                <a:gd name="connsiteX9" fmla="*/ 9796 w 10003"/>
                <a:gd name="connsiteY9" fmla="*/ 2995 h 10000"/>
                <a:gd name="connsiteX10" fmla="*/ 9796 w 10003"/>
                <a:gd name="connsiteY10" fmla="*/ 3285 h 10000"/>
                <a:gd name="connsiteX11" fmla="*/ 9837 w 10003"/>
                <a:gd name="connsiteY11" fmla="*/ 3333 h 10000"/>
                <a:gd name="connsiteX12" fmla="*/ 9960 w 10003"/>
                <a:gd name="connsiteY12" fmla="*/ 2947 h 10000"/>
                <a:gd name="connsiteX13" fmla="*/ 10000 w 10003"/>
                <a:gd name="connsiteY13" fmla="*/ 3382 h 10000"/>
                <a:gd name="connsiteX14" fmla="*/ 10000 w 10003"/>
                <a:gd name="connsiteY14" fmla="*/ 3430 h 10000"/>
                <a:gd name="connsiteX15" fmla="*/ 10000 w 10003"/>
                <a:gd name="connsiteY15" fmla="*/ 3478 h 10000"/>
                <a:gd name="connsiteX16" fmla="*/ 10000 w 10003"/>
                <a:gd name="connsiteY16" fmla="*/ 3527 h 10000"/>
                <a:gd name="connsiteX17" fmla="*/ 9823 w 10003"/>
                <a:gd name="connsiteY17" fmla="*/ 3263 h 10000"/>
                <a:gd name="connsiteX18" fmla="*/ 10000 w 10003"/>
                <a:gd name="connsiteY18" fmla="*/ 3816 h 10000"/>
                <a:gd name="connsiteX19" fmla="*/ 9960 w 10003"/>
                <a:gd name="connsiteY19" fmla="*/ 5169 h 10000"/>
                <a:gd name="connsiteX20" fmla="*/ 9960 w 10003"/>
                <a:gd name="connsiteY20" fmla="*/ 5169 h 10000"/>
                <a:gd name="connsiteX21" fmla="*/ 9960 w 10003"/>
                <a:gd name="connsiteY21" fmla="*/ 6135 h 10000"/>
                <a:gd name="connsiteX22" fmla="*/ 9837 w 10003"/>
                <a:gd name="connsiteY22" fmla="*/ 7198 h 10000"/>
                <a:gd name="connsiteX23" fmla="*/ 9837 w 10003"/>
                <a:gd name="connsiteY23" fmla="*/ 7246 h 10000"/>
                <a:gd name="connsiteX24" fmla="*/ 9755 w 10003"/>
                <a:gd name="connsiteY24" fmla="*/ 8357 h 10000"/>
                <a:gd name="connsiteX25" fmla="*/ 9673 w 10003"/>
                <a:gd name="connsiteY25" fmla="*/ 9034 h 10000"/>
                <a:gd name="connsiteX26" fmla="*/ 9633 w 10003"/>
                <a:gd name="connsiteY26" fmla="*/ 9420 h 10000"/>
                <a:gd name="connsiteX27" fmla="*/ 9592 w 10003"/>
                <a:gd name="connsiteY27" fmla="*/ 9517 h 10000"/>
                <a:gd name="connsiteX28" fmla="*/ 9592 w 10003"/>
                <a:gd name="connsiteY28" fmla="*/ 9662 h 10000"/>
                <a:gd name="connsiteX29" fmla="*/ 9551 w 10003"/>
                <a:gd name="connsiteY29" fmla="*/ 10000 h 10000"/>
                <a:gd name="connsiteX30" fmla="*/ 9551 w 10003"/>
                <a:gd name="connsiteY30" fmla="*/ 10000 h 10000"/>
                <a:gd name="connsiteX31" fmla="*/ 7673 w 10003"/>
                <a:gd name="connsiteY31" fmla="*/ 9807 h 10000"/>
                <a:gd name="connsiteX32" fmla="*/ 0 w 10003"/>
                <a:gd name="connsiteY32" fmla="*/ 9807 h 10000"/>
                <a:gd name="connsiteX33" fmla="*/ 0 w 10003"/>
                <a:gd name="connsiteY33" fmla="*/ 9807 h 10000"/>
                <a:gd name="connsiteX34" fmla="*/ 122 w 10003"/>
                <a:gd name="connsiteY34" fmla="*/ 0 h 10000"/>
                <a:gd name="connsiteX0" fmla="*/ 122 w 10003"/>
                <a:gd name="connsiteY0" fmla="*/ 0 h 10000"/>
                <a:gd name="connsiteX1" fmla="*/ 9347 w 10003"/>
                <a:gd name="connsiteY1" fmla="*/ 0 h 10000"/>
                <a:gd name="connsiteX2" fmla="*/ 9347 w 10003"/>
                <a:gd name="connsiteY2" fmla="*/ 0 h 10000"/>
                <a:gd name="connsiteX3" fmla="*/ 9388 w 10003"/>
                <a:gd name="connsiteY3" fmla="*/ 97 h 10000"/>
                <a:gd name="connsiteX4" fmla="*/ 9510 w 10003"/>
                <a:gd name="connsiteY4" fmla="*/ 725 h 10000"/>
                <a:gd name="connsiteX5" fmla="*/ 9878 w 10003"/>
                <a:gd name="connsiteY5" fmla="*/ 2367 h 10000"/>
                <a:gd name="connsiteX6" fmla="*/ 9918 w 10003"/>
                <a:gd name="connsiteY6" fmla="*/ 2609 h 10000"/>
                <a:gd name="connsiteX7" fmla="*/ 10000 w 10003"/>
                <a:gd name="connsiteY7" fmla="*/ 2850 h 10000"/>
                <a:gd name="connsiteX8" fmla="*/ 9796 w 10003"/>
                <a:gd name="connsiteY8" fmla="*/ 2995 h 10000"/>
                <a:gd name="connsiteX9" fmla="*/ 9796 w 10003"/>
                <a:gd name="connsiteY9" fmla="*/ 3285 h 10000"/>
                <a:gd name="connsiteX10" fmla="*/ 9837 w 10003"/>
                <a:gd name="connsiteY10" fmla="*/ 3333 h 10000"/>
                <a:gd name="connsiteX11" fmla="*/ 9960 w 10003"/>
                <a:gd name="connsiteY11" fmla="*/ 2947 h 10000"/>
                <a:gd name="connsiteX12" fmla="*/ 10000 w 10003"/>
                <a:gd name="connsiteY12" fmla="*/ 3382 h 10000"/>
                <a:gd name="connsiteX13" fmla="*/ 10000 w 10003"/>
                <a:gd name="connsiteY13" fmla="*/ 3430 h 10000"/>
                <a:gd name="connsiteX14" fmla="*/ 10000 w 10003"/>
                <a:gd name="connsiteY14" fmla="*/ 3478 h 10000"/>
                <a:gd name="connsiteX15" fmla="*/ 10000 w 10003"/>
                <a:gd name="connsiteY15" fmla="*/ 3527 h 10000"/>
                <a:gd name="connsiteX16" fmla="*/ 9823 w 10003"/>
                <a:gd name="connsiteY16" fmla="*/ 3263 h 10000"/>
                <a:gd name="connsiteX17" fmla="*/ 10000 w 10003"/>
                <a:gd name="connsiteY17" fmla="*/ 3816 h 10000"/>
                <a:gd name="connsiteX18" fmla="*/ 9960 w 10003"/>
                <a:gd name="connsiteY18" fmla="*/ 5169 h 10000"/>
                <a:gd name="connsiteX19" fmla="*/ 9960 w 10003"/>
                <a:gd name="connsiteY19" fmla="*/ 5169 h 10000"/>
                <a:gd name="connsiteX20" fmla="*/ 9960 w 10003"/>
                <a:gd name="connsiteY20" fmla="*/ 6135 h 10000"/>
                <a:gd name="connsiteX21" fmla="*/ 9837 w 10003"/>
                <a:gd name="connsiteY21" fmla="*/ 7198 h 10000"/>
                <a:gd name="connsiteX22" fmla="*/ 9837 w 10003"/>
                <a:gd name="connsiteY22" fmla="*/ 7246 h 10000"/>
                <a:gd name="connsiteX23" fmla="*/ 9755 w 10003"/>
                <a:gd name="connsiteY23" fmla="*/ 8357 h 10000"/>
                <a:gd name="connsiteX24" fmla="*/ 9673 w 10003"/>
                <a:gd name="connsiteY24" fmla="*/ 9034 h 10000"/>
                <a:gd name="connsiteX25" fmla="*/ 9633 w 10003"/>
                <a:gd name="connsiteY25" fmla="*/ 9420 h 10000"/>
                <a:gd name="connsiteX26" fmla="*/ 9592 w 10003"/>
                <a:gd name="connsiteY26" fmla="*/ 9517 h 10000"/>
                <a:gd name="connsiteX27" fmla="*/ 9592 w 10003"/>
                <a:gd name="connsiteY27" fmla="*/ 9662 h 10000"/>
                <a:gd name="connsiteX28" fmla="*/ 9551 w 10003"/>
                <a:gd name="connsiteY28" fmla="*/ 10000 h 10000"/>
                <a:gd name="connsiteX29" fmla="*/ 9551 w 10003"/>
                <a:gd name="connsiteY29" fmla="*/ 10000 h 10000"/>
                <a:gd name="connsiteX30" fmla="*/ 7673 w 10003"/>
                <a:gd name="connsiteY30" fmla="*/ 9807 h 10000"/>
                <a:gd name="connsiteX31" fmla="*/ 0 w 10003"/>
                <a:gd name="connsiteY31" fmla="*/ 9807 h 10000"/>
                <a:gd name="connsiteX32" fmla="*/ 0 w 10003"/>
                <a:gd name="connsiteY32" fmla="*/ 9807 h 10000"/>
                <a:gd name="connsiteX33" fmla="*/ 122 w 10003"/>
                <a:gd name="connsiteY3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3" h="10000">
                  <a:moveTo>
                    <a:pt x="122" y="0"/>
                  </a:moveTo>
                  <a:lnTo>
                    <a:pt x="9347" y="0"/>
                  </a:lnTo>
                  <a:lnTo>
                    <a:pt x="9347" y="0"/>
                  </a:lnTo>
                  <a:cubicBezTo>
                    <a:pt x="9347" y="48"/>
                    <a:pt x="9388" y="48"/>
                    <a:pt x="9388" y="97"/>
                  </a:cubicBezTo>
                  <a:cubicBezTo>
                    <a:pt x="9388" y="290"/>
                    <a:pt x="9470" y="531"/>
                    <a:pt x="9510" y="725"/>
                  </a:cubicBezTo>
                  <a:cubicBezTo>
                    <a:pt x="9592" y="1103"/>
                    <a:pt x="9810" y="2053"/>
                    <a:pt x="9878" y="2367"/>
                  </a:cubicBezTo>
                  <a:cubicBezTo>
                    <a:pt x="9918" y="2464"/>
                    <a:pt x="9918" y="2512"/>
                    <a:pt x="9918" y="2609"/>
                  </a:cubicBezTo>
                  <a:cubicBezTo>
                    <a:pt x="9945" y="2689"/>
                    <a:pt x="9973" y="2770"/>
                    <a:pt x="10000" y="2850"/>
                  </a:cubicBezTo>
                  <a:cubicBezTo>
                    <a:pt x="9980" y="2914"/>
                    <a:pt x="9830" y="2923"/>
                    <a:pt x="9796" y="2995"/>
                  </a:cubicBezTo>
                  <a:cubicBezTo>
                    <a:pt x="9837" y="3092"/>
                    <a:pt x="9796" y="3188"/>
                    <a:pt x="9796" y="3285"/>
                  </a:cubicBezTo>
                  <a:cubicBezTo>
                    <a:pt x="9837" y="3333"/>
                    <a:pt x="9796" y="3382"/>
                    <a:pt x="9837" y="3333"/>
                  </a:cubicBezTo>
                  <a:cubicBezTo>
                    <a:pt x="9837" y="3237"/>
                    <a:pt x="9918" y="3043"/>
                    <a:pt x="9960" y="2947"/>
                  </a:cubicBezTo>
                  <a:cubicBezTo>
                    <a:pt x="9987" y="2955"/>
                    <a:pt x="9993" y="3302"/>
                    <a:pt x="10000" y="3382"/>
                  </a:cubicBezTo>
                  <a:cubicBezTo>
                    <a:pt x="10007" y="3462"/>
                    <a:pt x="10000" y="3414"/>
                    <a:pt x="10000" y="3430"/>
                  </a:cubicBezTo>
                  <a:lnTo>
                    <a:pt x="10000" y="3478"/>
                  </a:lnTo>
                  <a:lnTo>
                    <a:pt x="10000" y="3527"/>
                  </a:lnTo>
                  <a:cubicBezTo>
                    <a:pt x="9971" y="3491"/>
                    <a:pt x="9823" y="3215"/>
                    <a:pt x="9823" y="3263"/>
                  </a:cubicBezTo>
                  <a:cubicBezTo>
                    <a:pt x="9823" y="3311"/>
                    <a:pt x="9977" y="3498"/>
                    <a:pt x="10000" y="3816"/>
                  </a:cubicBezTo>
                  <a:cubicBezTo>
                    <a:pt x="9987" y="4267"/>
                    <a:pt x="9973" y="4718"/>
                    <a:pt x="9960" y="5169"/>
                  </a:cubicBezTo>
                  <a:lnTo>
                    <a:pt x="9960" y="5169"/>
                  </a:lnTo>
                  <a:cubicBezTo>
                    <a:pt x="9960" y="5507"/>
                    <a:pt x="10000" y="5845"/>
                    <a:pt x="9960" y="6135"/>
                  </a:cubicBezTo>
                  <a:cubicBezTo>
                    <a:pt x="9940" y="6473"/>
                    <a:pt x="9858" y="7013"/>
                    <a:pt x="9837" y="7198"/>
                  </a:cubicBezTo>
                  <a:cubicBezTo>
                    <a:pt x="9817" y="7383"/>
                    <a:pt x="9837" y="7230"/>
                    <a:pt x="9837" y="7246"/>
                  </a:cubicBezTo>
                  <a:cubicBezTo>
                    <a:pt x="9823" y="7439"/>
                    <a:pt x="9782" y="8059"/>
                    <a:pt x="9755" y="8357"/>
                  </a:cubicBezTo>
                  <a:cubicBezTo>
                    <a:pt x="9728" y="8655"/>
                    <a:pt x="9715" y="8889"/>
                    <a:pt x="9673" y="9034"/>
                  </a:cubicBezTo>
                  <a:cubicBezTo>
                    <a:pt x="9673" y="9179"/>
                    <a:pt x="9633" y="9275"/>
                    <a:pt x="9633" y="9420"/>
                  </a:cubicBezTo>
                  <a:cubicBezTo>
                    <a:pt x="9592" y="9420"/>
                    <a:pt x="9633" y="9469"/>
                    <a:pt x="9592" y="9517"/>
                  </a:cubicBezTo>
                  <a:lnTo>
                    <a:pt x="9592" y="9662"/>
                  </a:lnTo>
                  <a:cubicBezTo>
                    <a:pt x="9592" y="9758"/>
                    <a:pt x="9592" y="9903"/>
                    <a:pt x="9551" y="10000"/>
                  </a:cubicBezTo>
                  <a:lnTo>
                    <a:pt x="9551" y="10000"/>
                  </a:lnTo>
                  <a:lnTo>
                    <a:pt x="7673" y="9807"/>
                  </a:lnTo>
                  <a:lnTo>
                    <a:pt x="0" y="9807"/>
                  </a:lnTo>
                  <a:lnTo>
                    <a:pt x="0" y="9807"/>
                  </a:lnTo>
                  <a:cubicBezTo>
                    <a:pt x="41" y="6538"/>
                    <a:pt x="81" y="3269"/>
                    <a:pt x="122" y="0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0B531C72-40FB-0546-AD34-EA13E210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620" y="4139980"/>
              <a:ext cx="513247" cy="596070"/>
            </a:xfrm>
            <a:custGeom>
              <a:avLst/>
              <a:gdLst>
                <a:gd name="T0" fmla="*/ 409 w 409"/>
                <a:gd name="T1" fmla="*/ 0 h 475"/>
                <a:gd name="T2" fmla="*/ 403 w 409"/>
                <a:gd name="T3" fmla="*/ 419 h 475"/>
                <a:gd name="T4" fmla="*/ 403 w 409"/>
                <a:gd name="T5" fmla="*/ 419 h 475"/>
                <a:gd name="T6" fmla="*/ 401 w 409"/>
                <a:gd name="T7" fmla="*/ 475 h 475"/>
                <a:gd name="T8" fmla="*/ 401 w 409"/>
                <a:gd name="T9" fmla="*/ 475 h 475"/>
                <a:gd name="T10" fmla="*/ 171 w 409"/>
                <a:gd name="T11" fmla="*/ 475 h 475"/>
                <a:gd name="T12" fmla="*/ 171 w 409"/>
                <a:gd name="T13" fmla="*/ 299 h 475"/>
                <a:gd name="T14" fmla="*/ 0 w 409"/>
                <a:gd name="T15" fmla="*/ 299 h 475"/>
                <a:gd name="T16" fmla="*/ 0 w 409"/>
                <a:gd name="T17" fmla="*/ 299 h 475"/>
                <a:gd name="T18" fmla="*/ 0 w 409"/>
                <a:gd name="T19" fmla="*/ 130 h 475"/>
                <a:gd name="T20" fmla="*/ 0 w 409"/>
                <a:gd name="T21" fmla="*/ 130 h 475"/>
                <a:gd name="T22" fmla="*/ 372 w 409"/>
                <a:gd name="T23" fmla="*/ 130 h 475"/>
                <a:gd name="T24" fmla="*/ 409 w 409"/>
                <a:gd name="T25" fmla="*/ 0 h 475"/>
                <a:gd name="T26" fmla="*/ 409 w 409"/>
                <a:gd name="T2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475">
                  <a:moveTo>
                    <a:pt x="409" y="0"/>
                  </a:moveTo>
                  <a:lnTo>
                    <a:pt x="403" y="419"/>
                  </a:lnTo>
                  <a:lnTo>
                    <a:pt x="403" y="419"/>
                  </a:lnTo>
                  <a:lnTo>
                    <a:pt x="401" y="475"/>
                  </a:lnTo>
                  <a:lnTo>
                    <a:pt x="401" y="475"/>
                  </a:lnTo>
                  <a:lnTo>
                    <a:pt x="171" y="475"/>
                  </a:lnTo>
                  <a:lnTo>
                    <a:pt x="171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72" y="130"/>
                  </a:lnTo>
                  <a:lnTo>
                    <a:pt x="409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2EBAD9A9-8F14-2746-A770-EB357141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828" y="4665776"/>
              <a:ext cx="608619" cy="316231"/>
            </a:xfrm>
            <a:custGeom>
              <a:avLst/>
              <a:gdLst>
                <a:gd name="T0" fmla="*/ 0 w 235"/>
                <a:gd name="T1" fmla="*/ 27 h 122"/>
                <a:gd name="T2" fmla="*/ 2 w 235"/>
                <a:gd name="T3" fmla="*/ 115 h 122"/>
                <a:gd name="T4" fmla="*/ 2 w 235"/>
                <a:gd name="T5" fmla="*/ 115 h 122"/>
                <a:gd name="T6" fmla="*/ 58 w 235"/>
                <a:gd name="T7" fmla="*/ 115 h 122"/>
                <a:gd name="T8" fmla="*/ 58 w 235"/>
                <a:gd name="T9" fmla="*/ 122 h 122"/>
                <a:gd name="T10" fmla="*/ 169 w 235"/>
                <a:gd name="T11" fmla="*/ 122 h 122"/>
                <a:gd name="T12" fmla="*/ 169 w 235"/>
                <a:gd name="T13" fmla="*/ 118 h 122"/>
                <a:gd name="T14" fmla="*/ 223 w 235"/>
                <a:gd name="T15" fmla="*/ 118 h 122"/>
                <a:gd name="T16" fmla="*/ 223 w 235"/>
                <a:gd name="T17" fmla="*/ 118 h 122"/>
                <a:gd name="T18" fmla="*/ 224 w 235"/>
                <a:gd name="T19" fmla="*/ 105 h 122"/>
                <a:gd name="T20" fmla="*/ 226 w 235"/>
                <a:gd name="T21" fmla="*/ 86 h 122"/>
                <a:gd name="T22" fmla="*/ 226 w 235"/>
                <a:gd name="T23" fmla="*/ 86 h 122"/>
                <a:gd name="T24" fmla="*/ 227 w 235"/>
                <a:gd name="T25" fmla="*/ 75 h 122"/>
                <a:gd name="T26" fmla="*/ 228 w 235"/>
                <a:gd name="T27" fmla="*/ 62 h 122"/>
                <a:gd name="T28" fmla="*/ 231 w 235"/>
                <a:gd name="T29" fmla="*/ 41 h 122"/>
                <a:gd name="T30" fmla="*/ 231 w 235"/>
                <a:gd name="T31" fmla="*/ 39 h 122"/>
                <a:gd name="T32" fmla="*/ 234 w 235"/>
                <a:gd name="T33" fmla="*/ 23 h 122"/>
                <a:gd name="T34" fmla="*/ 235 w 235"/>
                <a:gd name="T35" fmla="*/ 6 h 122"/>
                <a:gd name="T36" fmla="*/ 235 w 235"/>
                <a:gd name="T37" fmla="*/ 4 h 122"/>
                <a:gd name="T38" fmla="*/ 235 w 235"/>
                <a:gd name="T39" fmla="*/ 4 h 122"/>
                <a:gd name="T40" fmla="*/ 189 w 235"/>
                <a:gd name="T41" fmla="*/ 0 h 122"/>
                <a:gd name="T42" fmla="*/ 1 w 235"/>
                <a:gd name="T43" fmla="*/ 0 h 122"/>
                <a:gd name="T44" fmla="*/ 1 w 235"/>
                <a:gd name="T45" fmla="*/ 0 h 122"/>
                <a:gd name="T46" fmla="*/ 0 w 235"/>
                <a:gd name="T47" fmla="*/ 27 h 122"/>
                <a:gd name="connsiteX0" fmla="*/ 0 w 10000"/>
                <a:gd name="connsiteY0" fmla="*/ 2213 h 10000"/>
                <a:gd name="connsiteX1" fmla="*/ 85 w 10000"/>
                <a:gd name="connsiteY1" fmla="*/ 9426 h 10000"/>
                <a:gd name="connsiteX2" fmla="*/ 85 w 10000"/>
                <a:gd name="connsiteY2" fmla="*/ 9426 h 10000"/>
                <a:gd name="connsiteX3" fmla="*/ 2468 w 10000"/>
                <a:gd name="connsiteY3" fmla="*/ 9426 h 10000"/>
                <a:gd name="connsiteX4" fmla="*/ 2468 w 10000"/>
                <a:gd name="connsiteY4" fmla="*/ 10000 h 10000"/>
                <a:gd name="connsiteX5" fmla="*/ 7191 w 10000"/>
                <a:gd name="connsiteY5" fmla="*/ 10000 h 10000"/>
                <a:gd name="connsiteX6" fmla="*/ 7191 w 10000"/>
                <a:gd name="connsiteY6" fmla="*/ 9672 h 10000"/>
                <a:gd name="connsiteX7" fmla="*/ 9489 w 10000"/>
                <a:gd name="connsiteY7" fmla="*/ 9672 h 10000"/>
                <a:gd name="connsiteX8" fmla="*/ 9489 w 10000"/>
                <a:gd name="connsiteY8" fmla="*/ 9672 h 10000"/>
                <a:gd name="connsiteX9" fmla="*/ 9532 w 10000"/>
                <a:gd name="connsiteY9" fmla="*/ 8607 h 10000"/>
                <a:gd name="connsiteX10" fmla="*/ 9617 w 10000"/>
                <a:gd name="connsiteY10" fmla="*/ 7049 h 10000"/>
                <a:gd name="connsiteX11" fmla="*/ 9617 w 10000"/>
                <a:gd name="connsiteY11" fmla="*/ 7049 h 10000"/>
                <a:gd name="connsiteX12" fmla="*/ 9660 w 10000"/>
                <a:gd name="connsiteY12" fmla="*/ 6148 h 10000"/>
                <a:gd name="connsiteX13" fmla="*/ 9702 w 10000"/>
                <a:gd name="connsiteY13" fmla="*/ 5082 h 10000"/>
                <a:gd name="connsiteX14" fmla="*/ 9830 w 10000"/>
                <a:gd name="connsiteY14" fmla="*/ 3361 h 10000"/>
                <a:gd name="connsiteX15" fmla="*/ 9957 w 10000"/>
                <a:gd name="connsiteY15" fmla="*/ 1885 h 10000"/>
                <a:gd name="connsiteX16" fmla="*/ 10000 w 10000"/>
                <a:gd name="connsiteY16" fmla="*/ 492 h 10000"/>
                <a:gd name="connsiteX17" fmla="*/ 10000 w 10000"/>
                <a:gd name="connsiteY17" fmla="*/ 328 h 10000"/>
                <a:gd name="connsiteX18" fmla="*/ 10000 w 10000"/>
                <a:gd name="connsiteY18" fmla="*/ 328 h 10000"/>
                <a:gd name="connsiteX19" fmla="*/ 8043 w 10000"/>
                <a:gd name="connsiteY19" fmla="*/ 0 h 10000"/>
                <a:gd name="connsiteX20" fmla="*/ 43 w 10000"/>
                <a:gd name="connsiteY20" fmla="*/ 0 h 10000"/>
                <a:gd name="connsiteX21" fmla="*/ 43 w 10000"/>
                <a:gd name="connsiteY21" fmla="*/ 0 h 10000"/>
                <a:gd name="connsiteX22" fmla="*/ 0 w 10000"/>
                <a:gd name="connsiteY22" fmla="*/ 2213 h 10000"/>
                <a:gd name="connsiteX0" fmla="*/ 0 w 10000"/>
                <a:gd name="connsiteY0" fmla="*/ 2213 h 10000"/>
                <a:gd name="connsiteX1" fmla="*/ 85 w 10000"/>
                <a:gd name="connsiteY1" fmla="*/ 9426 h 10000"/>
                <a:gd name="connsiteX2" fmla="*/ 85 w 10000"/>
                <a:gd name="connsiteY2" fmla="*/ 9426 h 10000"/>
                <a:gd name="connsiteX3" fmla="*/ 2468 w 10000"/>
                <a:gd name="connsiteY3" fmla="*/ 9426 h 10000"/>
                <a:gd name="connsiteX4" fmla="*/ 2468 w 10000"/>
                <a:gd name="connsiteY4" fmla="*/ 10000 h 10000"/>
                <a:gd name="connsiteX5" fmla="*/ 7191 w 10000"/>
                <a:gd name="connsiteY5" fmla="*/ 10000 h 10000"/>
                <a:gd name="connsiteX6" fmla="*/ 7191 w 10000"/>
                <a:gd name="connsiteY6" fmla="*/ 9672 h 10000"/>
                <a:gd name="connsiteX7" fmla="*/ 9489 w 10000"/>
                <a:gd name="connsiteY7" fmla="*/ 9672 h 10000"/>
                <a:gd name="connsiteX8" fmla="*/ 9489 w 10000"/>
                <a:gd name="connsiteY8" fmla="*/ 9672 h 10000"/>
                <a:gd name="connsiteX9" fmla="*/ 9532 w 10000"/>
                <a:gd name="connsiteY9" fmla="*/ 8607 h 10000"/>
                <a:gd name="connsiteX10" fmla="*/ 9617 w 10000"/>
                <a:gd name="connsiteY10" fmla="*/ 7049 h 10000"/>
                <a:gd name="connsiteX11" fmla="*/ 9660 w 10000"/>
                <a:gd name="connsiteY11" fmla="*/ 6148 h 10000"/>
                <a:gd name="connsiteX12" fmla="*/ 9702 w 10000"/>
                <a:gd name="connsiteY12" fmla="*/ 5082 h 10000"/>
                <a:gd name="connsiteX13" fmla="*/ 9830 w 10000"/>
                <a:gd name="connsiteY13" fmla="*/ 3361 h 10000"/>
                <a:gd name="connsiteX14" fmla="*/ 9957 w 10000"/>
                <a:gd name="connsiteY14" fmla="*/ 1885 h 10000"/>
                <a:gd name="connsiteX15" fmla="*/ 10000 w 10000"/>
                <a:gd name="connsiteY15" fmla="*/ 492 h 10000"/>
                <a:gd name="connsiteX16" fmla="*/ 10000 w 10000"/>
                <a:gd name="connsiteY16" fmla="*/ 328 h 10000"/>
                <a:gd name="connsiteX17" fmla="*/ 10000 w 10000"/>
                <a:gd name="connsiteY17" fmla="*/ 328 h 10000"/>
                <a:gd name="connsiteX18" fmla="*/ 8043 w 10000"/>
                <a:gd name="connsiteY18" fmla="*/ 0 h 10000"/>
                <a:gd name="connsiteX19" fmla="*/ 43 w 10000"/>
                <a:gd name="connsiteY19" fmla="*/ 0 h 10000"/>
                <a:gd name="connsiteX20" fmla="*/ 43 w 10000"/>
                <a:gd name="connsiteY20" fmla="*/ 0 h 10000"/>
                <a:gd name="connsiteX21" fmla="*/ 0 w 10000"/>
                <a:gd name="connsiteY21" fmla="*/ 22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0" y="2213"/>
                  </a:moveTo>
                  <a:cubicBezTo>
                    <a:pt x="28" y="4617"/>
                    <a:pt x="57" y="7022"/>
                    <a:pt x="85" y="9426"/>
                  </a:cubicBezTo>
                  <a:lnTo>
                    <a:pt x="85" y="9426"/>
                  </a:lnTo>
                  <a:lnTo>
                    <a:pt x="2468" y="9426"/>
                  </a:lnTo>
                  <a:lnTo>
                    <a:pt x="2468" y="10000"/>
                  </a:lnTo>
                  <a:lnTo>
                    <a:pt x="7191" y="10000"/>
                  </a:lnTo>
                  <a:lnTo>
                    <a:pt x="7191" y="9672"/>
                  </a:lnTo>
                  <a:lnTo>
                    <a:pt x="9489" y="9672"/>
                  </a:lnTo>
                  <a:lnTo>
                    <a:pt x="9489" y="9672"/>
                  </a:lnTo>
                  <a:cubicBezTo>
                    <a:pt x="9503" y="9317"/>
                    <a:pt x="9518" y="8962"/>
                    <a:pt x="9532" y="8607"/>
                  </a:cubicBezTo>
                  <a:cubicBezTo>
                    <a:pt x="9532" y="8197"/>
                    <a:pt x="9532" y="7541"/>
                    <a:pt x="9617" y="7049"/>
                  </a:cubicBezTo>
                  <a:cubicBezTo>
                    <a:pt x="9631" y="6749"/>
                    <a:pt x="9646" y="6448"/>
                    <a:pt x="9660" y="6148"/>
                  </a:cubicBezTo>
                  <a:cubicBezTo>
                    <a:pt x="9702" y="5820"/>
                    <a:pt x="9660" y="5410"/>
                    <a:pt x="9702" y="5082"/>
                  </a:cubicBezTo>
                  <a:cubicBezTo>
                    <a:pt x="9787" y="4590"/>
                    <a:pt x="9702" y="3852"/>
                    <a:pt x="9830" y="3361"/>
                  </a:cubicBezTo>
                  <a:cubicBezTo>
                    <a:pt x="9872" y="2869"/>
                    <a:pt x="9915" y="2377"/>
                    <a:pt x="9957" y="1885"/>
                  </a:cubicBezTo>
                  <a:cubicBezTo>
                    <a:pt x="10000" y="1393"/>
                    <a:pt x="10000" y="984"/>
                    <a:pt x="10000" y="492"/>
                  </a:cubicBezTo>
                  <a:lnTo>
                    <a:pt x="10000" y="328"/>
                  </a:lnTo>
                  <a:lnTo>
                    <a:pt x="10000" y="328"/>
                  </a:lnTo>
                  <a:lnTo>
                    <a:pt x="804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29" y="738"/>
                    <a:pt x="14" y="1475"/>
                    <a:pt x="0" y="2213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EB6A5707-0F0C-F74D-B61A-45CEBA606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662" y="5112514"/>
              <a:ext cx="1213471" cy="1044062"/>
            </a:xfrm>
            <a:custGeom>
              <a:avLst/>
              <a:gdLst>
                <a:gd name="T0" fmla="*/ 24 w 468"/>
                <a:gd name="T1" fmla="*/ 394 h 403"/>
                <a:gd name="T2" fmla="*/ 12 w 468"/>
                <a:gd name="T3" fmla="*/ 402 h 403"/>
                <a:gd name="T4" fmla="*/ 44 w 468"/>
                <a:gd name="T5" fmla="*/ 391 h 403"/>
                <a:gd name="T6" fmla="*/ 75 w 468"/>
                <a:gd name="T7" fmla="*/ 361 h 403"/>
                <a:gd name="T8" fmla="*/ 82 w 468"/>
                <a:gd name="T9" fmla="*/ 372 h 403"/>
                <a:gd name="T10" fmla="*/ 74 w 468"/>
                <a:gd name="T11" fmla="*/ 381 h 403"/>
                <a:gd name="T12" fmla="*/ 56 w 468"/>
                <a:gd name="T13" fmla="*/ 385 h 403"/>
                <a:gd name="T14" fmla="*/ 85 w 468"/>
                <a:gd name="T15" fmla="*/ 369 h 403"/>
                <a:gd name="T16" fmla="*/ 112 w 468"/>
                <a:gd name="T17" fmla="*/ 372 h 403"/>
                <a:gd name="T18" fmla="*/ 97 w 468"/>
                <a:gd name="T19" fmla="*/ 368 h 403"/>
                <a:gd name="T20" fmla="*/ 95 w 468"/>
                <a:gd name="T21" fmla="*/ 362 h 403"/>
                <a:gd name="T22" fmla="*/ 108 w 468"/>
                <a:gd name="T23" fmla="*/ 350 h 403"/>
                <a:gd name="T24" fmla="*/ 106 w 468"/>
                <a:gd name="T25" fmla="*/ 352 h 403"/>
                <a:gd name="T26" fmla="*/ 110 w 468"/>
                <a:gd name="T27" fmla="*/ 353 h 403"/>
                <a:gd name="T28" fmla="*/ 116 w 468"/>
                <a:gd name="T29" fmla="*/ 360 h 403"/>
                <a:gd name="T30" fmla="*/ 116 w 468"/>
                <a:gd name="T31" fmla="*/ 365 h 403"/>
                <a:gd name="T32" fmla="*/ 121 w 468"/>
                <a:gd name="T33" fmla="*/ 369 h 403"/>
                <a:gd name="T34" fmla="*/ 138 w 468"/>
                <a:gd name="T35" fmla="*/ 356 h 403"/>
                <a:gd name="T36" fmla="*/ 145 w 468"/>
                <a:gd name="T37" fmla="*/ 363 h 403"/>
                <a:gd name="T38" fmla="*/ 134 w 468"/>
                <a:gd name="T39" fmla="*/ 377 h 403"/>
                <a:gd name="T40" fmla="*/ 123 w 468"/>
                <a:gd name="T41" fmla="*/ 358 h 403"/>
                <a:gd name="T42" fmla="*/ 129 w 468"/>
                <a:gd name="T43" fmla="*/ 357 h 403"/>
                <a:gd name="T44" fmla="*/ 217 w 468"/>
                <a:gd name="T45" fmla="*/ 347 h 403"/>
                <a:gd name="T46" fmla="*/ 207 w 468"/>
                <a:gd name="T47" fmla="*/ 359 h 403"/>
                <a:gd name="T48" fmla="*/ 232 w 468"/>
                <a:gd name="T49" fmla="*/ 347 h 403"/>
                <a:gd name="T50" fmla="*/ 260 w 468"/>
                <a:gd name="T51" fmla="*/ 330 h 403"/>
                <a:gd name="T52" fmla="*/ 254 w 468"/>
                <a:gd name="T53" fmla="*/ 332 h 403"/>
                <a:gd name="T54" fmla="*/ 254 w 468"/>
                <a:gd name="T55" fmla="*/ 335 h 403"/>
                <a:gd name="T56" fmla="*/ 261 w 468"/>
                <a:gd name="T57" fmla="*/ 332 h 403"/>
                <a:gd name="T58" fmla="*/ 306 w 468"/>
                <a:gd name="T59" fmla="*/ 308 h 403"/>
                <a:gd name="T60" fmla="*/ 322 w 468"/>
                <a:gd name="T61" fmla="*/ 298 h 403"/>
                <a:gd name="T62" fmla="*/ 382 w 468"/>
                <a:gd name="T63" fmla="*/ 246 h 403"/>
                <a:gd name="T64" fmla="*/ 436 w 468"/>
                <a:gd name="T65" fmla="*/ 174 h 403"/>
                <a:gd name="T66" fmla="*/ 462 w 468"/>
                <a:gd name="T67" fmla="*/ 129 h 403"/>
                <a:gd name="T68" fmla="*/ 451 w 468"/>
                <a:gd name="T69" fmla="*/ 137 h 403"/>
                <a:gd name="T70" fmla="*/ 425 w 468"/>
                <a:gd name="T71" fmla="*/ 170 h 403"/>
                <a:gd name="T72" fmla="*/ 418 w 468"/>
                <a:gd name="T73" fmla="*/ 171 h 403"/>
                <a:gd name="T74" fmla="*/ 387 w 468"/>
                <a:gd name="T75" fmla="*/ 237 h 403"/>
                <a:gd name="T76" fmla="*/ 348 w 468"/>
                <a:gd name="T77" fmla="*/ 277 h 403"/>
                <a:gd name="T78" fmla="*/ 350 w 468"/>
                <a:gd name="T79" fmla="*/ 278 h 403"/>
                <a:gd name="T80" fmla="*/ 267 w 468"/>
                <a:gd name="T81" fmla="*/ 142 h 403"/>
                <a:gd name="T82" fmla="*/ 268 w 468"/>
                <a:gd name="T83" fmla="*/ 208 h 403"/>
                <a:gd name="T84" fmla="*/ 194 w 468"/>
                <a:gd name="T85" fmla="*/ 210 h 403"/>
                <a:gd name="T86" fmla="*/ 198 w 468"/>
                <a:gd name="T87" fmla="*/ 153 h 403"/>
                <a:gd name="T88" fmla="*/ 222 w 468"/>
                <a:gd name="T89" fmla="*/ 161 h 403"/>
                <a:gd name="T90" fmla="*/ 258 w 468"/>
                <a:gd name="T91" fmla="*/ 186 h 403"/>
                <a:gd name="T92" fmla="*/ 209 w 468"/>
                <a:gd name="T93" fmla="*/ 151 h 403"/>
                <a:gd name="T94" fmla="*/ 187 w 468"/>
                <a:gd name="T95" fmla="*/ 122 h 403"/>
                <a:gd name="T96" fmla="*/ 178 w 468"/>
                <a:gd name="T97" fmla="*/ 85 h 403"/>
                <a:gd name="T98" fmla="*/ 156 w 468"/>
                <a:gd name="T99" fmla="*/ 50 h 403"/>
                <a:gd name="T100" fmla="*/ 143 w 468"/>
                <a:gd name="T101" fmla="*/ 38 h 403"/>
                <a:gd name="T102" fmla="*/ 132 w 468"/>
                <a:gd name="T10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8" h="403">
                  <a:moveTo>
                    <a:pt x="43" y="387"/>
                  </a:moveTo>
                  <a:cubicBezTo>
                    <a:pt x="42" y="389"/>
                    <a:pt x="39" y="393"/>
                    <a:pt x="36" y="391"/>
                  </a:cubicBezTo>
                  <a:cubicBezTo>
                    <a:pt x="34" y="390"/>
                    <a:pt x="31" y="387"/>
                    <a:pt x="29" y="391"/>
                  </a:cubicBezTo>
                  <a:cubicBezTo>
                    <a:pt x="27" y="393"/>
                    <a:pt x="27" y="394"/>
                    <a:pt x="24" y="394"/>
                  </a:cubicBezTo>
                  <a:cubicBezTo>
                    <a:pt x="21" y="394"/>
                    <a:pt x="19" y="397"/>
                    <a:pt x="15" y="396"/>
                  </a:cubicBezTo>
                  <a:cubicBezTo>
                    <a:pt x="12" y="396"/>
                    <a:pt x="10" y="392"/>
                    <a:pt x="7" y="394"/>
                  </a:cubicBezTo>
                  <a:cubicBezTo>
                    <a:pt x="6" y="396"/>
                    <a:pt x="4" y="398"/>
                    <a:pt x="3" y="400"/>
                  </a:cubicBezTo>
                  <a:cubicBezTo>
                    <a:pt x="0" y="402"/>
                    <a:pt x="11" y="403"/>
                    <a:pt x="12" y="402"/>
                  </a:cubicBezTo>
                  <a:cubicBezTo>
                    <a:pt x="18" y="401"/>
                    <a:pt x="24" y="395"/>
                    <a:pt x="31" y="399"/>
                  </a:cubicBezTo>
                  <a:cubicBezTo>
                    <a:pt x="34" y="400"/>
                    <a:pt x="38" y="399"/>
                    <a:pt x="40" y="397"/>
                  </a:cubicBezTo>
                  <a:cubicBezTo>
                    <a:pt x="41" y="396"/>
                    <a:pt x="41" y="396"/>
                    <a:pt x="42" y="395"/>
                  </a:cubicBezTo>
                  <a:cubicBezTo>
                    <a:pt x="42" y="394"/>
                    <a:pt x="44" y="391"/>
                    <a:pt x="44" y="391"/>
                  </a:cubicBezTo>
                  <a:cubicBezTo>
                    <a:pt x="43" y="387"/>
                    <a:pt x="43" y="387"/>
                    <a:pt x="43" y="387"/>
                  </a:cubicBezTo>
                  <a:close/>
                  <a:moveTo>
                    <a:pt x="81" y="366"/>
                  </a:moveTo>
                  <a:cubicBezTo>
                    <a:pt x="81" y="366"/>
                    <a:pt x="80" y="365"/>
                    <a:pt x="80" y="365"/>
                  </a:cubicBezTo>
                  <a:cubicBezTo>
                    <a:pt x="79" y="364"/>
                    <a:pt x="77" y="362"/>
                    <a:pt x="75" y="361"/>
                  </a:cubicBezTo>
                  <a:cubicBezTo>
                    <a:pt x="74" y="360"/>
                    <a:pt x="71" y="361"/>
                    <a:pt x="71" y="362"/>
                  </a:cubicBezTo>
                  <a:cubicBezTo>
                    <a:pt x="72" y="363"/>
                    <a:pt x="73" y="363"/>
                    <a:pt x="74" y="364"/>
                  </a:cubicBezTo>
                  <a:cubicBezTo>
                    <a:pt x="75" y="364"/>
                    <a:pt x="78" y="367"/>
                    <a:pt x="79" y="368"/>
                  </a:cubicBezTo>
                  <a:cubicBezTo>
                    <a:pt x="80" y="369"/>
                    <a:pt x="81" y="371"/>
                    <a:pt x="82" y="372"/>
                  </a:cubicBezTo>
                  <a:cubicBezTo>
                    <a:pt x="82" y="372"/>
                    <a:pt x="84" y="375"/>
                    <a:pt x="85" y="375"/>
                  </a:cubicBezTo>
                  <a:cubicBezTo>
                    <a:pt x="85" y="375"/>
                    <a:pt x="85" y="375"/>
                    <a:pt x="85" y="375"/>
                  </a:cubicBezTo>
                  <a:cubicBezTo>
                    <a:pt x="82" y="376"/>
                    <a:pt x="84" y="380"/>
                    <a:pt x="80" y="378"/>
                  </a:cubicBezTo>
                  <a:cubicBezTo>
                    <a:pt x="76" y="377"/>
                    <a:pt x="76" y="378"/>
                    <a:pt x="74" y="381"/>
                  </a:cubicBezTo>
                  <a:cubicBezTo>
                    <a:pt x="72" y="383"/>
                    <a:pt x="68" y="385"/>
                    <a:pt x="65" y="384"/>
                  </a:cubicBezTo>
                  <a:cubicBezTo>
                    <a:pt x="63" y="384"/>
                    <a:pt x="60" y="383"/>
                    <a:pt x="59" y="382"/>
                  </a:cubicBezTo>
                  <a:cubicBezTo>
                    <a:pt x="59" y="381"/>
                    <a:pt x="57" y="379"/>
                    <a:pt x="56" y="379"/>
                  </a:cubicBezTo>
                  <a:cubicBezTo>
                    <a:pt x="56" y="380"/>
                    <a:pt x="56" y="383"/>
                    <a:pt x="56" y="385"/>
                  </a:cubicBezTo>
                  <a:cubicBezTo>
                    <a:pt x="56" y="390"/>
                    <a:pt x="60" y="389"/>
                    <a:pt x="64" y="389"/>
                  </a:cubicBezTo>
                  <a:cubicBezTo>
                    <a:pt x="68" y="389"/>
                    <a:pt x="70" y="387"/>
                    <a:pt x="74" y="385"/>
                  </a:cubicBezTo>
                  <a:cubicBezTo>
                    <a:pt x="78" y="382"/>
                    <a:pt x="84" y="383"/>
                    <a:pt x="87" y="379"/>
                  </a:cubicBezTo>
                  <a:cubicBezTo>
                    <a:pt x="90" y="374"/>
                    <a:pt x="85" y="373"/>
                    <a:pt x="85" y="369"/>
                  </a:cubicBezTo>
                  <a:cubicBezTo>
                    <a:pt x="81" y="366"/>
                    <a:pt x="81" y="366"/>
                    <a:pt x="81" y="366"/>
                  </a:cubicBezTo>
                  <a:close/>
                  <a:moveTo>
                    <a:pt x="112" y="367"/>
                  </a:moveTo>
                  <a:cubicBezTo>
                    <a:pt x="113" y="369"/>
                    <a:pt x="113" y="369"/>
                    <a:pt x="113" y="369"/>
                  </a:cubicBezTo>
                  <a:cubicBezTo>
                    <a:pt x="112" y="369"/>
                    <a:pt x="112" y="371"/>
                    <a:pt x="112" y="372"/>
                  </a:cubicBezTo>
                  <a:cubicBezTo>
                    <a:pt x="112" y="373"/>
                    <a:pt x="111" y="373"/>
                    <a:pt x="110" y="373"/>
                  </a:cubicBezTo>
                  <a:cubicBezTo>
                    <a:pt x="108" y="374"/>
                    <a:pt x="106" y="373"/>
                    <a:pt x="105" y="371"/>
                  </a:cubicBezTo>
                  <a:cubicBezTo>
                    <a:pt x="105" y="370"/>
                    <a:pt x="104" y="370"/>
                    <a:pt x="103" y="370"/>
                  </a:cubicBezTo>
                  <a:cubicBezTo>
                    <a:pt x="100" y="370"/>
                    <a:pt x="99" y="368"/>
                    <a:pt x="97" y="368"/>
                  </a:cubicBezTo>
                  <a:cubicBezTo>
                    <a:pt x="94" y="367"/>
                    <a:pt x="90" y="367"/>
                    <a:pt x="87" y="366"/>
                  </a:cubicBezTo>
                  <a:cubicBezTo>
                    <a:pt x="84" y="365"/>
                    <a:pt x="89" y="360"/>
                    <a:pt x="89" y="358"/>
                  </a:cubicBezTo>
                  <a:cubicBezTo>
                    <a:pt x="90" y="358"/>
                    <a:pt x="91" y="359"/>
                    <a:pt x="92" y="360"/>
                  </a:cubicBezTo>
                  <a:cubicBezTo>
                    <a:pt x="93" y="361"/>
                    <a:pt x="94" y="361"/>
                    <a:pt x="95" y="362"/>
                  </a:cubicBezTo>
                  <a:cubicBezTo>
                    <a:pt x="98" y="363"/>
                    <a:pt x="99" y="365"/>
                    <a:pt x="102" y="365"/>
                  </a:cubicBezTo>
                  <a:cubicBezTo>
                    <a:pt x="104" y="365"/>
                    <a:pt x="105" y="365"/>
                    <a:pt x="107" y="366"/>
                  </a:cubicBezTo>
                  <a:cubicBezTo>
                    <a:pt x="108" y="366"/>
                    <a:pt x="110" y="367"/>
                    <a:pt x="112" y="367"/>
                  </a:cubicBezTo>
                  <a:close/>
                  <a:moveTo>
                    <a:pt x="108" y="350"/>
                  </a:moveTo>
                  <a:cubicBezTo>
                    <a:pt x="107" y="348"/>
                    <a:pt x="106" y="344"/>
                    <a:pt x="104" y="345"/>
                  </a:cubicBezTo>
                  <a:cubicBezTo>
                    <a:pt x="104" y="345"/>
                    <a:pt x="103" y="346"/>
                    <a:pt x="103" y="347"/>
                  </a:cubicBezTo>
                  <a:cubicBezTo>
                    <a:pt x="103" y="347"/>
                    <a:pt x="104" y="348"/>
                    <a:pt x="104" y="348"/>
                  </a:cubicBezTo>
                  <a:cubicBezTo>
                    <a:pt x="105" y="350"/>
                    <a:pt x="105" y="351"/>
                    <a:pt x="106" y="352"/>
                  </a:cubicBezTo>
                  <a:cubicBezTo>
                    <a:pt x="107" y="354"/>
                    <a:pt x="107" y="356"/>
                    <a:pt x="108" y="357"/>
                  </a:cubicBezTo>
                  <a:cubicBezTo>
                    <a:pt x="109" y="358"/>
                    <a:pt x="110" y="359"/>
                    <a:pt x="111" y="360"/>
                  </a:cubicBezTo>
                  <a:cubicBezTo>
                    <a:pt x="112" y="359"/>
                    <a:pt x="111" y="358"/>
                    <a:pt x="111" y="357"/>
                  </a:cubicBezTo>
                  <a:cubicBezTo>
                    <a:pt x="110" y="356"/>
                    <a:pt x="110" y="354"/>
                    <a:pt x="110" y="353"/>
                  </a:cubicBezTo>
                  <a:cubicBezTo>
                    <a:pt x="108" y="350"/>
                    <a:pt x="108" y="350"/>
                    <a:pt x="108" y="350"/>
                  </a:cubicBezTo>
                  <a:close/>
                  <a:moveTo>
                    <a:pt x="117" y="361"/>
                  </a:moveTo>
                  <a:cubicBezTo>
                    <a:pt x="117" y="361"/>
                    <a:pt x="117" y="361"/>
                    <a:pt x="117" y="360"/>
                  </a:cubicBezTo>
                  <a:cubicBezTo>
                    <a:pt x="117" y="360"/>
                    <a:pt x="117" y="360"/>
                    <a:pt x="116" y="360"/>
                  </a:cubicBezTo>
                  <a:cubicBezTo>
                    <a:pt x="116" y="360"/>
                    <a:pt x="115" y="358"/>
                    <a:pt x="115" y="359"/>
                  </a:cubicBezTo>
                  <a:cubicBezTo>
                    <a:pt x="114" y="359"/>
                    <a:pt x="115" y="361"/>
                    <a:pt x="115" y="362"/>
                  </a:cubicBezTo>
                  <a:cubicBezTo>
                    <a:pt x="115" y="362"/>
                    <a:pt x="115" y="362"/>
                    <a:pt x="116" y="363"/>
                  </a:cubicBezTo>
                  <a:cubicBezTo>
                    <a:pt x="116" y="364"/>
                    <a:pt x="116" y="365"/>
                    <a:pt x="116" y="365"/>
                  </a:cubicBezTo>
                  <a:cubicBezTo>
                    <a:pt x="116" y="366"/>
                    <a:pt x="117" y="366"/>
                    <a:pt x="117" y="367"/>
                  </a:cubicBezTo>
                  <a:cubicBezTo>
                    <a:pt x="117" y="367"/>
                    <a:pt x="117" y="368"/>
                    <a:pt x="118" y="368"/>
                  </a:cubicBezTo>
                  <a:cubicBezTo>
                    <a:pt x="119" y="369"/>
                    <a:pt x="119" y="370"/>
                    <a:pt x="121" y="370"/>
                  </a:cubicBezTo>
                  <a:cubicBezTo>
                    <a:pt x="121" y="369"/>
                    <a:pt x="121" y="369"/>
                    <a:pt x="121" y="369"/>
                  </a:cubicBezTo>
                  <a:cubicBezTo>
                    <a:pt x="121" y="369"/>
                    <a:pt x="120" y="368"/>
                    <a:pt x="120" y="367"/>
                  </a:cubicBezTo>
                  <a:cubicBezTo>
                    <a:pt x="119" y="366"/>
                    <a:pt x="119" y="365"/>
                    <a:pt x="119" y="364"/>
                  </a:cubicBezTo>
                  <a:cubicBezTo>
                    <a:pt x="117" y="361"/>
                    <a:pt x="117" y="361"/>
                    <a:pt x="117" y="361"/>
                  </a:cubicBezTo>
                  <a:close/>
                  <a:moveTo>
                    <a:pt x="138" y="356"/>
                  </a:moveTo>
                  <a:cubicBezTo>
                    <a:pt x="140" y="357"/>
                    <a:pt x="140" y="357"/>
                    <a:pt x="140" y="357"/>
                  </a:cubicBezTo>
                  <a:cubicBezTo>
                    <a:pt x="142" y="360"/>
                    <a:pt x="141" y="361"/>
                    <a:pt x="145" y="361"/>
                  </a:cubicBezTo>
                  <a:cubicBezTo>
                    <a:pt x="145" y="361"/>
                    <a:pt x="145" y="363"/>
                    <a:pt x="145" y="363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4" y="363"/>
                    <a:pt x="142" y="365"/>
                    <a:pt x="141" y="366"/>
                  </a:cubicBezTo>
                  <a:cubicBezTo>
                    <a:pt x="140" y="366"/>
                    <a:pt x="139" y="365"/>
                    <a:pt x="138" y="366"/>
                  </a:cubicBezTo>
                  <a:cubicBezTo>
                    <a:pt x="135" y="367"/>
                    <a:pt x="137" y="372"/>
                    <a:pt x="139" y="374"/>
                  </a:cubicBezTo>
                  <a:cubicBezTo>
                    <a:pt x="139" y="375"/>
                    <a:pt x="136" y="378"/>
                    <a:pt x="134" y="377"/>
                  </a:cubicBezTo>
                  <a:cubicBezTo>
                    <a:pt x="133" y="377"/>
                    <a:pt x="136" y="372"/>
                    <a:pt x="133" y="371"/>
                  </a:cubicBezTo>
                  <a:cubicBezTo>
                    <a:pt x="132" y="370"/>
                    <a:pt x="125" y="371"/>
                    <a:pt x="125" y="369"/>
                  </a:cubicBezTo>
                  <a:cubicBezTo>
                    <a:pt x="124" y="369"/>
                    <a:pt x="125" y="364"/>
                    <a:pt x="125" y="364"/>
                  </a:cubicBezTo>
                  <a:cubicBezTo>
                    <a:pt x="125" y="362"/>
                    <a:pt x="125" y="360"/>
                    <a:pt x="123" y="358"/>
                  </a:cubicBezTo>
                  <a:cubicBezTo>
                    <a:pt x="123" y="357"/>
                    <a:pt x="117" y="344"/>
                    <a:pt x="121" y="345"/>
                  </a:cubicBezTo>
                  <a:cubicBezTo>
                    <a:pt x="123" y="346"/>
                    <a:pt x="123" y="351"/>
                    <a:pt x="126" y="352"/>
                  </a:cubicBezTo>
                  <a:cubicBezTo>
                    <a:pt x="126" y="352"/>
                    <a:pt x="126" y="352"/>
                    <a:pt x="126" y="352"/>
                  </a:cubicBezTo>
                  <a:cubicBezTo>
                    <a:pt x="127" y="354"/>
                    <a:pt x="128" y="356"/>
                    <a:pt x="129" y="357"/>
                  </a:cubicBezTo>
                  <a:cubicBezTo>
                    <a:pt x="130" y="358"/>
                    <a:pt x="132" y="358"/>
                    <a:pt x="134" y="357"/>
                  </a:cubicBezTo>
                  <a:cubicBezTo>
                    <a:pt x="135" y="357"/>
                    <a:pt x="137" y="356"/>
                    <a:pt x="138" y="356"/>
                  </a:cubicBezTo>
                  <a:close/>
                  <a:moveTo>
                    <a:pt x="236" y="341"/>
                  </a:moveTo>
                  <a:cubicBezTo>
                    <a:pt x="231" y="347"/>
                    <a:pt x="223" y="343"/>
                    <a:pt x="217" y="347"/>
                  </a:cubicBezTo>
                  <a:cubicBezTo>
                    <a:pt x="214" y="348"/>
                    <a:pt x="211" y="349"/>
                    <a:pt x="208" y="350"/>
                  </a:cubicBezTo>
                  <a:cubicBezTo>
                    <a:pt x="205" y="352"/>
                    <a:pt x="202" y="353"/>
                    <a:pt x="200" y="356"/>
                  </a:cubicBezTo>
                  <a:cubicBezTo>
                    <a:pt x="202" y="356"/>
                    <a:pt x="204" y="354"/>
                    <a:pt x="206" y="355"/>
                  </a:cubicBezTo>
                  <a:cubicBezTo>
                    <a:pt x="207" y="356"/>
                    <a:pt x="206" y="357"/>
                    <a:pt x="207" y="359"/>
                  </a:cubicBezTo>
                  <a:cubicBezTo>
                    <a:pt x="209" y="360"/>
                    <a:pt x="210" y="356"/>
                    <a:pt x="211" y="356"/>
                  </a:cubicBezTo>
                  <a:cubicBezTo>
                    <a:pt x="213" y="354"/>
                    <a:pt x="215" y="352"/>
                    <a:pt x="218" y="351"/>
                  </a:cubicBezTo>
                  <a:cubicBezTo>
                    <a:pt x="219" y="350"/>
                    <a:pt x="223" y="348"/>
                    <a:pt x="224" y="349"/>
                  </a:cubicBezTo>
                  <a:cubicBezTo>
                    <a:pt x="226" y="352"/>
                    <a:pt x="230" y="348"/>
                    <a:pt x="232" y="347"/>
                  </a:cubicBezTo>
                  <a:cubicBezTo>
                    <a:pt x="233" y="347"/>
                    <a:pt x="234" y="346"/>
                    <a:pt x="235" y="345"/>
                  </a:cubicBezTo>
                  <a:cubicBezTo>
                    <a:pt x="236" y="345"/>
                    <a:pt x="237" y="343"/>
                    <a:pt x="237" y="343"/>
                  </a:cubicBezTo>
                  <a:cubicBezTo>
                    <a:pt x="236" y="341"/>
                    <a:pt x="236" y="341"/>
                    <a:pt x="236" y="341"/>
                  </a:cubicBezTo>
                  <a:close/>
                  <a:moveTo>
                    <a:pt x="260" y="330"/>
                  </a:moveTo>
                  <a:cubicBezTo>
                    <a:pt x="259" y="330"/>
                    <a:pt x="259" y="331"/>
                    <a:pt x="259" y="331"/>
                  </a:cubicBezTo>
                  <a:cubicBezTo>
                    <a:pt x="259" y="331"/>
                    <a:pt x="257" y="331"/>
                    <a:pt x="256" y="331"/>
                  </a:cubicBezTo>
                  <a:cubicBezTo>
                    <a:pt x="256" y="331"/>
                    <a:pt x="256" y="331"/>
                    <a:pt x="255" y="331"/>
                  </a:cubicBezTo>
                  <a:cubicBezTo>
                    <a:pt x="255" y="332"/>
                    <a:pt x="255" y="332"/>
                    <a:pt x="254" y="332"/>
                  </a:cubicBezTo>
                  <a:cubicBezTo>
                    <a:pt x="253" y="332"/>
                    <a:pt x="253" y="332"/>
                    <a:pt x="252" y="332"/>
                  </a:cubicBezTo>
                  <a:cubicBezTo>
                    <a:pt x="252" y="333"/>
                    <a:pt x="252" y="333"/>
                    <a:pt x="252" y="333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5"/>
                    <a:pt x="253" y="335"/>
                    <a:pt x="254" y="335"/>
                  </a:cubicBezTo>
                  <a:cubicBezTo>
                    <a:pt x="254" y="334"/>
                    <a:pt x="255" y="334"/>
                    <a:pt x="255" y="334"/>
                  </a:cubicBezTo>
                  <a:cubicBezTo>
                    <a:pt x="255" y="334"/>
                    <a:pt x="255" y="334"/>
                    <a:pt x="256" y="334"/>
                  </a:cubicBezTo>
                  <a:cubicBezTo>
                    <a:pt x="256" y="334"/>
                    <a:pt x="257" y="334"/>
                    <a:pt x="258" y="334"/>
                  </a:cubicBezTo>
                  <a:cubicBezTo>
                    <a:pt x="259" y="334"/>
                    <a:pt x="260" y="333"/>
                    <a:pt x="261" y="332"/>
                  </a:cubicBezTo>
                  <a:cubicBezTo>
                    <a:pt x="260" y="330"/>
                    <a:pt x="260" y="330"/>
                    <a:pt x="260" y="330"/>
                  </a:cubicBezTo>
                  <a:close/>
                  <a:moveTo>
                    <a:pt x="316" y="301"/>
                  </a:moveTo>
                  <a:cubicBezTo>
                    <a:pt x="315" y="303"/>
                    <a:pt x="313" y="303"/>
                    <a:pt x="311" y="304"/>
                  </a:cubicBezTo>
                  <a:cubicBezTo>
                    <a:pt x="309" y="304"/>
                    <a:pt x="306" y="307"/>
                    <a:pt x="306" y="308"/>
                  </a:cubicBezTo>
                  <a:cubicBezTo>
                    <a:pt x="306" y="309"/>
                    <a:pt x="309" y="307"/>
                    <a:pt x="310" y="306"/>
                  </a:cubicBezTo>
                  <a:cubicBezTo>
                    <a:pt x="312" y="305"/>
                    <a:pt x="315" y="304"/>
                    <a:pt x="317" y="303"/>
                  </a:cubicBezTo>
                  <a:cubicBezTo>
                    <a:pt x="319" y="303"/>
                    <a:pt x="322" y="300"/>
                    <a:pt x="322" y="298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20" y="298"/>
                    <a:pt x="319" y="299"/>
                    <a:pt x="318" y="300"/>
                  </a:cubicBezTo>
                  <a:cubicBezTo>
                    <a:pt x="316" y="301"/>
                    <a:pt x="316" y="301"/>
                    <a:pt x="316" y="301"/>
                  </a:cubicBezTo>
                  <a:close/>
                  <a:moveTo>
                    <a:pt x="366" y="265"/>
                  </a:moveTo>
                  <a:cubicBezTo>
                    <a:pt x="369" y="260"/>
                    <a:pt x="377" y="250"/>
                    <a:pt x="382" y="246"/>
                  </a:cubicBezTo>
                  <a:cubicBezTo>
                    <a:pt x="388" y="241"/>
                    <a:pt x="394" y="232"/>
                    <a:pt x="400" y="228"/>
                  </a:cubicBezTo>
                  <a:cubicBezTo>
                    <a:pt x="402" y="224"/>
                    <a:pt x="407" y="220"/>
                    <a:pt x="410" y="216"/>
                  </a:cubicBezTo>
                  <a:cubicBezTo>
                    <a:pt x="418" y="204"/>
                    <a:pt x="418" y="204"/>
                    <a:pt x="418" y="204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8" y="167"/>
                    <a:pt x="442" y="160"/>
                    <a:pt x="446" y="154"/>
                  </a:cubicBezTo>
                  <a:cubicBezTo>
                    <a:pt x="447" y="152"/>
                    <a:pt x="450" y="151"/>
                    <a:pt x="451" y="148"/>
                  </a:cubicBezTo>
                  <a:cubicBezTo>
                    <a:pt x="452" y="144"/>
                    <a:pt x="453" y="141"/>
                    <a:pt x="455" y="138"/>
                  </a:cubicBezTo>
                  <a:cubicBezTo>
                    <a:pt x="457" y="134"/>
                    <a:pt x="461" y="134"/>
                    <a:pt x="462" y="129"/>
                  </a:cubicBezTo>
                  <a:cubicBezTo>
                    <a:pt x="464" y="122"/>
                    <a:pt x="464" y="116"/>
                    <a:pt x="467" y="110"/>
                  </a:cubicBezTo>
                  <a:cubicBezTo>
                    <a:pt x="468" y="106"/>
                    <a:pt x="467" y="104"/>
                    <a:pt x="467" y="100"/>
                  </a:cubicBezTo>
                  <a:cubicBezTo>
                    <a:pt x="461" y="120"/>
                    <a:pt x="461" y="120"/>
                    <a:pt x="461" y="120"/>
                  </a:cubicBezTo>
                  <a:cubicBezTo>
                    <a:pt x="459" y="127"/>
                    <a:pt x="459" y="132"/>
                    <a:pt x="451" y="137"/>
                  </a:cubicBezTo>
                  <a:cubicBezTo>
                    <a:pt x="446" y="141"/>
                    <a:pt x="447" y="146"/>
                    <a:pt x="444" y="150"/>
                  </a:cubicBezTo>
                  <a:cubicBezTo>
                    <a:pt x="442" y="152"/>
                    <a:pt x="442" y="154"/>
                    <a:pt x="441" y="156"/>
                  </a:cubicBezTo>
                  <a:cubicBezTo>
                    <a:pt x="437" y="160"/>
                    <a:pt x="435" y="164"/>
                    <a:pt x="430" y="168"/>
                  </a:cubicBezTo>
                  <a:cubicBezTo>
                    <a:pt x="429" y="169"/>
                    <a:pt x="427" y="169"/>
                    <a:pt x="425" y="170"/>
                  </a:cubicBezTo>
                  <a:cubicBezTo>
                    <a:pt x="424" y="170"/>
                    <a:pt x="419" y="169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18" y="171"/>
                    <a:pt x="418" y="171"/>
                    <a:pt x="418" y="171"/>
                  </a:cubicBezTo>
                  <a:cubicBezTo>
                    <a:pt x="420" y="172"/>
                    <a:pt x="421" y="176"/>
                    <a:pt x="422" y="177"/>
                  </a:cubicBezTo>
                  <a:cubicBezTo>
                    <a:pt x="424" y="180"/>
                    <a:pt x="423" y="189"/>
                    <a:pt x="421" y="191"/>
                  </a:cubicBezTo>
                  <a:cubicBezTo>
                    <a:pt x="420" y="200"/>
                    <a:pt x="406" y="218"/>
                    <a:pt x="399" y="223"/>
                  </a:cubicBezTo>
                  <a:cubicBezTo>
                    <a:pt x="395" y="226"/>
                    <a:pt x="390" y="233"/>
                    <a:pt x="387" y="237"/>
                  </a:cubicBezTo>
                  <a:cubicBezTo>
                    <a:pt x="383" y="241"/>
                    <a:pt x="376" y="247"/>
                    <a:pt x="375" y="251"/>
                  </a:cubicBezTo>
                  <a:cubicBezTo>
                    <a:pt x="371" y="253"/>
                    <a:pt x="368" y="258"/>
                    <a:pt x="364" y="261"/>
                  </a:cubicBezTo>
                  <a:cubicBezTo>
                    <a:pt x="361" y="265"/>
                    <a:pt x="361" y="270"/>
                    <a:pt x="355" y="272"/>
                  </a:cubicBezTo>
                  <a:cubicBezTo>
                    <a:pt x="353" y="273"/>
                    <a:pt x="350" y="275"/>
                    <a:pt x="348" y="277"/>
                  </a:cubicBezTo>
                  <a:cubicBezTo>
                    <a:pt x="345" y="279"/>
                    <a:pt x="342" y="282"/>
                    <a:pt x="339" y="285"/>
                  </a:cubicBezTo>
                  <a:cubicBezTo>
                    <a:pt x="337" y="286"/>
                    <a:pt x="332" y="291"/>
                    <a:pt x="332" y="293"/>
                  </a:cubicBezTo>
                  <a:cubicBezTo>
                    <a:pt x="333" y="293"/>
                    <a:pt x="334" y="291"/>
                    <a:pt x="335" y="290"/>
                  </a:cubicBezTo>
                  <a:cubicBezTo>
                    <a:pt x="340" y="286"/>
                    <a:pt x="345" y="281"/>
                    <a:pt x="350" y="278"/>
                  </a:cubicBezTo>
                  <a:cubicBezTo>
                    <a:pt x="356" y="275"/>
                    <a:pt x="359" y="271"/>
                    <a:pt x="364" y="268"/>
                  </a:cubicBezTo>
                  <a:cubicBezTo>
                    <a:pt x="366" y="265"/>
                    <a:pt x="366" y="265"/>
                    <a:pt x="366" y="265"/>
                  </a:cubicBezTo>
                  <a:close/>
                  <a:moveTo>
                    <a:pt x="267" y="0"/>
                  </a:moveTo>
                  <a:cubicBezTo>
                    <a:pt x="267" y="142"/>
                    <a:pt x="267" y="142"/>
                    <a:pt x="267" y="142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0" y="207"/>
                    <a:pt x="269" y="207"/>
                    <a:pt x="268" y="208"/>
                  </a:cubicBezTo>
                  <a:cubicBezTo>
                    <a:pt x="262" y="210"/>
                    <a:pt x="258" y="216"/>
                    <a:pt x="252" y="218"/>
                  </a:cubicBezTo>
                  <a:cubicBezTo>
                    <a:pt x="239" y="221"/>
                    <a:pt x="223" y="215"/>
                    <a:pt x="212" y="224"/>
                  </a:cubicBezTo>
                  <a:cubicBezTo>
                    <a:pt x="207" y="224"/>
                    <a:pt x="207" y="220"/>
                    <a:pt x="204" y="217"/>
                  </a:cubicBezTo>
                  <a:cubicBezTo>
                    <a:pt x="201" y="213"/>
                    <a:pt x="198" y="212"/>
                    <a:pt x="194" y="210"/>
                  </a:cubicBezTo>
                  <a:cubicBezTo>
                    <a:pt x="191" y="205"/>
                    <a:pt x="191" y="200"/>
                    <a:pt x="187" y="194"/>
                  </a:cubicBezTo>
                  <a:cubicBezTo>
                    <a:pt x="184" y="186"/>
                    <a:pt x="182" y="186"/>
                    <a:pt x="185" y="177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192" y="151"/>
                    <a:pt x="193" y="153"/>
                    <a:pt x="198" y="153"/>
                  </a:cubicBezTo>
                  <a:cubicBezTo>
                    <a:pt x="201" y="153"/>
                    <a:pt x="207" y="151"/>
                    <a:pt x="209" y="155"/>
                  </a:cubicBezTo>
                  <a:cubicBezTo>
                    <a:pt x="211" y="155"/>
                    <a:pt x="209" y="170"/>
                    <a:pt x="211" y="172"/>
                  </a:cubicBezTo>
                  <a:cubicBezTo>
                    <a:pt x="217" y="173"/>
                    <a:pt x="217" y="164"/>
                    <a:pt x="221" y="161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22" y="161"/>
                    <a:pt x="222" y="161"/>
                    <a:pt x="222" y="161"/>
                  </a:cubicBezTo>
                  <a:cubicBezTo>
                    <a:pt x="223" y="168"/>
                    <a:pt x="215" y="185"/>
                    <a:pt x="227" y="185"/>
                  </a:cubicBezTo>
                  <a:cubicBezTo>
                    <a:pt x="234" y="185"/>
                    <a:pt x="241" y="185"/>
                    <a:pt x="246" y="192"/>
                  </a:cubicBezTo>
                  <a:cubicBezTo>
                    <a:pt x="251" y="199"/>
                    <a:pt x="258" y="192"/>
                    <a:pt x="258" y="186"/>
                  </a:cubicBezTo>
                  <a:cubicBezTo>
                    <a:pt x="258" y="178"/>
                    <a:pt x="252" y="168"/>
                    <a:pt x="246" y="165"/>
                  </a:cubicBezTo>
                  <a:cubicBezTo>
                    <a:pt x="241" y="162"/>
                    <a:pt x="240" y="160"/>
                    <a:pt x="238" y="154"/>
                  </a:cubicBezTo>
                  <a:cubicBezTo>
                    <a:pt x="236" y="150"/>
                    <a:pt x="226" y="155"/>
                    <a:pt x="222" y="156"/>
                  </a:cubicBezTo>
                  <a:cubicBezTo>
                    <a:pt x="213" y="159"/>
                    <a:pt x="215" y="155"/>
                    <a:pt x="209" y="151"/>
                  </a:cubicBezTo>
                  <a:cubicBezTo>
                    <a:pt x="206" y="149"/>
                    <a:pt x="204" y="150"/>
                    <a:pt x="201" y="150"/>
                  </a:cubicBezTo>
                  <a:cubicBezTo>
                    <a:pt x="192" y="150"/>
                    <a:pt x="203" y="140"/>
                    <a:pt x="194" y="139"/>
                  </a:cubicBezTo>
                  <a:cubicBezTo>
                    <a:pt x="188" y="138"/>
                    <a:pt x="191" y="137"/>
                    <a:pt x="190" y="132"/>
                  </a:cubicBezTo>
                  <a:cubicBezTo>
                    <a:pt x="189" y="129"/>
                    <a:pt x="187" y="126"/>
                    <a:pt x="187" y="122"/>
                  </a:cubicBezTo>
                  <a:cubicBezTo>
                    <a:pt x="186" y="119"/>
                    <a:pt x="185" y="115"/>
                    <a:pt x="185" y="112"/>
                  </a:cubicBezTo>
                  <a:cubicBezTo>
                    <a:pt x="182" y="110"/>
                    <a:pt x="180" y="112"/>
                    <a:pt x="178" y="108"/>
                  </a:cubicBezTo>
                  <a:cubicBezTo>
                    <a:pt x="177" y="105"/>
                    <a:pt x="176" y="103"/>
                    <a:pt x="174" y="100"/>
                  </a:cubicBezTo>
                  <a:cubicBezTo>
                    <a:pt x="171" y="94"/>
                    <a:pt x="182" y="90"/>
                    <a:pt x="178" y="85"/>
                  </a:cubicBezTo>
                  <a:cubicBezTo>
                    <a:pt x="175" y="85"/>
                    <a:pt x="172" y="86"/>
                    <a:pt x="169" y="86"/>
                  </a:cubicBezTo>
                  <a:cubicBezTo>
                    <a:pt x="168" y="84"/>
                    <a:pt x="169" y="81"/>
                    <a:pt x="169" y="79"/>
                  </a:cubicBezTo>
                  <a:cubicBezTo>
                    <a:pt x="168" y="76"/>
                    <a:pt x="167" y="72"/>
                    <a:pt x="167" y="69"/>
                  </a:cubicBezTo>
                  <a:cubicBezTo>
                    <a:pt x="156" y="50"/>
                    <a:pt x="156" y="50"/>
                    <a:pt x="156" y="50"/>
                  </a:cubicBezTo>
                  <a:cubicBezTo>
                    <a:pt x="153" y="43"/>
                    <a:pt x="151" y="44"/>
                    <a:pt x="159" y="40"/>
                  </a:cubicBezTo>
                  <a:cubicBezTo>
                    <a:pt x="161" y="38"/>
                    <a:pt x="162" y="35"/>
                    <a:pt x="158" y="37"/>
                  </a:cubicBezTo>
                  <a:cubicBezTo>
                    <a:pt x="150" y="41"/>
                    <a:pt x="153" y="33"/>
                    <a:pt x="151" y="32"/>
                  </a:cubicBezTo>
                  <a:cubicBezTo>
                    <a:pt x="150" y="35"/>
                    <a:pt x="145" y="46"/>
                    <a:pt x="143" y="38"/>
                  </a:cubicBezTo>
                  <a:cubicBezTo>
                    <a:pt x="141" y="32"/>
                    <a:pt x="132" y="32"/>
                    <a:pt x="135" y="26"/>
                  </a:cubicBezTo>
                  <a:cubicBezTo>
                    <a:pt x="137" y="21"/>
                    <a:pt x="134" y="19"/>
                    <a:pt x="132" y="16"/>
                  </a:cubicBezTo>
                  <a:cubicBezTo>
                    <a:pt x="127" y="11"/>
                    <a:pt x="140" y="16"/>
                    <a:pt x="139" y="11"/>
                  </a:cubicBezTo>
                  <a:cubicBezTo>
                    <a:pt x="139" y="9"/>
                    <a:pt x="135" y="3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267" y="0"/>
                    <a:pt x="267" y="0"/>
                    <a:pt x="26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50798BF5-390F-B240-97E4-70C81E07A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6781" y="4515190"/>
              <a:ext cx="726577" cy="597324"/>
            </a:xfrm>
            <a:custGeom>
              <a:avLst/>
              <a:gdLst>
                <a:gd name="T0" fmla="*/ 32 w 280"/>
                <a:gd name="T1" fmla="*/ 190 h 230"/>
                <a:gd name="T2" fmla="*/ 29 w 280"/>
                <a:gd name="T3" fmla="*/ 186 h 230"/>
                <a:gd name="T4" fmla="*/ 33 w 280"/>
                <a:gd name="T5" fmla="*/ 183 h 230"/>
                <a:gd name="T6" fmla="*/ 38 w 280"/>
                <a:gd name="T7" fmla="*/ 183 h 230"/>
                <a:gd name="T8" fmla="*/ 45 w 280"/>
                <a:gd name="T9" fmla="*/ 189 h 230"/>
                <a:gd name="T10" fmla="*/ 50 w 280"/>
                <a:gd name="T11" fmla="*/ 193 h 230"/>
                <a:gd name="T12" fmla="*/ 46 w 280"/>
                <a:gd name="T13" fmla="*/ 197 h 230"/>
                <a:gd name="T14" fmla="*/ 47 w 280"/>
                <a:gd name="T15" fmla="*/ 202 h 230"/>
                <a:gd name="T16" fmla="*/ 42 w 280"/>
                <a:gd name="T17" fmla="*/ 202 h 230"/>
                <a:gd name="T18" fmla="*/ 38 w 280"/>
                <a:gd name="T19" fmla="*/ 202 h 230"/>
                <a:gd name="T20" fmla="*/ 35 w 280"/>
                <a:gd name="T21" fmla="*/ 203 h 230"/>
                <a:gd name="T22" fmla="*/ 35 w 280"/>
                <a:gd name="T23" fmla="*/ 200 h 230"/>
                <a:gd name="T24" fmla="*/ 35 w 280"/>
                <a:gd name="T25" fmla="*/ 196 h 230"/>
                <a:gd name="T26" fmla="*/ 32 w 280"/>
                <a:gd name="T27" fmla="*/ 190 h 230"/>
                <a:gd name="T28" fmla="*/ 0 w 280"/>
                <a:gd name="T29" fmla="*/ 60 h 230"/>
                <a:gd name="T30" fmla="*/ 0 w 280"/>
                <a:gd name="T31" fmla="*/ 60 h 230"/>
                <a:gd name="T32" fmla="*/ 9 w 280"/>
                <a:gd name="T33" fmla="*/ 90 h 230"/>
                <a:gd name="T34" fmla="*/ 11 w 280"/>
                <a:gd name="T35" fmla="*/ 104 h 230"/>
                <a:gd name="T36" fmla="*/ 16 w 280"/>
                <a:gd name="T37" fmla="*/ 146 h 230"/>
                <a:gd name="T38" fmla="*/ 19 w 280"/>
                <a:gd name="T39" fmla="*/ 153 h 230"/>
                <a:gd name="T40" fmla="*/ 27 w 280"/>
                <a:gd name="T41" fmla="*/ 170 h 230"/>
                <a:gd name="T42" fmla="*/ 43 w 280"/>
                <a:gd name="T43" fmla="*/ 180 h 230"/>
                <a:gd name="T44" fmla="*/ 52 w 280"/>
                <a:gd name="T45" fmla="*/ 187 h 230"/>
                <a:gd name="T46" fmla="*/ 59 w 280"/>
                <a:gd name="T47" fmla="*/ 194 h 230"/>
                <a:gd name="T48" fmla="*/ 74 w 280"/>
                <a:gd name="T49" fmla="*/ 197 h 230"/>
                <a:gd name="T50" fmla="*/ 81 w 280"/>
                <a:gd name="T51" fmla="*/ 203 h 230"/>
                <a:gd name="T52" fmla="*/ 89 w 280"/>
                <a:gd name="T53" fmla="*/ 201 h 230"/>
                <a:gd name="T54" fmla="*/ 97 w 280"/>
                <a:gd name="T55" fmla="*/ 204 h 230"/>
                <a:gd name="T56" fmla="*/ 102 w 280"/>
                <a:gd name="T57" fmla="*/ 209 h 230"/>
                <a:gd name="T58" fmla="*/ 113 w 280"/>
                <a:gd name="T59" fmla="*/ 212 h 230"/>
                <a:gd name="T60" fmla="*/ 121 w 280"/>
                <a:gd name="T61" fmla="*/ 218 h 230"/>
                <a:gd name="T62" fmla="*/ 134 w 280"/>
                <a:gd name="T63" fmla="*/ 222 h 230"/>
                <a:gd name="T64" fmla="*/ 142 w 280"/>
                <a:gd name="T65" fmla="*/ 228 h 230"/>
                <a:gd name="T66" fmla="*/ 145 w 280"/>
                <a:gd name="T67" fmla="*/ 230 h 230"/>
                <a:gd name="T68" fmla="*/ 145 w 280"/>
                <a:gd name="T69" fmla="*/ 230 h 230"/>
                <a:gd name="T70" fmla="*/ 280 w 280"/>
                <a:gd name="T71" fmla="*/ 230 h 230"/>
                <a:gd name="T72" fmla="*/ 280 w 280"/>
                <a:gd name="T73" fmla="*/ 230 h 230"/>
                <a:gd name="T74" fmla="*/ 279 w 280"/>
                <a:gd name="T75" fmla="*/ 173 h 230"/>
                <a:gd name="T76" fmla="*/ 279 w 280"/>
                <a:gd name="T77" fmla="*/ 173 h 230"/>
                <a:gd name="T78" fmla="*/ 277 w 280"/>
                <a:gd name="T79" fmla="*/ 85 h 230"/>
                <a:gd name="T80" fmla="*/ 277 w 280"/>
                <a:gd name="T81" fmla="*/ 85 h 230"/>
                <a:gd name="T82" fmla="*/ 166 w 280"/>
                <a:gd name="T83" fmla="*/ 85 h 230"/>
                <a:gd name="T84" fmla="*/ 166 w 280"/>
                <a:gd name="T85" fmla="*/ 0 h 230"/>
                <a:gd name="T86" fmla="*/ 83 w 280"/>
                <a:gd name="T87" fmla="*/ 0 h 230"/>
                <a:gd name="T88" fmla="*/ 83 w 280"/>
                <a:gd name="T89" fmla="*/ 0 h 230"/>
                <a:gd name="T90" fmla="*/ 83 w 280"/>
                <a:gd name="T91" fmla="*/ 31 h 230"/>
                <a:gd name="T92" fmla="*/ 57 w 280"/>
                <a:gd name="T93" fmla="*/ 31 h 230"/>
                <a:gd name="T94" fmla="*/ 57 w 280"/>
                <a:gd name="T95" fmla="*/ 64 h 230"/>
                <a:gd name="T96" fmla="*/ 10 w 280"/>
                <a:gd name="T97" fmla="*/ 64 h 230"/>
                <a:gd name="T98" fmla="*/ 10 w 280"/>
                <a:gd name="T99" fmla="*/ 60 h 230"/>
                <a:gd name="T100" fmla="*/ 6 w 280"/>
                <a:gd name="T101" fmla="*/ 60 h 230"/>
                <a:gd name="T102" fmla="*/ 6 w 280"/>
                <a:gd name="T103" fmla="*/ 60 h 230"/>
                <a:gd name="T104" fmla="*/ 6 w 280"/>
                <a:gd name="T105" fmla="*/ 63 h 230"/>
                <a:gd name="T106" fmla="*/ 6 w 280"/>
                <a:gd name="T107" fmla="*/ 68 h 230"/>
                <a:gd name="T108" fmla="*/ 2 w 280"/>
                <a:gd name="T109" fmla="*/ 60 h 230"/>
                <a:gd name="T110" fmla="*/ 2 w 280"/>
                <a:gd name="T111" fmla="*/ 60 h 230"/>
                <a:gd name="T112" fmla="*/ 0 w 280"/>
                <a:gd name="T113" fmla="*/ 6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" h="230">
                  <a:moveTo>
                    <a:pt x="32" y="190"/>
                  </a:moveTo>
                  <a:cubicBezTo>
                    <a:pt x="31" y="189"/>
                    <a:pt x="30" y="188"/>
                    <a:pt x="29" y="186"/>
                  </a:cubicBezTo>
                  <a:cubicBezTo>
                    <a:pt x="28" y="185"/>
                    <a:pt x="32" y="184"/>
                    <a:pt x="33" y="183"/>
                  </a:cubicBezTo>
                  <a:cubicBezTo>
                    <a:pt x="35" y="182"/>
                    <a:pt x="36" y="182"/>
                    <a:pt x="38" y="183"/>
                  </a:cubicBezTo>
                  <a:cubicBezTo>
                    <a:pt x="40" y="185"/>
                    <a:pt x="42" y="187"/>
                    <a:pt x="45" y="189"/>
                  </a:cubicBezTo>
                  <a:cubicBezTo>
                    <a:pt x="46" y="189"/>
                    <a:pt x="50" y="192"/>
                    <a:pt x="50" y="193"/>
                  </a:cubicBezTo>
                  <a:cubicBezTo>
                    <a:pt x="48" y="194"/>
                    <a:pt x="46" y="195"/>
                    <a:pt x="46" y="197"/>
                  </a:cubicBezTo>
                  <a:cubicBezTo>
                    <a:pt x="47" y="199"/>
                    <a:pt x="48" y="202"/>
                    <a:pt x="47" y="202"/>
                  </a:cubicBezTo>
                  <a:cubicBezTo>
                    <a:pt x="47" y="203"/>
                    <a:pt x="43" y="202"/>
                    <a:pt x="42" y="202"/>
                  </a:cubicBezTo>
                  <a:cubicBezTo>
                    <a:pt x="41" y="202"/>
                    <a:pt x="40" y="202"/>
                    <a:pt x="38" y="202"/>
                  </a:cubicBezTo>
                  <a:cubicBezTo>
                    <a:pt x="37" y="202"/>
                    <a:pt x="36" y="203"/>
                    <a:pt x="35" y="203"/>
                  </a:cubicBezTo>
                  <a:cubicBezTo>
                    <a:pt x="34" y="203"/>
                    <a:pt x="35" y="201"/>
                    <a:pt x="35" y="200"/>
                  </a:cubicBezTo>
                  <a:cubicBezTo>
                    <a:pt x="35" y="199"/>
                    <a:pt x="36" y="197"/>
                    <a:pt x="35" y="196"/>
                  </a:cubicBezTo>
                  <a:cubicBezTo>
                    <a:pt x="36" y="193"/>
                    <a:pt x="34" y="193"/>
                    <a:pt x="32" y="190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" y="70"/>
                    <a:pt x="6" y="79"/>
                    <a:pt x="9" y="90"/>
                  </a:cubicBezTo>
                  <a:cubicBezTo>
                    <a:pt x="9" y="94"/>
                    <a:pt x="11" y="100"/>
                    <a:pt x="11" y="104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7" y="147"/>
                    <a:pt x="19" y="152"/>
                    <a:pt x="19" y="153"/>
                  </a:cubicBezTo>
                  <a:cubicBezTo>
                    <a:pt x="23" y="157"/>
                    <a:pt x="23" y="165"/>
                    <a:pt x="27" y="170"/>
                  </a:cubicBezTo>
                  <a:cubicBezTo>
                    <a:pt x="34" y="174"/>
                    <a:pt x="32" y="180"/>
                    <a:pt x="43" y="180"/>
                  </a:cubicBezTo>
                  <a:cubicBezTo>
                    <a:pt x="46" y="180"/>
                    <a:pt x="49" y="185"/>
                    <a:pt x="52" y="187"/>
                  </a:cubicBezTo>
                  <a:cubicBezTo>
                    <a:pt x="56" y="189"/>
                    <a:pt x="52" y="196"/>
                    <a:pt x="59" y="194"/>
                  </a:cubicBezTo>
                  <a:cubicBezTo>
                    <a:pt x="67" y="191"/>
                    <a:pt x="69" y="191"/>
                    <a:pt x="74" y="197"/>
                  </a:cubicBezTo>
                  <a:cubicBezTo>
                    <a:pt x="75" y="199"/>
                    <a:pt x="78" y="205"/>
                    <a:pt x="81" y="203"/>
                  </a:cubicBezTo>
                  <a:cubicBezTo>
                    <a:pt x="85" y="200"/>
                    <a:pt x="84" y="200"/>
                    <a:pt x="89" y="201"/>
                  </a:cubicBezTo>
                  <a:cubicBezTo>
                    <a:pt x="91" y="203"/>
                    <a:pt x="94" y="204"/>
                    <a:pt x="97" y="204"/>
                  </a:cubicBezTo>
                  <a:cubicBezTo>
                    <a:pt x="101" y="204"/>
                    <a:pt x="100" y="207"/>
                    <a:pt x="102" y="209"/>
                  </a:cubicBezTo>
                  <a:cubicBezTo>
                    <a:pt x="106" y="212"/>
                    <a:pt x="109" y="207"/>
                    <a:pt x="113" y="212"/>
                  </a:cubicBezTo>
                  <a:cubicBezTo>
                    <a:pt x="115" y="216"/>
                    <a:pt x="117" y="216"/>
                    <a:pt x="121" y="218"/>
                  </a:cubicBezTo>
                  <a:cubicBezTo>
                    <a:pt x="125" y="219"/>
                    <a:pt x="131" y="219"/>
                    <a:pt x="134" y="222"/>
                  </a:cubicBezTo>
                  <a:cubicBezTo>
                    <a:pt x="137" y="225"/>
                    <a:pt x="138" y="227"/>
                    <a:pt x="142" y="228"/>
                  </a:cubicBezTo>
                  <a:cubicBezTo>
                    <a:pt x="143" y="228"/>
                    <a:pt x="144" y="229"/>
                    <a:pt x="145" y="230"/>
                  </a:cubicBezTo>
                  <a:cubicBezTo>
                    <a:pt x="145" y="230"/>
                    <a:pt x="145" y="230"/>
                    <a:pt x="145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6" y="63"/>
                    <a:pt x="7" y="69"/>
                    <a:pt x="6" y="68"/>
                  </a:cubicBezTo>
                  <a:cubicBezTo>
                    <a:pt x="4" y="67"/>
                    <a:pt x="3" y="63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3ECAB508-01D7-3E4B-B424-1AFD882E4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8040" y="4293076"/>
              <a:ext cx="534580" cy="389013"/>
            </a:xfrm>
            <a:custGeom>
              <a:avLst/>
              <a:gdLst>
                <a:gd name="T0" fmla="*/ 31 w 206"/>
                <a:gd name="T1" fmla="*/ 34 h 150"/>
                <a:gd name="T2" fmla="*/ 45 w 206"/>
                <a:gd name="T3" fmla="*/ 71 h 150"/>
                <a:gd name="T4" fmla="*/ 54 w 206"/>
                <a:gd name="T5" fmla="*/ 102 h 150"/>
                <a:gd name="T6" fmla="*/ 62 w 206"/>
                <a:gd name="T7" fmla="*/ 91 h 150"/>
                <a:gd name="T8" fmla="*/ 58 w 206"/>
                <a:gd name="T9" fmla="*/ 78 h 150"/>
                <a:gd name="T10" fmla="*/ 52 w 206"/>
                <a:gd name="T11" fmla="*/ 53 h 150"/>
                <a:gd name="T12" fmla="*/ 45 w 206"/>
                <a:gd name="T13" fmla="*/ 36 h 150"/>
                <a:gd name="T14" fmla="*/ 31 w 206"/>
                <a:gd name="T15" fmla="*/ 100 h 150"/>
                <a:gd name="T16" fmla="*/ 53 w 206"/>
                <a:gd name="T17" fmla="*/ 111 h 150"/>
                <a:gd name="T18" fmla="*/ 67 w 206"/>
                <a:gd name="T19" fmla="*/ 110 h 150"/>
                <a:gd name="T20" fmla="*/ 80 w 206"/>
                <a:gd name="T21" fmla="*/ 115 h 150"/>
                <a:gd name="T22" fmla="*/ 45 w 206"/>
                <a:gd name="T23" fmla="*/ 120 h 150"/>
                <a:gd name="T24" fmla="*/ 27 w 206"/>
                <a:gd name="T25" fmla="*/ 97 h 150"/>
                <a:gd name="T26" fmla="*/ 26 w 206"/>
                <a:gd name="T27" fmla="*/ 89 h 150"/>
                <a:gd name="T28" fmla="*/ 19 w 206"/>
                <a:gd name="T29" fmla="*/ 73 h 150"/>
                <a:gd name="T30" fmla="*/ 21 w 206"/>
                <a:gd name="T31" fmla="*/ 67 h 150"/>
                <a:gd name="T32" fmla="*/ 23 w 206"/>
                <a:gd name="T33" fmla="*/ 75 h 150"/>
                <a:gd name="T34" fmla="*/ 25 w 206"/>
                <a:gd name="T35" fmla="*/ 80 h 150"/>
                <a:gd name="T36" fmla="*/ 27 w 206"/>
                <a:gd name="T37" fmla="*/ 87 h 150"/>
                <a:gd name="T38" fmla="*/ 30 w 206"/>
                <a:gd name="T39" fmla="*/ 98 h 150"/>
                <a:gd name="T40" fmla="*/ 11 w 206"/>
                <a:gd name="T41" fmla="*/ 49 h 150"/>
                <a:gd name="T42" fmla="*/ 12 w 206"/>
                <a:gd name="T43" fmla="*/ 33 h 150"/>
                <a:gd name="T44" fmla="*/ 13 w 206"/>
                <a:gd name="T45" fmla="*/ 38 h 150"/>
                <a:gd name="T46" fmla="*/ 13 w 206"/>
                <a:gd name="T47" fmla="*/ 46 h 150"/>
                <a:gd name="T48" fmla="*/ 17 w 206"/>
                <a:gd name="T49" fmla="*/ 58 h 150"/>
                <a:gd name="T50" fmla="*/ 13 w 206"/>
                <a:gd name="T51" fmla="*/ 54 h 150"/>
                <a:gd name="T52" fmla="*/ 3 w 206"/>
                <a:gd name="T53" fmla="*/ 6 h 150"/>
                <a:gd name="T54" fmla="*/ 6 w 206"/>
                <a:gd name="T55" fmla="*/ 9 h 150"/>
                <a:gd name="T56" fmla="*/ 11 w 206"/>
                <a:gd name="T57" fmla="*/ 14 h 150"/>
                <a:gd name="T58" fmla="*/ 8 w 206"/>
                <a:gd name="T59" fmla="*/ 31 h 150"/>
                <a:gd name="T60" fmla="*/ 7 w 206"/>
                <a:gd name="T61" fmla="*/ 16 h 150"/>
                <a:gd name="T62" fmla="*/ 123 w 206"/>
                <a:gd name="T63" fmla="*/ 146 h 150"/>
                <a:gd name="T64" fmla="*/ 125 w 206"/>
                <a:gd name="T65" fmla="*/ 146 h 150"/>
                <a:gd name="T66" fmla="*/ 120 w 206"/>
                <a:gd name="T67" fmla="*/ 130 h 150"/>
                <a:gd name="T68" fmla="*/ 123 w 206"/>
                <a:gd name="T69" fmla="*/ 146 h 150"/>
                <a:gd name="T70" fmla="*/ 129 w 206"/>
                <a:gd name="T71" fmla="*/ 146 h 150"/>
                <a:gd name="T72" fmla="*/ 123 w 206"/>
                <a:gd name="T73" fmla="*/ 111 h 150"/>
                <a:gd name="T74" fmla="*/ 103 w 206"/>
                <a:gd name="T75" fmla="*/ 109 h 150"/>
                <a:gd name="T76" fmla="*/ 113 w 206"/>
                <a:gd name="T77" fmla="*/ 125 h 150"/>
                <a:gd name="T78" fmla="*/ 103 w 206"/>
                <a:gd name="T79" fmla="*/ 119 h 150"/>
                <a:gd name="T80" fmla="*/ 94 w 206"/>
                <a:gd name="T81" fmla="*/ 111 h 150"/>
                <a:gd name="T82" fmla="*/ 82 w 206"/>
                <a:gd name="T83" fmla="*/ 105 h 150"/>
                <a:gd name="T84" fmla="*/ 79 w 206"/>
                <a:gd name="T85" fmla="*/ 96 h 150"/>
                <a:gd name="T86" fmla="*/ 88 w 206"/>
                <a:gd name="T87" fmla="*/ 95 h 150"/>
                <a:gd name="T88" fmla="*/ 104 w 206"/>
                <a:gd name="T89" fmla="*/ 85 h 150"/>
                <a:gd name="T90" fmla="*/ 113 w 206"/>
                <a:gd name="T91" fmla="*/ 66 h 150"/>
                <a:gd name="T92" fmla="*/ 140 w 206"/>
                <a:gd name="T93" fmla="*/ 35 h 150"/>
                <a:gd name="T94" fmla="*/ 115 w 206"/>
                <a:gd name="T95" fmla="*/ 49 h 150"/>
                <a:gd name="T96" fmla="*/ 108 w 206"/>
                <a:gd name="T97" fmla="*/ 64 h 150"/>
                <a:gd name="T98" fmla="*/ 96 w 206"/>
                <a:gd name="T99" fmla="*/ 86 h 150"/>
                <a:gd name="T100" fmla="*/ 96 w 206"/>
                <a:gd name="T101" fmla="*/ 87 h 150"/>
                <a:gd name="T102" fmla="*/ 88 w 206"/>
                <a:gd name="T103" fmla="*/ 87 h 150"/>
                <a:gd name="T104" fmla="*/ 73 w 206"/>
                <a:gd name="T105" fmla="*/ 91 h 150"/>
                <a:gd name="T106" fmla="*/ 62 w 206"/>
                <a:gd name="T107" fmla="*/ 52 h 150"/>
                <a:gd name="T108" fmla="*/ 67 w 206"/>
                <a:gd name="T109" fmla="*/ 5 h 150"/>
                <a:gd name="T110" fmla="*/ 68 w 206"/>
                <a:gd name="T111" fmla="*/ 4 h 150"/>
                <a:gd name="T112" fmla="*/ 206 w 206"/>
                <a:gd name="T113" fmla="*/ 4 h 150"/>
                <a:gd name="T114" fmla="*/ 206 w 206"/>
                <a:gd name="T115" fmla="*/ 86 h 150"/>
                <a:gd name="T116" fmla="*/ 180 w 206"/>
                <a:gd name="T117" fmla="*/ 117 h 150"/>
                <a:gd name="T118" fmla="*/ 133 w 206"/>
                <a:gd name="T119" fmla="*/ 150 h 150"/>
                <a:gd name="T120" fmla="*/ 129 w 206"/>
                <a:gd name="T121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150">
                  <a:moveTo>
                    <a:pt x="45" y="36"/>
                  </a:moveTo>
                  <a:cubicBezTo>
                    <a:pt x="42" y="35"/>
                    <a:pt x="35" y="31"/>
                    <a:pt x="31" y="34"/>
                  </a:cubicBezTo>
                  <a:cubicBezTo>
                    <a:pt x="26" y="37"/>
                    <a:pt x="34" y="44"/>
                    <a:pt x="36" y="46"/>
                  </a:cubicBezTo>
                  <a:cubicBezTo>
                    <a:pt x="43" y="54"/>
                    <a:pt x="44" y="60"/>
                    <a:pt x="45" y="71"/>
                  </a:cubicBezTo>
                  <a:cubicBezTo>
                    <a:pt x="46" y="77"/>
                    <a:pt x="52" y="83"/>
                    <a:pt x="53" y="90"/>
                  </a:cubicBezTo>
                  <a:cubicBezTo>
                    <a:pt x="53" y="92"/>
                    <a:pt x="52" y="101"/>
                    <a:pt x="54" y="102"/>
                  </a:cubicBezTo>
                  <a:cubicBezTo>
                    <a:pt x="55" y="104"/>
                    <a:pt x="61" y="103"/>
                    <a:pt x="63" y="103"/>
                  </a:cubicBezTo>
                  <a:cubicBezTo>
                    <a:pt x="69" y="100"/>
                    <a:pt x="62" y="96"/>
                    <a:pt x="62" y="91"/>
                  </a:cubicBezTo>
                  <a:cubicBezTo>
                    <a:pt x="61" y="89"/>
                    <a:pt x="62" y="87"/>
                    <a:pt x="60" y="84"/>
                  </a:cubicBezTo>
                  <a:cubicBezTo>
                    <a:pt x="60" y="83"/>
                    <a:pt x="58" y="80"/>
                    <a:pt x="58" y="78"/>
                  </a:cubicBezTo>
                  <a:cubicBezTo>
                    <a:pt x="68" y="78"/>
                    <a:pt x="64" y="56"/>
                    <a:pt x="61" y="56"/>
                  </a:cubicBezTo>
                  <a:cubicBezTo>
                    <a:pt x="57" y="55"/>
                    <a:pt x="53" y="57"/>
                    <a:pt x="52" y="53"/>
                  </a:cubicBezTo>
                  <a:cubicBezTo>
                    <a:pt x="51" y="48"/>
                    <a:pt x="52" y="44"/>
                    <a:pt x="48" y="40"/>
                  </a:cubicBezTo>
                  <a:cubicBezTo>
                    <a:pt x="45" y="36"/>
                    <a:pt x="45" y="36"/>
                    <a:pt x="45" y="36"/>
                  </a:cubicBezTo>
                  <a:close/>
                  <a:moveTo>
                    <a:pt x="30" y="98"/>
                  </a:moveTo>
                  <a:cubicBezTo>
                    <a:pt x="31" y="100"/>
                    <a:pt x="31" y="100"/>
                    <a:pt x="31" y="100"/>
                  </a:cubicBezTo>
                  <a:cubicBezTo>
                    <a:pt x="31" y="102"/>
                    <a:pt x="37" y="107"/>
                    <a:pt x="39" y="108"/>
                  </a:cubicBezTo>
                  <a:cubicBezTo>
                    <a:pt x="43" y="109"/>
                    <a:pt x="48" y="110"/>
                    <a:pt x="53" y="111"/>
                  </a:cubicBezTo>
                  <a:cubicBezTo>
                    <a:pt x="56" y="112"/>
                    <a:pt x="56" y="116"/>
                    <a:pt x="59" y="117"/>
                  </a:cubicBezTo>
                  <a:cubicBezTo>
                    <a:pt x="63" y="119"/>
                    <a:pt x="66" y="110"/>
                    <a:pt x="67" y="110"/>
                  </a:cubicBezTo>
                  <a:cubicBezTo>
                    <a:pt x="68" y="111"/>
                    <a:pt x="71" y="113"/>
                    <a:pt x="72" y="114"/>
                  </a:cubicBezTo>
                  <a:cubicBezTo>
                    <a:pt x="74" y="115"/>
                    <a:pt x="77" y="115"/>
                    <a:pt x="80" y="115"/>
                  </a:cubicBezTo>
                  <a:cubicBezTo>
                    <a:pt x="79" y="117"/>
                    <a:pt x="67" y="125"/>
                    <a:pt x="64" y="125"/>
                  </a:cubicBezTo>
                  <a:cubicBezTo>
                    <a:pt x="57" y="127"/>
                    <a:pt x="51" y="124"/>
                    <a:pt x="45" y="120"/>
                  </a:cubicBezTo>
                  <a:cubicBezTo>
                    <a:pt x="42" y="117"/>
                    <a:pt x="39" y="113"/>
                    <a:pt x="35" y="111"/>
                  </a:cubicBezTo>
                  <a:cubicBezTo>
                    <a:pt x="28" y="108"/>
                    <a:pt x="29" y="102"/>
                    <a:pt x="27" y="97"/>
                  </a:cubicBezTo>
                  <a:cubicBezTo>
                    <a:pt x="27" y="96"/>
                    <a:pt x="26" y="95"/>
                    <a:pt x="26" y="93"/>
                  </a:cubicBezTo>
                  <a:cubicBezTo>
                    <a:pt x="26" y="92"/>
                    <a:pt x="26" y="91"/>
                    <a:pt x="26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3" y="79"/>
                    <a:pt x="22" y="76"/>
                    <a:pt x="19" y="73"/>
                  </a:cubicBezTo>
                  <a:cubicBezTo>
                    <a:pt x="19" y="71"/>
                    <a:pt x="17" y="66"/>
                    <a:pt x="18" y="66"/>
                  </a:cubicBezTo>
                  <a:cubicBezTo>
                    <a:pt x="19" y="65"/>
                    <a:pt x="21" y="66"/>
                    <a:pt x="21" y="67"/>
                  </a:cubicBezTo>
                  <a:cubicBezTo>
                    <a:pt x="22" y="68"/>
                    <a:pt x="21" y="70"/>
                    <a:pt x="22" y="71"/>
                  </a:cubicBezTo>
                  <a:cubicBezTo>
                    <a:pt x="22" y="72"/>
                    <a:pt x="23" y="74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6"/>
                    <a:pt x="24" y="79"/>
                    <a:pt x="25" y="80"/>
                  </a:cubicBezTo>
                  <a:cubicBezTo>
                    <a:pt x="25" y="81"/>
                    <a:pt x="26" y="83"/>
                    <a:pt x="26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4"/>
                    <a:pt x="30" y="96"/>
                    <a:pt x="30" y="98"/>
                  </a:cubicBezTo>
                  <a:close/>
                  <a:moveTo>
                    <a:pt x="13" y="54"/>
                  </a:moveTo>
                  <a:cubicBezTo>
                    <a:pt x="13" y="52"/>
                    <a:pt x="12" y="50"/>
                    <a:pt x="11" y="49"/>
                  </a:cubicBezTo>
                  <a:cubicBezTo>
                    <a:pt x="9" y="47"/>
                    <a:pt x="6" y="44"/>
                    <a:pt x="8" y="41"/>
                  </a:cubicBezTo>
                  <a:cubicBezTo>
                    <a:pt x="10" y="39"/>
                    <a:pt x="7" y="33"/>
                    <a:pt x="12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2" y="37"/>
                    <a:pt x="13" y="38"/>
                  </a:cubicBezTo>
                  <a:cubicBezTo>
                    <a:pt x="13" y="39"/>
                    <a:pt x="13" y="39"/>
                    <a:pt x="14" y="40"/>
                  </a:cubicBezTo>
                  <a:cubicBezTo>
                    <a:pt x="15" y="41"/>
                    <a:pt x="13" y="44"/>
                    <a:pt x="13" y="46"/>
                  </a:cubicBezTo>
                  <a:cubicBezTo>
                    <a:pt x="13" y="47"/>
                    <a:pt x="14" y="49"/>
                    <a:pt x="14" y="51"/>
                  </a:cubicBezTo>
                  <a:cubicBezTo>
                    <a:pt x="15" y="53"/>
                    <a:pt x="16" y="56"/>
                    <a:pt x="17" y="58"/>
                  </a:cubicBezTo>
                  <a:cubicBezTo>
                    <a:pt x="19" y="62"/>
                    <a:pt x="15" y="58"/>
                    <a:pt x="14" y="57"/>
                  </a:cubicBezTo>
                  <a:cubicBezTo>
                    <a:pt x="13" y="54"/>
                    <a:pt x="13" y="54"/>
                    <a:pt x="13" y="54"/>
                  </a:cubicBezTo>
                  <a:close/>
                  <a:moveTo>
                    <a:pt x="6" y="14"/>
                  </a:moveTo>
                  <a:cubicBezTo>
                    <a:pt x="6" y="11"/>
                    <a:pt x="4" y="8"/>
                    <a:pt x="3" y="6"/>
                  </a:cubicBezTo>
                  <a:cubicBezTo>
                    <a:pt x="3" y="5"/>
                    <a:pt x="0" y="1"/>
                    <a:pt x="1" y="1"/>
                  </a:cubicBezTo>
                  <a:cubicBezTo>
                    <a:pt x="3" y="0"/>
                    <a:pt x="6" y="8"/>
                    <a:pt x="6" y="9"/>
                  </a:cubicBezTo>
                  <a:cubicBezTo>
                    <a:pt x="7" y="11"/>
                    <a:pt x="7" y="13"/>
                    <a:pt x="8" y="15"/>
                  </a:cubicBezTo>
                  <a:cubicBezTo>
                    <a:pt x="8" y="16"/>
                    <a:pt x="10" y="14"/>
                    <a:pt x="11" y="14"/>
                  </a:cubicBezTo>
                  <a:cubicBezTo>
                    <a:pt x="11" y="16"/>
                    <a:pt x="10" y="19"/>
                    <a:pt x="9" y="21"/>
                  </a:cubicBezTo>
                  <a:cubicBezTo>
                    <a:pt x="9" y="22"/>
                    <a:pt x="9" y="31"/>
                    <a:pt x="8" y="31"/>
                  </a:cubicBezTo>
                  <a:cubicBezTo>
                    <a:pt x="6" y="31"/>
                    <a:pt x="7" y="25"/>
                    <a:pt x="7" y="24"/>
                  </a:cubicBezTo>
                  <a:cubicBezTo>
                    <a:pt x="7" y="22"/>
                    <a:pt x="7" y="19"/>
                    <a:pt x="7" y="16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123" y="146"/>
                  </a:moveTo>
                  <a:cubicBezTo>
                    <a:pt x="125" y="146"/>
                    <a:pt x="125" y="146"/>
                    <a:pt x="125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5" y="144"/>
                    <a:pt x="124" y="142"/>
                    <a:pt x="124" y="141"/>
                  </a:cubicBezTo>
                  <a:cubicBezTo>
                    <a:pt x="122" y="138"/>
                    <a:pt x="121" y="133"/>
                    <a:pt x="120" y="130"/>
                  </a:cubicBezTo>
                  <a:cubicBezTo>
                    <a:pt x="115" y="131"/>
                    <a:pt x="117" y="133"/>
                    <a:pt x="119" y="137"/>
                  </a:cubicBezTo>
                  <a:cubicBezTo>
                    <a:pt x="120" y="140"/>
                    <a:pt x="122" y="143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lose/>
                  <a:moveTo>
                    <a:pt x="129" y="146"/>
                  </a:moveTo>
                  <a:cubicBezTo>
                    <a:pt x="128" y="136"/>
                    <a:pt x="126" y="126"/>
                    <a:pt x="127" y="117"/>
                  </a:cubicBezTo>
                  <a:cubicBezTo>
                    <a:pt x="128" y="111"/>
                    <a:pt x="126" y="113"/>
                    <a:pt x="123" y="111"/>
                  </a:cubicBezTo>
                  <a:cubicBezTo>
                    <a:pt x="121" y="108"/>
                    <a:pt x="119" y="110"/>
                    <a:pt x="115" y="111"/>
                  </a:cubicBezTo>
                  <a:cubicBezTo>
                    <a:pt x="110" y="112"/>
                    <a:pt x="107" y="108"/>
                    <a:pt x="103" y="109"/>
                  </a:cubicBezTo>
                  <a:cubicBezTo>
                    <a:pt x="102" y="109"/>
                    <a:pt x="101" y="112"/>
                    <a:pt x="102" y="112"/>
                  </a:cubicBezTo>
                  <a:cubicBezTo>
                    <a:pt x="102" y="115"/>
                    <a:pt x="111" y="122"/>
                    <a:pt x="113" y="125"/>
                  </a:cubicBezTo>
                  <a:cubicBezTo>
                    <a:pt x="118" y="132"/>
                    <a:pt x="112" y="133"/>
                    <a:pt x="109" y="126"/>
                  </a:cubicBezTo>
                  <a:cubicBezTo>
                    <a:pt x="108" y="123"/>
                    <a:pt x="106" y="121"/>
                    <a:pt x="103" y="119"/>
                  </a:cubicBezTo>
                  <a:cubicBezTo>
                    <a:pt x="100" y="117"/>
                    <a:pt x="92" y="115"/>
                    <a:pt x="92" y="111"/>
                  </a:cubicBezTo>
                  <a:cubicBezTo>
                    <a:pt x="93" y="111"/>
                    <a:pt x="93" y="111"/>
                    <a:pt x="94" y="111"/>
                  </a:cubicBezTo>
                  <a:cubicBezTo>
                    <a:pt x="94" y="110"/>
                    <a:pt x="92" y="109"/>
                    <a:pt x="92" y="109"/>
                  </a:cubicBezTo>
                  <a:cubicBezTo>
                    <a:pt x="87" y="107"/>
                    <a:pt x="88" y="105"/>
                    <a:pt x="82" y="105"/>
                  </a:cubicBezTo>
                  <a:cubicBezTo>
                    <a:pt x="75" y="105"/>
                    <a:pt x="80" y="102"/>
                    <a:pt x="83" y="102"/>
                  </a:cubicBezTo>
                  <a:cubicBezTo>
                    <a:pt x="83" y="100"/>
                    <a:pt x="79" y="97"/>
                    <a:pt x="79" y="96"/>
                  </a:cubicBezTo>
                  <a:cubicBezTo>
                    <a:pt x="79" y="94"/>
                    <a:pt x="82" y="94"/>
                    <a:pt x="83" y="92"/>
                  </a:cubicBezTo>
                  <a:cubicBezTo>
                    <a:pt x="84" y="92"/>
                    <a:pt x="85" y="96"/>
                    <a:pt x="88" y="95"/>
                  </a:cubicBezTo>
                  <a:cubicBezTo>
                    <a:pt x="91" y="95"/>
                    <a:pt x="94" y="91"/>
                    <a:pt x="96" y="91"/>
                  </a:cubicBezTo>
                  <a:cubicBezTo>
                    <a:pt x="97" y="88"/>
                    <a:pt x="102" y="88"/>
                    <a:pt x="104" y="85"/>
                  </a:cubicBezTo>
                  <a:cubicBezTo>
                    <a:pt x="105" y="83"/>
                    <a:pt x="105" y="79"/>
                    <a:pt x="109" y="79"/>
                  </a:cubicBezTo>
                  <a:cubicBezTo>
                    <a:pt x="110" y="75"/>
                    <a:pt x="112" y="71"/>
                    <a:pt x="113" y="66"/>
                  </a:cubicBezTo>
                  <a:cubicBezTo>
                    <a:pt x="113" y="61"/>
                    <a:pt x="116" y="56"/>
                    <a:pt x="119" y="53"/>
                  </a:cubicBezTo>
                  <a:cubicBezTo>
                    <a:pt x="123" y="49"/>
                    <a:pt x="140" y="41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0" y="35"/>
                    <a:pt x="120" y="43"/>
                    <a:pt x="115" y="4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5" y="60"/>
                    <a:pt x="108" y="62"/>
                    <a:pt x="108" y="64"/>
                  </a:cubicBezTo>
                  <a:cubicBezTo>
                    <a:pt x="108" y="67"/>
                    <a:pt x="105" y="66"/>
                    <a:pt x="104" y="68"/>
                  </a:cubicBezTo>
                  <a:cubicBezTo>
                    <a:pt x="103" y="71"/>
                    <a:pt x="98" y="86"/>
                    <a:pt x="96" y="8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5" y="84"/>
                    <a:pt x="90" y="86"/>
                    <a:pt x="88" y="87"/>
                  </a:cubicBezTo>
                  <a:cubicBezTo>
                    <a:pt x="82" y="92"/>
                    <a:pt x="83" y="87"/>
                    <a:pt x="79" y="90"/>
                  </a:cubicBezTo>
                  <a:cubicBezTo>
                    <a:pt x="77" y="91"/>
                    <a:pt x="74" y="93"/>
                    <a:pt x="73" y="91"/>
                  </a:cubicBezTo>
                  <a:cubicBezTo>
                    <a:pt x="71" y="87"/>
                    <a:pt x="67" y="83"/>
                    <a:pt x="65" y="80"/>
                  </a:cubicBezTo>
                  <a:cubicBezTo>
                    <a:pt x="74" y="69"/>
                    <a:pt x="65" y="62"/>
                    <a:pt x="62" y="52"/>
                  </a:cubicBezTo>
                  <a:cubicBezTo>
                    <a:pt x="59" y="45"/>
                    <a:pt x="55" y="33"/>
                    <a:pt x="60" y="25"/>
                  </a:cubicBezTo>
                  <a:cubicBezTo>
                    <a:pt x="62" y="22"/>
                    <a:pt x="65" y="6"/>
                    <a:pt x="67" y="5"/>
                  </a:cubicBezTo>
                  <a:cubicBezTo>
                    <a:pt x="67" y="5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29" y="146"/>
                    <a:pt x="129" y="146"/>
                    <a:pt x="129" y="1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CA4E81D-4C24-D249-A38F-D63F196D3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729" y="4079747"/>
              <a:ext cx="617401" cy="247212"/>
            </a:xfrm>
            <a:custGeom>
              <a:avLst/>
              <a:gdLst>
                <a:gd name="T0" fmla="*/ 99 w 238"/>
                <a:gd name="T1" fmla="*/ 86 h 95"/>
                <a:gd name="T2" fmla="*/ 237 w 238"/>
                <a:gd name="T3" fmla="*/ 86 h 95"/>
                <a:gd name="T4" fmla="*/ 237 w 238"/>
                <a:gd name="T5" fmla="*/ 86 h 95"/>
                <a:gd name="T6" fmla="*/ 238 w 238"/>
                <a:gd name="T7" fmla="*/ 0 h 95"/>
                <a:gd name="T8" fmla="*/ 238 w 238"/>
                <a:gd name="T9" fmla="*/ 0 h 95"/>
                <a:gd name="T10" fmla="*/ 97 w 238"/>
                <a:gd name="T11" fmla="*/ 0 h 95"/>
                <a:gd name="T12" fmla="*/ 97 w 238"/>
                <a:gd name="T13" fmla="*/ 0 h 95"/>
                <a:gd name="T14" fmla="*/ 40 w 238"/>
                <a:gd name="T15" fmla="*/ 0 h 95"/>
                <a:gd name="T16" fmla="*/ 40 w 238"/>
                <a:gd name="T17" fmla="*/ 20 h 95"/>
                <a:gd name="T18" fmla="*/ 40 w 238"/>
                <a:gd name="T19" fmla="*/ 20 h 95"/>
                <a:gd name="T20" fmla="*/ 41 w 238"/>
                <a:gd name="T21" fmla="*/ 20 h 95"/>
                <a:gd name="T22" fmla="*/ 47 w 238"/>
                <a:gd name="T23" fmla="*/ 26 h 95"/>
                <a:gd name="T24" fmla="*/ 59 w 238"/>
                <a:gd name="T25" fmla="*/ 32 h 95"/>
                <a:gd name="T26" fmla="*/ 69 w 238"/>
                <a:gd name="T27" fmla="*/ 45 h 95"/>
                <a:gd name="T28" fmla="*/ 79 w 238"/>
                <a:gd name="T29" fmla="*/ 38 h 95"/>
                <a:gd name="T30" fmla="*/ 82 w 238"/>
                <a:gd name="T31" fmla="*/ 35 h 95"/>
                <a:gd name="T32" fmla="*/ 86 w 238"/>
                <a:gd name="T33" fmla="*/ 35 h 95"/>
                <a:gd name="T34" fmla="*/ 94 w 238"/>
                <a:gd name="T35" fmla="*/ 37 h 95"/>
                <a:gd name="T36" fmla="*/ 98 w 238"/>
                <a:gd name="T37" fmla="*/ 34 h 95"/>
                <a:gd name="T38" fmla="*/ 107 w 238"/>
                <a:gd name="T39" fmla="*/ 32 h 95"/>
                <a:gd name="T40" fmla="*/ 115 w 238"/>
                <a:gd name="T41" fmla="*/ 26 h 95"/>
                <a:gd name="T42" fmla="*/ 116 w 238"/>
                <a:gd name="T43" fmla="*/ 26 h 95"/>
                <a:gd name="T44" fmla="*/ 116 w 238"/>
                <a:gd name="T45" fmla="*/ 26 h 95"/>
                <a:gd name="T46" fmla="*/ 116 w 238"/>
                <a:gd name="T47" fmla="*/ 33 h 95"/>
                <a:gd name="T48" fmla="*/ 100 w 238"/>
                <a:gd name="T49" fmla="*/ 41 h 95"/>
                <a:gd name="T50" fmla="*/ 90 w 238"/>
                <a:gd name="T51" fmla="*/ 45 h 95"/>
                <a:gd name="T52" fmla="*/ 89 w 238"/>
                <a:gd name="T53" fmla="*/ 59 h 95"/>
                <a:gd name="T54" fmla="*/ 97 w 238"/>
                <a:gd name="T55" fmla="*/ 63 h 95"/>
                <a:gd name="T56" fmla="*/ 97 w 238"/>
                <a:gd name="T57" fmla="*/ 75 h 95"/>
                <a:gd name="T58" fmla="*/ 98 w 238"/>
                <a:gd name="T59" fmla="*/ 80 h 95"/>
                <a:gd name="T60" fmla="*/ 99 w 238"/>
                <a:gd name="T61" fmla="*/ 86 h 95"/>
                <a:gd name="T62" fmla="*/ 99 w 238"/>
                <a:gd name="T63" fmla="*/ 86 h 95"/>
                <a:gd name="T64" fmla="*/ 0 w 238"/>
                <a:gd name="T65" fmla="*/ 28 h 95"/>
                <a:gd name="T66" fmla="*/ 2 w 238"/>
                <a:gd name="T67" fmla="*/ 28 h 95"/>
                <a:gd name="T68" fmla="*/ 2 w 238"/>
                <a:gd name="T69" fmla="*/ 28 h 95"/>
                <a:gd name="T70" fmla="*/ 12 w 238"/>
                <a:gd name="T71" fmla="*/ 49 h 95"/>
                <a:gd name="T72" fmla="*/ 6 w 238"/>
                <a:gd name="T73" fmla="*/ 40 h 95"/>
                <a:gd name="T74" fmla="*/ 0 w 238"/>
                <a:gd name="T75" fmla="*/ 28 h 95"/>
                <a:gd name="T76" fmla="*/ 0 w 238"/>
                <a:gd name="T77" fmla="*/ 28 h 95"/>
                <a:gd name="T78" fmla="*/ 4 w 238"/>
                <a:gd name="T79" fmla="*/ 29 h 95"/>
                <a:gd name="T80" fmla="*/ 40 w 238"/>
                <a:gd name="T81" fmla="*/ 29 h 95"/>
                <a:gd name="T82" fmla="*/ 40 w 238"/>
                <a:gd name="T83" fmla="*/ 23 h 95"/>
                <a:gd name="T84" fmla="*/ 40 w 238"/>
                <a:gd name="T85" fmla="*/ 23 h 95"/>
                <a:gd name="T86" fmla="*/ 42 w 238"/>
                <a:gd name="T87" fmla="*/ 24 h 95"/>
                <a:gd name="T88" fmla="*/ 45 w 238"/>
                <a:gd name="T89" fmla="*/ 34 h 95"/>
                <a:gd name="T90" fmla="*/ 58 w 238"/>
                <a:gd name="T91" fmla="*/ 41 h 95"/>
                <a:gd name="T92" fmla="*/ 66 w 238"/>
                <a:gd name="T93" fmla="*/ 58 h 95"/>
                <a:gd name="T94" fmla="*/ 70 w 238"/>
                <a:gd name="T95" fmla="*/ 90 h 95"/>
                <a:gd name="T96" fmla="*/ 64 w 238"/>
                <a:gd name="T97" fmla="*/ 88 h 95"/>
                <a:gd name="T98" fmla="*/ 62 w 238"/>
                <a:gd name="T99" fmla="*/ 81 h 95"/>
                <a:gd name="T100" fmla="*/ 55 w 238"/>
                <a:gd name="T101" fmla="*/ 90 h 95"/>
                <a:gd name="T102" fmla="*/ 49 w 238"/>
                <a:gd name="T103" fmla="*/ 87 h 95"/>
                <a:gd name="T104" fmla="*/ 43 w 238"/>
                <a:gd name="T105" fmla="*/ 81 h 95"/>
                <a:gd name="T106" fmla="*/ 34 w 238"/>
                <a:gd name="T107" fmla="*/ 74 h 95"/>
                <a:gd name="T108" fmla="*/ 29 w 238"/>
                <a:gd name="T109" fmla="*/ 69 h 95"/>
                <a:gd name="T110" fmla="*/ 32 w 238"/>
                <a:gd name="T111" fmla="*/ 79 h 95"/>
                <a:gd name="T112" fmla="*/ 27 w 238"/>
                <a:gd name="T113" fmla="*/ 72 h 95"/>
                <a:gd name="T114" fmla="*/ 17 w 238"/>
                <a:gd name="T115" fmla="*/ 59 h 95"/>
                <a:gd name="T116" fmla="*/ 12 w 238"/>
                <a:gd name="T117" fmla="*/ 52 h 95"/>
                <a:gd name="T118" fmla="*/ 19 w 238"/>
                <a:gd name="T119" fmla="*/ 56 h 95"/>
                <a:gd name="T120" fmla="*/ 24 w 238"/>
                <a:gd name="T121" fmla="*/ 62 h 95"/>
                <a:gd name="T122" fmla="*/ 15 w 238"/>
                <a:gd name="T123" fmla="*/ 43 h 95"/>
                <a:gd name="T124" fmla="*/ 4 w 238"/>
                <a:gd name="T125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95">
                  <a:moveTo>
                    <a:pt x="99" y="86"/>
                  </a:move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1" y="20"/>
                    <a:pt x="41" y="20"/>
                  </a:cubicBezTo>
                  <a:cubicBezTo>
                    <a:pt x="46" y="22"/>
                    <a:pt x="46" y="21"/>
                    <a:pt x="47" y="26"/>
                  </a:cubicBezTo>
                  <a:cubicBezTo>
                    <a:pt x="48" y="30"/>
                    <a:pt x="56" y="38"/>
                    <a:pt x="59" y="32"/>
                  </a:cubicBezTo>
                  <a:cubicBezTo>
                    <a:pt x="62" y="24"/>
                    <a:pt x="63" y="43"/>
                    <a:pt x="69" y="45"/>
                  </a:cubicBezTo>
                  <a:cubicBezTo>
                    <a:pt x="74" y="47"/>
                    <a:pt x="78" y="42"/>
                    <a:pt x="79" y="38"/>
                  </a:cubicBezTo>
                  <a:cubicBezTo>
                    <a:pt x="80" y="37"/>
                    <a:pt x="81" y="33"/>
                    <a:pt x="82" y="35"/>
                  </a:cubicBezTo>
                  <a:cubicBezTo>
                    <a:pt x="83" y="37"/>
                    <a:pt x="85" y="35"/>
                    <a:pt x="86" y="35"/>
                  </a:cubicBezTo>
                  <a:cubicBezTo>
                    <a:pt x="89" y="36"/>
                    <a:pt x="92" y="35"/>
                    <a:pt x="94" y="37"/>
                  </a:cubicBezTo>
                  <a:cubicBezTo>
                    <a:pt x="96" y="39"/>
                    <a:pt x="96" y="36"/>
                    <a:pt x="98" y="34"/>
                  </a:cubicBezTo>
                  <a:cubicBezTo>
                    <a:pt x="99" y="32"/>
                    <a:pt x="105" y="32"/>
                    <a:pt x="107" y="32"/>
                  </a:cubicBezTo>
                  <a:cubicBezTo>
                    <a:pt x="109" y="32"/>
                    <a:pt x="115" y="28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8"/>
                    <a:pt x="119" y="31"/>
                    <a:pt x="116" y="33"/>
                  </a:cubicBezTo>
                  <a:cubicBezTo>
                    <a:pt x="111" y="37"/>
                    <a:pt x="106" y="40"/>
                    <a:pt x="100" y="41"/>
                  </a:cubicBezTo>
                  <a:cubicBezTo>
                    <a:pt x="96" y="42"/>
                    <a:pt x="95" y="45"/>
                    <a:pt x="90" y="45"/>
                  </a:cubicBezTo>
                  <a:cubicBezTo>
                    <a:pt x="84" y="45"/>
                    <a:pt x="85" y="56"/>
                    <a:pt x="89" y="59"/>
                  </a:cubicBezTo>
                  <a:cubicBezTo>
                    <a:pt x="91" y="60"/>
                    <a:pt x="96" y="61"/>
                    <a:pt x="97" y="63"/>
                  </a:cubicBezTo>
                  <a:cubicBezTo>
                    <a:pt x="98" y="65"/>
                    <a:pt x="97" y="72"/>
                    <a:pt x="97" y="75"/>
                  </a:cubicBezTo>
                  <a:cubicBezTo>
                    <a:pt x="97" y="75"/>
                    <a:pt x="98" y="78"/>
                    <a:pt x="98" y="80"/>
                  </a:cubicBezTo>
                  <a:cubicBezTo>
                    <a:pt x="100" y="80"/>
                    <a:pt x="99" y="84"/>
                    <a:pt x="99" y="86"/>
                  </a:cubicBezTo>
                  <a:cubicBezTo>
                    <a:pt x="99" y="86"/>
                    <a:pt x="99" y="86"/>
                    <a:pt x="99" y="86"/>
                  </a:cubicBezTo>
                  <a:close/>
                  <a:moveTo>
                    <a:pt x="0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34"/>
                    <a:pt x="12" y="43"/>
                    <a:pt x="12" y="49"/>
                  </a:cubicBezTo>
                  <a:cubicBezTo>
                    <a:pt x="11" y="46"/>
                    <a:pt x="7" y="44"/>
                    <a:pt x="6" y="40"/>
                  </a:cubicBezTo>
                  <a:cubicBezTo>
                    <a:pt x="4" y="36"/>
                    <a:pt x="2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4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3"/>
                    <a:pt x="42" y="24"/>
                    <a:pt x="42" y="24"/>
                  </a:cubicBezTo>
                  <a:cubicBezTo>
                    <a:pt x="45" y="26"/>
                    <a:pt x="43" y="32"/>
                    <a:pt x="45" y="34"/>
                  </a:cubicBezTo>
                  <a:cubicBezTo>
                    <a:pt x="48" y="37"/>
                    <a:pt x="54" y="37"/>
                    <a:pt x="58" y="41"/>
                  </a:cubicBezTo>
                  <a:cubicBezTo>
                    <a:pt x="62" y="43"/>
                    <a:pt x="65" y="54"/>
                    <a:pt x="66" y="58"/>
                  </a:cubicBezTo>
                  <a:cubicBezTo>
                    <a:pt x="67" y="62"/>
                    <a:pt x="72" y="88"/>
                    <a:pt x="70" y="90"/>
                  </a:cubicBezTo>
                  <a:cubicBezTo>
                    <a:pt x="68" y="92"/>
                    <a:pt x="64" y="91"/>
                    <a:pt x="64" y="88"/>
                  </a:cubicBezTo>
                  <a:cubicBezTo>
                    <a:pt x="64" y="85"/>
                    <a:pt x="66" y="76"/>
                    <a:pt x="62" y="81"/>
                  </a:cubicBezTo>
                  <a:cubicBezTo>
                    <a:pt x="59" y="85"/>
                    <a:pt x="60" y="88"/>
                    <a:pt x="55" y="90"/>
                  </a:cubicBezTo>
                  <a:cubicBezTo>
                    <a:pt x="50" y="93"/>
                    <a:pt x="49" y="95"/>
                    <a:pt x="49" y="87"/>
                  </a:cubicBezTo>
                  <a:cubicBezTo>
                    <a:pt x="50" y="80"/>
                    <a:pt x="45" y="85"/>
                    <a:pt x="43" y="81"/>
                  </a:cubicBezTo>
                  <a:cubicBezTo>
                    <a:pt x="39" y="76"/>
                    <a:pt x="38" y="78"/>
                    <a:pt x="34" y="74"/>
                  </a:cubicBezTo>
                  <a:cubicBezTo>
                    <a:pt x="32" y="73"/>
                    <a:pt x="29" y="69"/>
                    <a:pt x="29" y="69"/>
                  </a:cubicBezTo>
                  <a:cubicBezTo>
                    <a:pt x="28" y="70"/>
                    <a:pt x="31" y="78"/>
                    <a:pt x="32" y="79"/>
                  </a:cubicBezTo>
                  <a:cubicBezTo>
                    <a:pt x="33" y="82"/>
                    <a:pt x="28" y="74"/>
                    <a:pt x="27" y="72"/>
                  </a:cubicBezTo>
                  <a:cubicBezTo>
                    <a:pt x="25" y="68"/>
                    <a:pt x="20" y="63"/>
                    <a:pt x="17" y="59"/>
                  </a:cubicBezTo>
                  <a:cubicBezTo>
                    <a:pt x="16" y="58"/>
                    <a:pt x="12" y="52"/>
                    <a:pt x="12" y="52"/>
                  </a:cubicBezTo>
                  <a:cubicBezTo>
                    <a:pt x="14" y="53"/>
                    <a:pt x="17" y="54"/>
                    <a:pt x="19" y="56"/>
                  </a:cubicBezTo>
                  <a:cubicBezTo>
                    <a:pt x="19" y="57"/>
                    <a:pt x="24" y="63"/>
                    <a:pt x="24" y="62"/>
                  </a:cubicBezTo>
                  <a:cubicBezTo>
                    <a:pt x="24" y="57"/>
                    <a:pt x="17" y="47"/>
                    <a:pt x="15" y="43"/>
                  </a:cubicBezTo>
                  <a:cubicBezTo>
                    <a:pt x="13" y="40"/>
                    <a:pt x="8" y="33"/>
                    <a:pt x="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3DEE2D75-84AE-F046-A1A6-3C5CCC218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672" y="3784849"/>
              <a:ext cx="459287" cy="370191"/>
            </a:xfrm>
            <a:custGeom>
              <a:avLst/>
              <a:gdLst>
                <a:gd name="T0" fmla="*/ 43 w 177"/>
                <a:gd name="T1" fmla="*/ 62 h 143"/>
                <a:gd name="T2" fmla="*/ 30 w 177"/>
                <a:gd name="T3" fmla="*/ 47 h 143"/>
                <a:gd name="T4" fmla="*/ 35 w 177"/>
                <a:gd name="T5" fmla="*/ 37 h 143"/>
                <a:gd name="T6" fmla="*/ 35 w 177"/>
                <a:gd name="T7" fmla="*/ 45 h 143"/>
                <a:gd name="T8" fmla="*/ 37 w 177"/>
                <a:gd name="T9" fmla="*/ 51 h 143"/>
                <a:gd name="T10" fmla="*/ 47 w 177"/>
                <a:gd name="T11" fmla="*/ 68 h 143"/>
                <a:gd name="T12" fmla="*/ 6 w 177"/>
                <a:gd name="T13" fmla="*/ 0 h 143"/>
                <a:gd name="T14" fmla="*/ 0 w 177"/>
                <a:gd name="T15" fmla="*/ 0 h 143"/>
                <a:gd name="T16" fmla="*/ 12 w 177"/>
                <a:gd name="T17" fmla="*/ 16 h 143"/>
                <a:gd name="T18" fmla="*/ 23 w 177"/>
                <a:gd name="T19" fmla="*/ 29 h 143"/>
                <a:gd name="T20" fmla="*/ 25 w 177"/>
                <a:gd name="T21" fmla="*/ 32 h 143"/>
                <a:gd name="T22" fmla="*/ 29 w 177"/>
                <a:gd name="T23" fmla="*/ 37 h 143"/>
                <a:gd name="T24" fmla="*/ 31 w 177"/>
                <a:gd name="T25" fmla="*/ 36 h 143"/>
                <a:gd name="T26" fmla="*/ 29 w 177"/>
                <a:gd name="T27" fmla="*/ 28 h 143"/>
                <a:gd name="T28" fmla="*/ 17 w 177"/>
                <a:gd name="T29" fmla="*/ 16 h 143"/>
                <a:gd name="T30" fmla="*/ 13 w 177"/>
                <a:gd name="T31" fmla="*/ 13 h 143"/>
                <a:gd name="T32" fmla="*/ 7 w 177"/>
                <a:gd name="T33" fmla="*/ 2 h 143"/>
                <a:gd name="T34" fmla="*/ 6 w 177"/>
                <a:gd name="T35" fmla="*/ 0 h 143"/>
                <a:gd name="T36" fmla="*/ 82 w 177"/>
                <a:gd name="T37" fmla="*/ 142 h 143"/>
                <a:gd name="T38" fmla="*/ 81 w 177"/>
                <a:gd name="T39" fmla="*/ 139 h 143"/>
                <a:gd name="T40" fmla="*/ 84 w 177"/>
                <a:gd name="T41" fmla="*/ 143 h 143"/>
                <a:gd name="T42" fmla="*/ 120 w 177"/>
                <a:gd name="T43" fmla="*/ 137 h 143"/>
                <a:gd name="T44" fmla="*/ 119 w 177"/>
                <a:gd name="T45" fmla="*/ 137 h 143"/>
                <a:gd name="T46" fmla="*/ 120 w 177"/>
                <a:gd name="T47" fmla="*/ 134 h 143"/>
                <a:gd name="T48" fmla="*/ 177 w 177"/>
                <a:gd name="T49" fmla="*/ 114 h 143"/>
                <a:gd name="T50" fmla="*/ 177 w 177"/>
                <a:gd name="T51" fmla="*/ 57 h 143"/>
                <a:gd name="T52" fmla="*/ 121 w 177"/>
                <a:gd name="T53" fmla="*/ 57 h 143"/>
                <a:gd name="T54" fmla="*/ 23 w 177"/>
                <a:gd name="T55" fmla="*/ 0 h 143"/>
                <a:gd name="T56" fmla="*/ 32 w 177"/>
                <a:gd name="T57" fmla="*/ 8 h 143"/>
                <a:gd name="T58" fmla="*/ 37 w 177"/>
                <a:gd name="T59" fmla="*/ 31 h 143"/>
                <a:gd name="T60" fmla="*/ 50 w 177"/>
                <a:gd name="T61" fmla="*/ 65 h 143"/>
                <a:gd name="T62" fmla="*/ 52 w 177"/>
                <a:gd name="T63" fmla="*/ 75 h 143"/>
                <a:gd name="T64" fmla="*/ 57 w 177"/>
                <a:gd name="T65" fmla="*/ 94 h 143"/>
                <a:gd name="T66" fmla="*/ 60 w 177"/>
                <a:gd name="T67" fmla="*/ 103 h 143"/>
                <a:gd name="T68" fmla="*/ 76 w 177"/>
                <a:gd name="T6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43">
                  <a:moveTo>
                    <a:pt x="46" y="70"/>
                  </a:moveTo>
                  <a:cubicBezTo>
                    <a:pt x="45" y="69"/>
                    <a:pt x="44" y="64"/>
                    <a:pt x="43" y="62"/>
                  </a:cubicBezTo>
                  <a:cubicBezTo>
                    <a:pt x="42" y="60"/>
                    <a:pt x="41" y="58"/>
                    <a:pt x="39" y="56"/>
                  </a:cubicBezTo>
                  <a:cubicBezTo>
                    <a:pt x="37" y="52"/>
                    <a:pt x="33" y="49"/>
                    <a:pt x="30" y="47"/>
                  </a:cubicBezTo>
                  <a:cubicBezTo>
                    <a:pt x="27" y="45"/>
                    <a:pt x="33" y="42"/>
                    <a:pt x="34" y="41"/>
                  </a:cubicBezTo>
                  <a:cubicBezTo>
                    <a:pt x="34" y="40"/>
                    <a:pt x="33" y="38"/>
                    <a:pt x="35" y="37"/>
                  </a:cubicBezTo>
                  <a:cubicBezTo>
                    <a:pt x="36" y="37"/>
                    <a:pt x="36" y="38"/>
                    <a:pt x="36" y="39"/>
                  </a:cubicBezTo>
                  <a:cubicBezTo>
                    <a:pt x="35" y="40"/>
                    <a:pt x="35" y="43"/>
                    <a:pt x="35" y="45"/>
                  </a:cubicBezTo>
                  <a:cubicBezTo>
                    <a:pt x="35" y="46"/>
                    <a:pt x="36" y="50"/>
                    <a:pt x="37" y="50"/>
                  </a:cubicBezTo>
                  <a:cubicBezTo>
                    <a:pt x="37" y="51"/>
                    <a:pt x="37" y="50"/>
                    <a:pt x="37" y="51"/>
                  </a:cubicBezTo>
                  <a:cubicBezTo>
                    <a:pt x="38" y="51"/>
                    <a:pt x="39" y="53"/>
                    <a:pt x="40" y="54"/>
                  </a:cubicBezTo>
                  <a:cubicBezTo>
                    <a:pt x="44" y="58"/>
                    <a:pt x="45" y="63"/>
                    <a:pt x="47" y="68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7" y="6"/>
                    <a:pt x="10" y="11"/>
                    <a:pt x="12" y="16"/>
                  </a:cubicBezTo>
                  <a:cubicBezTo>
                    <a:pt x="13" y="19"/>
                    <a:pt x="15" y="20"/>
                    <a:pt x="17" y="23"/>
                  </a:cubicBezTo>
                  <a:cubicBezTo>
                    <a:pt x="18" y="25"/>
                    <a:pt x="21" y="28"/>
                    <a:pt x="23" y="29"/>
                  </a:cubicBezTo>
                  <a:cubicBezTo>
                    <a:pt x="24" y="30"/>
                    <a:pt x="25" y="30"/>
                    <a:pt x="25" y="31"/>
                  </a:cubicBezTo>
                  <a:cubicBezTo>
                    <a:pt x="25" y="31"/>
                    <a:pt x="25" y="32"/>
                    <a:pt x="25" y="32"/>
                  </a:cubicBezTo>
                  <a:cubicBezTo>
                    <a:pt x="25" y="33"/>
                    <a:pt x="26" y="33"/>
                    <a:pt x="26" y="34"/>
                  </a:cubicBezTo>
                  <a:cubicBezTo>
                    <a:pt x="27" y="34"/>
                    <a:pt x="28" y="36"/>
                    <a:pt x="29" y="37"/>
                  </a:cubicBezTo>
                  <a:cubicBezTo>
                    <a:pt x="29" y="38"/>
                    <a:pt x="30" y="40"/>
                    <a:pt x="31" y="40"/>
                  </a:cubicBezTo>
                  <a:cubicBezTo>
                    <a:pt x="32" y="39"/>
                    <a:pt x="31" y="37"/>
                    <a:pt x="31" y="36"/>
                  </a:cubicBezTo>
                  <a:cubicBezTo>
                    <a:pt x="31" y="34"/>
                    <a:pt x="29" y="33"/>
                    <a:pt x="28" y="32"/>
                  </a:cubicBezTo>
                  <a:cubicBezTo>
                    <a:pt x="26" y="30"/>
                    <a:pt x="30" y="30"/>
                    <a:pt x="29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25"/>
                    <a:pt x="17" y="20"/>
                    <a:pt x="17" y="16"/>
                  </a:cubicBezTo>
                  <a:cubicBezTo>
                    <a:pt x="17" y="15"/>
                    <a:pt x="17" y="13"/>
                    <a:pt x="16" y="13"/>
                  </a:cubicBezTo>
                  <a:cubicBezTo>
                    <a:pt x="16" y="11"/>
                    <a:pt x="14" y="13"/>
                    <a:pt x="13" y="13"/>
                  </a:cubicBezTo>
                  <a:cubicBezTo>
                    <a:pt x="12" y="14"/>
                    <a:pt x="11" y="11"/>
                    <a:pt x="11" y="10"/>
                  </a:cubicBezTo>
                  <a:cubicBezTo>
                    <a:pt x="10" y="7"/>
                    <a:pt x="7" y="5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80" y="142"/>
                  </a:move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39"/>
                    <a:pt x="82" y="141"/>
                    <a:pt x="8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3"/>
                    <a:pt x="117" y="133"/>
                    <a:pt x="12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1"/>
                    <a:pt x="31" y="3"/>
                    <a:pt x="32" y="8"/>
                  </a:cubicBezTo>
                  <a:cubicBezTo>
                    <a:pt x="32" y="11"/>
                    <a:pt x="31" y="15"/>
                    <a:pt x="32" y="18"/>
                  </a:cubicBezTo>
                  <a:cubicBezTo>
                    <a:pt x="35" y="22"/>
                    <a:pt x="34" y="27"/>
                    <a:pt x="37" y="31"/>
                  </a:cubicBezTo>
                  <a:cubicBezTo>
                    <a:pt x="41" y="36"/>
                    <a:pt x="36" y="42"/>
                    <a:pt x="38" y="47"/>
                  </a:cubicBezTo>
                  <a:cubicBezTo>
                    <a:pt x="40" y="55"/>
                    <a:pt x="49" y="57"/>
                    <a:pt x="50" y="65"/>
                  </a:cubicBezTo>
                  <a:cubicBezTo>
                    <a:pt x="50" y="67"/>
                    <a:pt x="50" y="71"/>
                    <a:pt x="51" y="73"/>
                  </a:cubicBezTo>
                  <a:cubicBezTo>
                    <a:pt x="51" y="74"/>
                    <a:pt x="52" y="74"/>
                    <a:pt x="52" y="75"/>
                  </a:cubicBezTo>
                  <a:cubicBezTo>
                    <a:pt x="52" y="77"/>
                    <a:pt x="55" y="85"/>
                    <a:pt x="56" y="87"/>
                  </a:cubicBezTo>
                  <a:cubicBezTo>
                    <a:pt x="56" y="89"/>
                    <a:pt x="57" y="91"/>
                    <a:pt x="57" y="94"/>
                  </a:cubicBezTo>
                  <a:cubicBezTo>
                    <a:pt x="57" y="94"/>
                    <a:pt x="57" y="94"/>
                    <a:pt x="57" y="95"/>
                  </a:cubicBezTo>
                  <a:cubicBezTo>
                    <a:pt x="57" y="96"/>
                    <a:pt x="59" y="102"/>
                    <a:pt x="60" y="103"/>
                  </a:cubicBezTo>
                  <a:cubicBezTo>
                    <a:pt x="61" y="108"/>
                    <a:pt x="64" y="116"/>
                    <a:pt x="66" y="120"/>
                  </a:cubicBezTo>
                  <a:cubicBezTo>
                    <a:pt x="69" y="124"/>
                    <a:pt x="75" y="131"/>
                    <a:pt x="76" y="135"/>
                  </a:cubicBezTo>
                  <a:cubicBezTo>
                    <a:pt x="77" y="137"/>
                    <a:pt x="79" y="140"/>
                    <a:pt x="80" y="1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008349BB-8CD8-9945-95C5-A75BA766D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458" y="3569009"/>
              <a:ext cx="517012" cy="363915"/>
            </a:xfrm>
            <a:custGeom>
              <a:avLst/>
              <a:gdLst>
                <a:gd name="T0" fmla="*/ 21 w 199"/>
                <a:gd name="T1" fmla="*/ 83 h 140"/>
                <a:gd name="T2" fmla="*/ 16 w 199"/>
                <a:gd name="T3" fmla="*/ 77 h 140"/>
                <a:gd name="T4" fmla="*/ 22 w 199"/>
                <a:gd name="T5" fmla="*/ 79 h 140"/>
                <a:gd name="T6" fmla="*/ 27 w 199"/>
                <a:gd name="T7" fmla="*/ 83 h 140"/>
                <a:gd name="T8" fmla="*/ 15 w 199"/>
                <a:gd name="T9" fmla="*/ 74 h 140"/>
                <a:gd name="T10" fmla="*/ 8 w 199"/>
                <a:gd name="T11" fmla="*/ 55 h 140"/>
                <a:gd name="T12" fmla="*/ 0 w 199"/>
                <a:gd name="T13" fmla="*/ 45 h 140"/>
                <a:gd name="T14" fmla="*/ 10 w 199"/>
                <a:gd name="T15" fmla="*/ 49 h 140"/>
                <a:gd name="T16" fmla="*/ 13 w 199"/>
                <a:gd name="T17" fmla="*/ 59 h 140"/>
                <a:gd name="T18" fmla="*/ 15 w 199"/>
                <a:gd name="T19" fmla="*/ 71 h 140"/>
                <a:gd name="T20" fmla="*/ 16 w 199"/>
                <a:gd name="T21" fmla="*/ 74 h 140"/>
                <a:gd name="T22" fmla="*/ 17 w 199"/>
                <a:gd name="T23" fmla="*/ 74 h 140"/>
                <a:gd name="T24" fmla="*/ 15 w 199"/>
                <a:gd name="T25" fmla="*/ 74 h 140"/>
                <a:gd name="T26" fmla="*/ 44 w 199"/>
                <a:gd name="T27" fmla="*/ 83 h 140"/>
                <a:gd name="T28" fmla="*/ 142 w 199"/>
                <a:gd name="T29" fmla="*/ 140 h 140"/>
                <a:gd name="T30" fmla="*/ 198 w 199"/>
                <a:gd name="T31" fmla="*/ 140 h 140"/>
                <a:gd name="T32" fmla="*/ 199 w 199"/>
                <a:gd name="T33" fmla="*/ 98 h 140"/>
                <a:gd name="T34" fmla="*/ 199 w 199"/>
                <a:gd name="T35" fmla="*/ 0 h 140"/>
                <a:gd name="T36" fmla="*/ 61 w 199"/>
                <a:gd name="T37" fmla="*/ 0 h 140"/>
                <a:gd name="T38" fmla="*/ 56 w 199"/>
                <a:gd name="T39" fmla="*/ 24 h 140"/>
                <a:gd name="T40" fmla="*/ 43 w 199"/>
                <a:gd name="T41" fmla="*/ 36 h 140"/>
                <a:gd name="T42" fmla="*/ 54 w 199"/>
                <a:gd name="T43" fmla="*/ 34 h 140"/>
                <a:gd name="T44" fmla="*/ 50 w 199"/>
                <a:gd name="T45" fmla="*/ 42 h 140"/>
                <a:gd name="T46" fmla="*/ 33 w 199"/>
                <a:gd name="T47" fmla="*/ 47 h 140"/>
                <a:gd name="T48" fmla="*/ 71 w 199"/>
                <a:gd name="T49" fmla="*/ 49 h 140"/>
                <a:gd name="T50" fmla="*/ 81 w 199"/>
                <a:gd name="T51" fmla="*/ 50 h 140"/>
                <a:gd name="T52" fmla="*/ 67 w 199"/>
                <a:gd name="T53" fmla="*/ 57 h 140"/>
                <a:gd name="T54" fmla="*/ 61 w 199"/>
                <a:gd name="T55" fmla="*/ 57 h 140"/>
                <a:gd name="T56" fmla="*/ 21 w 199"/>
                <a:gd name="T57" fmla="*/ 55 h 140"/>
                <a:gd name="T58" fmla="*/ 20 w 199"/>
                <a:gd name="T59" fmla="*/ 61 h 140"/>
                <a:gd name="T60" fmla="*/ 31 w 199"/>
                <a:gd name="T61" fmla="*/ 65 h 140"/>
                <a:gd name="T62" fmla="*/ 16 w 199"/>
                <a:gd name="T63" fmla="*/ 65 h 140"/>
                <a:gd name="T64" fmla="*/ 21 w 199"/>
                <a:gd name="T65" fmla="*/ 70 h 140"/>
                <a:gd name="T66" fmla="*/ 44 w 199"/>
                <a:gd name="T6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40">
                  <a:moveTo>
                    <a:pt x="27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19" y="81"/>
                    <a:pt x="16" y="78"/>
                    <a:pt x="16" y="77"/>
                  </a:cubicBezTo>
                  <a:cubicBezTo>
                    <a:pt x="17" y="77"/>
                    <a:pt x="18" y="77"/>
                    <a:pt x="19" y="77"/>
                  </a:cubicBezTo>
                  <a:cubicBezTo>
                    <a:pt x="20" y="78"/>
                    <a:pt x="21" y="79"/>
                    <a:pt x="22" y="79"/>
                  </a:cubicBezTo>
                  <a:cubicBezTo>
                    <a:pt x="23" y="80"/>
                    <a:pt x="23" y="81"/>
                    <a:pt x="24" y="82"/>
                  </a:cubicBezTo>
                  <a:cubicBezTo>
                    <a:pt x="26" y="83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15" y="74"/>
                  </a:moveTo>
                  <a:cubicBezTo>
                    <a:pt x="14" y="71"/>
                    <a:pt x="13" y="68"/>
                    <a:pt x="12" y="65"/>
                  </a:cubicBezTo>
                  <a:cubicBezTo>
                    <a:pt x="12" y="64"/>
                    <a:pt x="9" y="56"/>
                    <a:pt x="8" y="55"/>
                  </a:cubicBezTo>
                  <a:cubicBezTo>
                    <a:pt x="9" y="54"/>
                    <a:pt x="5" y="51"/>
                    <a:pt x="4" y="50"/>
                  </a:cubicBezTo>
                  <a:cubicBezTo>
                    <a:pt x="3" y="49"/>
                    <a:pt x="1" y="46"/>
                    <a:pt x="0" y="45"/>
                  </a:cubicBezTo>
                  <a:cubicBezTo>
                    <a:pt x="0" y="44"/>
                    <a:pt x="3" y="46"/>
                    <a:pt x="4" y="46"/>
                  </a:cubicBezTo>
                  <a:cubicBezTo>
                    <a:pt x="6" y="47"/>
                    <a:pt x="8" y="48"/>
                    <a:pt x="10" y="49"/>
                  </a:cubicBezTo>
                  <a:cubicBezTo>
                    <a:pt x="12" y="50"/>
                    <a:pt x="11" y="52"/>
                    <a:pt x="11" y="55"/>
                  </a:cubicBezTo>
                  <a:cubicBezTo>
                    <a:pt x="11" y="56"/>
                    <a:pt x="13" y="58"/>
                    <a:pt x="13" y="59"/>
                  </a:cubicBezTo>
                  <a:cubicBezTo>
                    <a:pt x="13" y="62"/>
                    <a:pt x="13" y="64"/>
                    <a:pt x="14" y="6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6" y="73"/>
                    <a:pt x="16" y="73"/>
                  </a:cubicBezTo>
                  <a:cubicBezTo>
                    <a:pt x="16" y="73"/>
                    <a:pt x="16" y="73"/>
                    <a:pt x="16" y="74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5"/>
                  </a:cubicBezTo>
                  <a:cubicBezTo>
                    <a:pt x="15" y="74"/>
                    <a:pt x="15" y="74"/>
                    <a:pt x="15" y="74"/>
                  </a:cubicBezTo>
                  <a:close/>
                  <a:moveTo>
                    <a:pt x="44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3"/>
                    <a:pt x="57" y="8"/>
                    <a:pt x="55" y="12"/>
                  </a:cubicBezTo>
                  <a:cubicBezTo>
                    <a:pt x="51" y="17"/>
                    <a:pt x="54" y="18"/>
                    <a:pt x="56" y="24"/>
                  </a:cubicBezTo>
                  <a:cubicBezTo>
                    <a:pt x="56" y="25"/>
                    <a:pt x="51" y="25"/>
                    <a:pt x="50" y="27"/>
                  </a:cubicBezTo>
                  <a:cubicBezTo>
                    <a:pt x="47" y="32"/>
                    <a:pt x="43" y="27"/>
                    <a:pt x="43" y="36"/>
                  </a:cubicBezTo>
                  <a:cubicBezTo>
                    <a:pt x="43" y="44"/>
                    <a:pt x="48" y="35"/>
                    <a:pt x="52" y="34"/>
                  </a:cubicBezTo>
                  <a:cubicBezTo>
                    <a:pt x="52" y="34"/>
                    <a:pt x="55" y="32"/>
                    <a:pt x="54" y="34"/>
                  </a:cubicBezTo>
                  <a:cubicBezTo>
                    <a:pt x="53" y="36"/>
                    <a:pt x="50" y="37"/>
                    <a:pt x="49" y="39"/>
                  </a:cubicBezTo>
                  <a:cubicBezTo>
                    <a:pt x="49" y="40"/>
                    <a:pt x="53" y="41"/>
                    <a:pt x="50" y="42"/>
                  </a:cubicBezTo>
                  <a:cubicBezTo>
                    <a:pt x="46" y="43"/>
                    <a:pt x="40" y="55"/>
                    <a:pt x="40" y="44"/>
                  </a:cubicBezTo>
                  <a:cubicBezTo>
                    <a:pt x="39" y="47"/>
                    <a:pt x="30" y="45"/>
                    <a:pt x="33" y="47"/>
                  </a:cubicBezTo>
                  <a:cubicBezTo>
                    <a:pt x="41" y="52"/>
                    <a:pt x="48" y="54"/>
                    <a:pt x="59" y="53"/>
                  </a:cubicBezTo>
                  <a:cubicBezTo>
                    <a:pt x="64" y="53"/>
                    <a:pt x="67" y="50"/>
                    <a:pt x="71" y="49"/>
                  </a:cubicBezTo>
                  <a:cubicBezTo>
                    <a:pt x="75" y="47"/>
                    <a:pt x="75" y="49"/>
                    <a:pt x="78" y="49"/>
                  </a:cubicBezTo>
                  <a:cubicBezTo>
                    <a:pt x="80" y="49"/>
                    <a:pt x="85" y="47"/>
                    <a:pt x="81" y="50"/>
                  </a:cubicBezTo>
                  <a:cubicBezTo>
                    <a:pt x="78" y="53"/>
                    <a:pt x="72" y="50"/>
                    <a:pt x="70" y="53"/>
                  </a:cubicBezTo>
                  <a:cubicBezTo>
                    <a:pt x="69" y="54"/>
                    <a:pt x="68" y="55"/>
                    <a:pt x="67" y="57"/>
                  </a:cubicBezTo>
                  <a:cubicBezTo>
                    <a:pt x="67" y="57"/>
                    <a:pt x="66" y="58"/>
                    <a:pt x="66" y="59"/>
                  </a:cubicBezTo>
                  <a:cubicBezTo>
                    <a:pt x="65" y="59"/>
                    <a:pt x="62" y="57"/>
                    <a:pt x="61" y="57"/>
                  </a:cubicBezTo>
                  <a:cubicBezTo>
                    <a:pt x="50" y="61"/>
                    <a:pt x="42" y="55"/>
                    <a:pt x="32" y="51"/>
                  </a:cubicBezTo>
                  <a:cubicBezTo>
                    <a:pt x="29" y="50"/>
                    <a:pt x="20" y="52"/>
                    <a:pt x="21" y="55"/>
                  </a:cubicBezTo>
                  <a:cubicBezTo>
                    <a:pt x="22" y="57"/>
                    <a:pt x="22" y="60"/>
                    <a:pt x="20" y="55"/>
                  </a:cubicBezTo>
                  <a:cubicBezTo>
                    <a:pt x="18" y="51"/>
                    <a:pt x="18" y="62"/>
                    <a:pt x="20" y="61"/>
                  </a:cubicBezTo>
                  <a:cubicBezTo>
                    <a:pt x="22" y="61"/>
                    <a:pt x="27" y="57"/>
                    <a:pt x="27" y="57"/>
                  </a:cubicBezTo>
                  <a:cubicBezTo>
                    <a:pt x="31" y="58"/>
                    <a:pt x="31" y="61"/>
                    <a:pt x="31" y="65"/>
                  </a:cubicBezTo>
                  <a:cubicBezTo>
                    <a:pt x="31" y="71"/>
                    <a:pt x="25" y="66"/>
                    <a:pt x="23" y="66"/>
                  </a:cubicBezTo>
                  <a:cubicBezTo>
                    <a:pt x="21" y="66"/>
                    <a:pt x="18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6"/>
                    <a:pt x="20" y="69"/>
                    <a:pt x="21" y="70"/>
                  </a:cubicBezTo>
                  <a:cubicBezTo>
                    <a:pt x="26" y="73"/>
                    <a:pt x="28" y="74"/>
                    <a:pt x="32" y="78"/>
                  </a:cubicBezTo>
                  <a:cubicBezTo>
                    <a:pt x="35" y="81"/>
                    <a:pt x="40" y="82"/>
                    <a:pt x="44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6D7C584A-1D9A-4647-B1C2-2A1490DD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240" y="3123525"/>
              <a:ext cx="444228" cy="445483"/>
            </a:xfrm>
            <a:custGeom>
              <a:avLst/>
              <a:gdLst>
                <a:gd name="T0" fmla="*/ 33 w 171"/>
                <a:gd name="T1" fmla="*/ 172 h 172"/>
                <a:gd name="T2" fmla="*/ 36 w 171"/>
                <a:gd name="T3" fmla="*/ 168 h 172"/>
                <a:gd name="T4" fmla="*/ 47 w 171"/>
                <a:gd name="T5" fmla="*/ 161 h 172"/>
                <a:gd name="T6" fmla="*/ 49 w 171"/>
                <a:gd name="T7" fmla="*/ 155 h 172"/>
                <a:gd name="T8" fmla="*/ 48 w 171"/>
                <a:gd name="T9" fmla="*/ 150 h 172"/>
                <a:gd name="T10" fmla="*/ 54 w 171"/>
                <a:gd name="T11" fmla="*/ 149 h 172"/>
                <a:gd name="T12" fmla="*/ 61 w 171"/>
                <a:gd name="T13" fmla="*/ 141 h 172"/>
                <a:gd name="T14" fmla="*/ 65 w 171"/>
                <a:gd name="T15" fmla="*/ 136 h 172"/>
                <a:gd name="T16" fmla="*/ 69 w 171"/>
                <a:gd name="T17" fmla="*/ 131 h 172"/>
                <a:gd name="T18" fmla="*/ 74 w 171"/>
                <a:gd name="T19" fmla="*/ 123 h 172"/>
                <a:gd name="T20" fmla="*/ 73 w 171"/>
                <a:gd name="T21" fmla="*/ 115 h 172"/>
                <a:gd name="T22" fmla="*/ 70 w 171"/>
                <a:gd name="T23" fmla="*/ 109 h 172"/>
                <a:gd name="T24" fmla="*/ 70 w 171"/>
                <a:gd name="T25" fmla="*/ 102 h 172"/>
                <a:gd name="T26" fmla="*/ 62 w 171"/>
                <a:gd name="T27" fmla="*/ 101 h 172"/>
                <a:gd name="T28" fmla="*/ 68 w 171"/>
                <a:gd name="T29" fmla="*/ 88 h 172"/>
                <a:gd name="T30" fmla="*/ 66 w 171"/>
                <a:gd name="T31" fmla="*/ 85 h 172"/>
                <a:gd name="T32" fmla="*/ 62 w 171"/>
                <a:gd name="T33" fmla="*/ 89 h 172"/>
                <a:gd name="T34" fmla="*/ 62 w 171"/>
                <a:gd name="T35" fmla="*/ 98 h 172"/>
                <a:gd name="T36" fmla="*/ 60 w 171"/>
                <a:gd name="T37" fmla="*/ 96 h 172"/>
                <a:gd name="T38" fmla="*/ 58 w 171"/>
                <a:gd name="T39" fmla="*/ 98 h 172"/>
                <a:gd name="T40" fmla="*/ 56 w 171"/>
                <a:gd name="T41" fmla="*/ 98 h 172"/>
                <a:gd name="T42" fmla="*/ 53 w 171"/>
                <a:gd name="T43" fmla="*/ 92 h 172"/>
                <a:gd name="T44" fmla="*/ 53 w 171"/>
                <a:gd name="T45" fmla="*/ 88 h 172"/>
                <a:gd name="T46" fmla="*/ 50 w 171"/>
                <a:gd name="T47" fmla="*/ 91 h 172"/>
                <a:gd name="T48" fmla="*/ 46 w 171"/>
                <a:gd name="T49" fmla="*/ 100 h 172"/>
                <a:gd name="T50" fmla="*/ 49 w 171"/>
                <a:gd name="T51" fmla="*/ 103 h 172"/>
                <a:gd name="T52" fmla="*/ 47 w 171"/>
                <a:gd name="T53" fmla="*/ 109 h 172"/>
                <a:gd name="T54" fmla="*/ 48 w 171"/>
                <a:gd name="T55" fmla="*/ 115 h 172"/>
                <a:gd name="T56" fmla="*/ 46 w 171"/>
                <a:gd name="T57" fmla="*/ 126 h 172"/>
                <a:gd name="T58" fmla="*/ 32 w 171"/>
                <a:gd name="T59" fmla="*/ 116 h 172"/>
                <a:gd name="T60" fmla="*/ 29 w 171"/>
                <a:gd name="T61" fmla="*/ 113 h 172"/>
                <a:gd name="T62" fmla="*/ 33 w 171"/>
                <a:gd name="T63" fmla="*/ 112 h 172"/>
                <a:gd name="T64" fmla="*/ 34 w 171"/>
                <a:gd name="T65" fmla="*/ 104 h 172"/>
                <a:gd name="T66" fmla="*/ 33 w 171"/>
                <a:gd name="T67" fmla="*/ 100 h 172"/>
                <a:gd name="T68" fmla="*/ 32 w 171"/>
                <a:gd name="T69" fmla="*/ 87 h 172"/>
                <a:gd name="T70" fmla="*/ 25 w 171"/>
                <a:gd name="T71" fmla="*/ 79 h 172"/>
                <a:gd name="T72" fmla="*/ 17 w 171"/>
                <a:gd name="T73" fmla="*/ 76 h 172"/>
                <a:gd name="T74" fmla="*/ 8 w 171"/>
                <a:gd name="T75" fmla="*/ 67 h 172"/>
                <a:gd name="T76" fmla="*/ 5 w 171"/>
                <a:gd name="T77" fmla="*/ 67 h 172"/>
                <a:gd name="T78" fmla="*/ 3 w 171"/>
                <a:gd name="T79" fmla="*/ 64 h 172"/>
                <a:gd name="T80" fmla="*/ 0 w 171"/>
                <a:gd name="T81" fmla="*/ 63 h 172"/>
                <a:gd name="T82" fmla="*/ 0 w 171"/>
                <a:gd name="T83" fmla="*/ 63 h 172"/>
                <a:gd name="T84" fmla="*/ 0 w 171"/>
                <a:gd name="T85" fmla="*/ 0 h 172"/>
                <a:gd name="T86" fmla="*/ 0 w 171"/>
                <a:gd name="T87" fmla="*/ 0 h 172"/>
                <a:gd name="T88" fmla="*/ 155 w 171"/>
                <a:gd name="T89" fmla="*/ 0 h 172"/>
                <a:gd name="T90" fmla="*/ 155 w 171"/>
                <a:gd name="T91" fmla="*/ 0 h 172"/>
                <a:gd name="T92" fmla="*/ 171 w 171"/>
                <a:gd name="T93" fmla="*/ 0 h 172"/>
                <a:gd name="T94" fmla="*/ 171 w 171"/>
                <a:gd name="T95" fmla="*/ 172 h 172"/>
                <a:gd name="T96" fmla="*/ 171 w 171"/>
                <a:gd name="T97" fmla="*/ 172 h 172"/>
                <a:gd name="T98" fmla="*/ 33 w 171"/>
                <a:gd name="T9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72">
                  <a:moveTo>
                    <a:pt x="33" y="172"/>
                  </a:moveTo>
                  <a:cubicBezTo>
                    <a:pt x="34" y="170"/>
                    <a:pt x="35" y="169"/>
                    <a:pt x="36" y="16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1" y="158"/>
                    <a:pt x="50" y="158"/>
                    <a:pt x="49" y="155"/>
                  </a:cubicBezTo>
                  <a:cubicBezTo>
                    <a:pt x="49" y="153"/>
                    <a:pt x="48" y="150"/>
                    <a:pt x="48" y="150"/>
                  </a:cubicBezTo>
                  <a:cubicBezTo>
                    <a:pt x="49" y="149"/>
                    <a:pt x="53" y="150"/>
                    <a:pt x="54" y="149"/>
                  </a:cubicBezTo>
                  <a:cubicBezTo>
                    <a:pt x="58" y="147"/>
                    <a:pt x="63" y="147"/>
                    <a:pt x="61" y="141"/>
                  </a:cubicBezTo>
                  <a:cubicBezTo>
                    <a:pt x="61" y="139"/>
                    <a:pt x="64" y="137"/>
                    <a:pt x="65" y="136"/>
                  </a:cubicBezTo>
                  <a:cubicBezTo>
                    <a:pt x="66" y="134"/>
                    <a:pt x="69" y="135"/>
                    <a:pt x="69" y="131"/>
                  </a:cubicBezTo>
                  <a:cubicBezTo>
                    <a:pt x="69" y="126"/>
                    <a:pt x="77" y="132"/>
                    <a:pt x="74" y="123"/>
                  </a:cubicBezTo>
                  <a:cubicBezTo>
                    <a:pt x="73" y="121"/>
                    <a:pt x="74" y="117"/>
                    <a:pt x="73" y="115"/>
                  </a:cubicBezTo>
                  <a:cubicBezTo>
                    <a:pt x="72" y="113"/>
                    <a:pt x="70" y="112"/>
                    <a:pt x="70" y="109"/>
                  </a:cubicBezTo>
                  <a:cubicBezTo>
                    <a:pt x="70" y="108"/>
                    <a:pt x="70" y="103"/>
                    <a:pt x="70" y="102"/>
                  </a:cubicBezTo>
                  <a:cubicBezTo>
                    <a:pt x="68" y="97"/>
                    <a:pt x="66" y="100"/>
                    <a:pt x="62" y="101"/>
                  </a:cubicBezTo>
                  <a:cubicBezTo>
                    <a:pt x="64" y="99"/>
                    <a:pt x="69" y="89"/>
                    <a:pt x="68" y="88"/>
                  </a:cubicBezTo>
                  <a:cubicBezTo>
                    <a:pt x="68" y="86"/>
                    <a:pt x="69" y="83"/>
                    <a:pt x="66" y="85"/>
                  </a:cubicBezTo>
                  <a:cubicBezTo>
                    <a:pt x="65" y="87"/>
                    <a:pt x="62" y="85"/>
                    <a:pt x="62" y="89"/>
                  </a:cubicBezTo>
                  <a:cubicBezTo>
                    <a:pt x="62" y="92"/>
                    <a:pt x="65" y="95"/>
                    <a:pt x="62" y="98"/>
                  </a:cubicBezTo>
                  <a:cubicBezTo>
                    <a:pt x="60" y="101"/>
                    <a:pt x="62" y="95"/>
                    <a:pt x="60" y="96"/>
                  </a:cubicBezTo>
                  <a:cubicBezTo>
                    <a:pt x="60" y="96"/>
                    <a:pt x="59" y="98"/>
                    <a:pt x="58" y="98"/>
                  </a:cubicBezTo>
                  <a:cubicBezTo>
                    <a:pt x="57" y="98"/>
                    <a:pt x="57" y="98"/>
                    <a:pt x="56" y="98"/>
                  </a:cubicBezTo>
                  <a:cubicBezTo>
                    <a:pt x="53" y="98"/>
                    <a:pt x="54" y="95"/>
                    <a:pt x="53" y="92"/>
                  </a:cubicBezTo>
                  <a:cubicBezTo>
                    <a:pt x="53" y="92"/>
                    <a:pt x="53" y="88"/>
                    <a:pt x="53" y="88"/>
                  </a:cubicBezTo>
                  <a:cubicBezTo>
                    <a:pt x="52" y="89"/>
                    <a:pt x="51" y="91"/>
                    <a:pt x="50" y="91"/>
                  </a:cubicBezTo>
                  <a:cubicBezTo>
                    <a:pt x="47" y="93"/>
                    <a:pt x="45" y="98"/>
                    <a:pt x="46" y="100"/>
                  </a:cubicBezTo>
                  <a:cubicBezTo>
                    <a:pt x="47" y="101"/>
                    <a:pt x="50" y="102"/>
                    <a:pt x="49" y="103"/>
                  </a:cubicBezTo>
                  <a:cubicBezTo>
                    <a:pt x="49" y="105"/>
                    <a:pt x="47" y="106"/>
                    <a:pt x="47" y="109"/>
                  </a:cubicBezTo>
                  <a:cubicBezTo>
                    <a:pt x="46" y="111"/>
                    <a:pt x="47" y="113"/>
                    <a:pt x="48" y="115"/>
                  </a:cubicBezTo>
                  <a:cubicBezTo>
                    <a:pt x="50" y="120"/>
                    <a:pt x="56" y="128"/>
                    <a:pt x="46" y="126"/>
                  </a:cubicBezTo>
                  <a:cubicBezTo>
                    <a:pt x="37" y="123"/>
                    <a:pt x="35" y="126"/>
                    <a:pt x="32" y="116"/>
                  </a:cubicBezTo>
                  <a:cubicBezTo>
                    <a:pt x="31" y="115"/>
                    <a:pt x="25" y="116"/>
                    <a:pt x="29" y="113"/>
                  </a:cubicBezTo>
                  <a:cubicBezTo>
                    <a:pt x="30" y="112"/>
                    <a:pt x="32" y="113"/>
                    <a:pt x="33" y="112"/>
                  </a:cubicBezTo>
                  <a:cubicBezTo>
                    <a:pt x="34" y="111"/>
                    <a:pt x="35" y="105"/>
                    <a:pt x="34" y="104"/>
                  </a:cubicBezTo>
                  <a:cubicBezTo>
                    <a:pt x="31" y="101"/>
                    <a:pt x="31" y="104"/>
                    <a:pt x="33" y="100"/>
                  </a:cubicBezTo>
                  <a:cubicBezTo>
                    <a:pt x="34" y="97"/>
                    <a:pt x="34" y="90"/>
                    <a:pt x="32" y="87"/>
                  </a:cubicBezTo>
                  <a:cubicBezTo>
                    <a:pt x="29" y="85"/>
                    <a:pt x="30" y="79"/>
                    <a:pt x="25" y="79"/>
                  </a:cubicBezTo>
                  <a:cubicBezTo>
                    <a:pt x="22" y="79"/>
                    <a:pt x="20" y="78"/>
                    <a:pt x="17" y="76"/>
                  </a:cubicBezTo>
                  <a:cubicBezTo>
                    <a:pt x="14" y="74"/>
                    <a:pt x="9" y="71"/>
                    <a:pt x="8" y="67"/>
                  </a:cubicBezTo>
                  <a:cubicBezTo>
                    <a:pt x="6" y="66"/>
                    <a:pt x="6" y="67"/>
                    <a:pt x="5" y="67"/>
                  </a:cubicBezTo>
                  <a:cubicBezTo>
                    <a:pt x="4" y="67"/>
                    <a:pt x="3" y="64"/>
                    <a:pt x="3" y="64"/>
                  </a:cubicBezTo>
                  <a:cubicBezTo>
                    <a:pt x="2" y="62"/>
                    <a:pt x="1" y="62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33" y="172"/>
                    <a:pt x="33" y="172"/>
                    <a:pt x="33" y="172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7D5BB1F8-04B5-2249-9542-FCC6B7867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7655" y="3123525"/>
              <a:ext cx="198271" cy="530816"/>
            </a:xfrm>
            <a:custGeom>
              <a:avLst/>
              <a:gdLst>
                <a:gd name="T0" fmla="*/ 25 w 76"/>
                <a:gd name="T1" fmla="*/ 199 h 205"/>
                <a:gd name="T2" fmla="*/ 25 w 76"/>
                <a:gd name="T3" fmla="*/ 196 h 205"/>
                <a:gd name="T4" fmla="*/ 28 w 76"/>
                <a:gd name="T5" fmla="*/ 196 h 205"/>
                <a:gd name="T6" fmla="*/ 27 w 76"/>
                <a:gd name="T7" fmla="*/ 205 h 205"/>
                <a:gd name="T8" fmla="*/ 32 w 76"/>
                <a:gd name="T9" fmla="*/ 184 h 205"/>
                <a:gd name="T10" fmla="*/ 33 w 76"/>
                <a:gd name="T11" fmla="*/ 193 h 205"/>
                <a:gd name="T12" fmla="*/ 42 w 76"/>
                <a:gd name="T13" fmla="*/ 190 h 205"/>
                <a:gd name="T14" fmla="*/ 39 w 76"/>
                <a:gd name="T15" fmla="*/ 184 h 205"/>
                <a:gd name="T16" fmla="*/ 35 w 76"/>
                <a:gd name="T17" fmla="*/ 190 h 205"/>
                <a:gd name="T18" fmla="*/ 34 w 76"/>
                <a:gd name="T19" fmla="*/ 183 h 205"/>
                <a:gd name="T20" fmla="*/ 37 w 76"/>
                <a:gd name="T21" fmla="*/ 167 h 205"/>
                <a:gd name="T22" fmla="*/ 31 w 76"/>
                <a:gd name="T23" fmla="*/ 174 h 205"/>
                <a:gd name="T24" fmla="*/ 31 w 76"/>
                <a:gd name="T25" fmla="*/ 180 h 205"/>
                <a:gd name="T26" fmla="*/ 35 w 76"/>
                <a:gd name="T27" fmla="*/ 175 h 205"/>
                <a:gd name="T28" fmla="*/ 39 w 76"/>
                <a:gd name="T29" fmla="*/ 172 h 205"/>
                <a:gd name="T30" fmla="*/ 54 w 76"/>
                <a:gd name="T31" fmla="*/ 65 h 205"/>
                <a:gd name="T32" fmla="*/ 47 w 76"/>
                <a:gd name="T33" fmla="*/ 59 h 205"/>
                <a:gd name="T34" fmla="*/ 45 w 76"/>
                <a:gd name="T35" fmla="*/ 79 h 205"/>
                <a:gd name="T36" fmla="*/ 50 w 76"/>
                <a:gd name="T37" fmla="*/ 94 h 205"/>
                <a:gd name="T38" fmla="*/ 70 w 76"/>
                <a:gd name="T39" fmla="*/ 111 h 205"/>
                <a:gd name="T40" fmla="*/ 72 w 76"/>
                <a:gd name="T41" fmla="*/ 120 h 205"/>
                <a:gd name="T42" fmla="*/ 71 w 76"/>
                <a:gd name="T43" fmla="*/ 133 h 205"/>
                <a:gd name="T44" fmla="*/ 65 w 76"/>
                <a:gd name="T45" fmla="*/ 145 h 205"/>
                <a:gd name="T46" fmla="*/ 64 w 76"/>
                <a:gd name="T47" fmla="*/ 158 h 205"/>
                <a:gd name="T48" fmla="*/ 55 w 76"/>
                <a:gd name="T49" fmla="*/ 164 h 205"/>
                <a:gd name="T50" fmla="*/ 47 w 76"/>
                <a:gd name="T51" fmla="*/ 162 h 205"/>
                <a:gd name="T52" fmla="*/ 39 w 76"/>
                <a:gd name="T53" fmla="*/ 163 h 205"/>
                <a:gd name="T54" fmla="*/ 46 w 76"/>
                <a:gd name="T55" fmla="*/ 153 h 205"/>
                <a:gd name="T56" fmla="*/ 35 w 76"/>
                <a:gd name="T57" fmla="*/ 151 h 205"/>
                <a:gd name="T58" fmla="*/ 35 w 76"/>
                <a:gd name="T59" fmla="*/ 166 h 205"/>
                <a:gd name="T60" fmla="*/ 26 w 76"/>
                <a:gd name="T61" fmla="*/ 151 h 205"/>
                <a:gd name="T62" fmla="*/ 2 w 76"/>
                <a:gd name="T63" fmla="*/ 118 h 205"/>
                <a:gd name="T64" fmla="*/ 5 w 76"/>
                <a:gd name="T65" fmla="*/ 84 h 205"/>
                <a:gd name="T66" fmla="*/ 5 w 76"/>
                <a:gd name="T67" fmla="*/ 44 h 205"/>
                <a:gd name="T68" fmla="*/ 7 w 76"/>
                <a:gd name="T69" fmla="*/ 42 h 205"/>
                <a:gd name="T70" fmla="*/ 10 w 76"/>
                <a:gd name="T71" fmla="*/ 69 h 205"/>
                <a:gd name="T72" fmla="*/ 5 w 76"/>
                <a:gd name="T73" fmla="*/ 91 h 205"/>
                <a:gd name="T74" fmla="*/ 16 w 76"/>
                <a:gd name="T75" fmla="*/ 65 h 205"/>
                <a:gd name="T76" fmla="*/ 20 w 76"/>
                <a:gd name="T77" fmla="*/ 50 h 205"/>
                <a:gd name="T78" fmla="*/ 21 w 76"/>
                <a:gd name="T79" fmla="*/ 45 h 205"/>
                <a:gd name="T80" fmla="*/ 16 w 76"/>
                <a:gd name="T81" fmla="*/ 7 h 205"/>
                <a:gd name="T82" fmla="*/ 23 w 76"/>
                <a:gd name="T83" fmla="*/ 0 h 205"/>
                <a:gd name="T84" fmla="*/ 58 w 76"/>
                <a:gd name="T85" fmla="*/ 6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5">
                  <a:moveTo>
                    <a:pt x="27" y="205"/>
                  </a:moveTo>
                  <a:cubicBezTo>
                    <a:pt x="26" y="204"/>
                    <a:pt x="25" y="202"/>
                    <a:pt x="25" y="201"/>
                  </a:cubicBezTo>
                  <a:cubicBezTo>
                    <a:pt x="25" y="200"/>
                    <a:pt x="25" y="200"/>
                    <a:pt x="25" y="199"/>
                  </a:cubicBezTo>
                  <a:cubicBezTo>
                    <a:pt x="25" y="198"/>
                    <a:pt x="25" y="198"/>
                    <a:pt x="25" y="197"/>
                  </a:cubicBezTo>
                  <a:cubicBezTo>
                    <a:pt x="25" y="197"/>
                    <a:pt x="25" y="197"/>
                    <a:pt x="25" y="196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6" y="196"/>
                    <a:pt x="26" y="196"/>
                    <a:pt x="27" y="196"/>
                  </a:cubicBezTo>
                  <a:cubicBezTo>
                    <a:pt x="27" y="196"/>
                    <a:pt x="28" y="195"/>
                    <a:pt x="28" y="196"/>
                  </a:cubicBezTo>
                  <a:cubicBezTo>
                    <a:pt x="28" y="197"/>
                    <a:pt x="28" y="199"/>
                    <a:pt x="28" y="200"/>
                  </a:cubicBezTo>
                  <a:cubicBezTo>
                    <a:pt x="28" y="201"/>
                    <a:pt x="27" y="203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lose/>
                  <a:moveTo>
                    <a:pt x="34" y="183"/>
                  </a:moveTo>
                  <a:cubicBezTo>
                    <a:pt x="34" y="182"/>
                    <a:pt x="32" y="180"/>
                    <a:pt x="32" y="181"/>
                  </a:cubicBezTo>
                  <a:cubicBezTo>
                    <a:pt x="32" y="182"/>
                    <a:pt x="32" y="183"/>
                    <a:pt x="32" y="184"/>
                  </a:cubicBezTo>
                  <a:cubicBezTo>
                    <a:pt x="32" y="185"/>
                    <a:pt x="32" y="187"/>
                    <a:pt x="32" y="188"/>
                  </a:cubicBezTo>
                  <a:cubicBezTo>
                    <a:pt x="32" y="189"/>
                    <a:pt x="32" y="190"/>
                    <a:pt x="32" y="191"/>
                  </a:cubicBezTo>
                  <a:cubicBezTo>
                    <a:pt x="32" y="192"/>
                    <a:pt x="33" y="192"/>
                    <a:pt x="33" y="193"/>
                  </a:cubicBezTo>
                  <a:cubicBezTo>
                    <a:pt x="33" y="193"/>
                    <a:pt x="33" y="193"/>
                    <a:pt x="34" y="193"/>
                  </a:cubicBezTo>
                  <a:cubicBezTo>
                    <a:pt x="35" y="192"/>
                    <a:pt x="36" y="192"/>
                    <a:pt x="37" y="192"/>
                  </a:cubicBezTo>
                  <a:cubicBezTo>
                    <a:pt x="38" y="192"/>
                    <a:pt x="40" y="191"/>
                    <a:pt x="42" y="190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6"/>
                    <a:pt x="41" y="183"/>
                    <a:pt x="41" y="182"/>
                  </a:cubicBezTo>
                  <a:cubicBezTo>
                    <a:pt x="40" y="182"/>
                    <a:pt x="40" y="184"/>
                    <a:pt x="39" y="184"/>
                  </a:cubicBezTo>
                  <a:cubicBezTo>
                    <a:pt x="39" y="185"/>
                    <a:pt x="39" y="187"/>
                    <a:pt x="38" y="188"/>
                  </a:cubicBezTo>
                  <a:cubicBezTo>
                    <a:pt x="37" y="188"/>
                    <a:pt x="36" y="189"/>
                    <a:pt x="36" y="190"/>
                  </a:cubicBezTo>
                  <a:cubicBezTo>
                    <a:pt x="36" y="190"/>
                    <a:pt x="36" y="190"/>
                    <a:pt x="35" y="190"/>
                  </a:cubicBezTo>
                  <a:cubicBezTo>
                    <a:pt x="35" y="190"/>
                    <a:pt x="35" y="189"/>
                    <a:pt x="35" y="188"/>
                  </a:cubicBezTo>
                  <a:cubicBezTo>
                    <a:pt x="35" y="188"/>
                    <a:pt x="34" y="186"/>
                    <a:pt x="34" y="186"/>
                  </a:cubicBezTo>
                  <a:cubicBezTo>
                    <a:pt x="34" y="183"/>
                    <a:pt x="34" y="183"/>
                    <a:pt x="34" y="183"/>
                  </a:cubicBezTo>
                  <a:close/>
                  <a:moveTo>
                    <a:pt x="39" y="172"/>
                  </a:moveTo>
                  <a:cubicBezTo>
                    <a:pt x="39" y="171"/>
                    <a:pt x="39" y="170"/>
                    <a:pt x="39" y="169"/>
                  </a:cubicBezTo>
                  <a:cubicBezTo>
                    <a:pt x="38" y="168"/>
                    <a:pt x="37" y="167"/>
                    <a:pt x="37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6" y="168"/>
                    <a:pt x="37" y="170"/>
                    <a:pt x="36" y="171"/>
                  </a:cubicBezTo>
                  <a:cubicBezTo>
                    <a:pt x="35" y="172"/>
                    <a:pt x="32" y="171"/>
                    <a:pt x="31" y="174"/>
                  </a:cubicBezTo>
                  <a:cubicBezTo>
                    <a:pt x="31" y="174"/>
                    <a:pt x="32" y="175"/>
                    <a:pt x="32" y="176"/>
                  </a:cubicBezTo>
                  <a:cubicBezTo>
                    <a:pt x="32" y="177"/>
                    <a:pt x="31" y="178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79"/>
                    <a:pt x="32" y="178"/>
                    <a:pt x="32" y="177"/>
                  </a:cubicBezTo>
                  <a:cubicBezTo>
                    <a:pt x="33" y="176"/>
                    <a:pt x="34" y="174"/>
                    <a:pt x="35" y="174"/>
                  </a:cubicBezTo>
                  <a:cubicBezTo>
                    <a:pt x="36" y="174"/>
                    <a:pt x="35" y="175"/>
                    <a:pt x="35" y="175"/>
                  </a:cubicBezTo>
                  <a:cubicBezTo>
                    <a:pt x="36" y="176"/>
                    <a:pt x="36" y="177"/>
                    <a:pt x="36" y="177"/>
                  </a:cubicBezTo>
                  <a:cubicBezTo>
                    <a:pt x="36" y="177"/>
                    <a:pt x="37" y="174"/>
                    <a:pt x="38" y="173"/>
                  </a:cubicBezTo>
                  <a:cubicBezTo>
                    <a:pt x="39" y="172"/>
                    <a:pt x="39" y="172"/>
                    <a:pt x="39" y="172"/>
                  </a:cubicBezTo>
                  <a:close/>
                  <a:moveTo>
                    <a:pt x="58" y="63"/>
                  </a:moveTo>
                  <a:cubicBezTo>
                    <a:pt x="56" y="64"/>
                    <a:pt x="55" y="68"/>
                    <a:pt x="55" y="69"/>
                  </a:cubicBezTo>
                  <a:cubicBezTo>
                    <a:pt x="54" y="69"/>
                    <a:pt x="54" y="66"/>
                    <a:pt x="54" y="65"/>
                  </a:cubicBezTo>
                  <a:cubicBezTo>
                    <a:pt x="54" y="63"/>
                    <a:pt x="53" y="61"/>
                    <a:pt x="53" y="59"/>
                  </a:cubicBezTo>
                  <a:cubicBezTo>
                    <a:pt x="53" y="56"/>
                    <a:pt x="49" y="58"/>
                    <a:pt x="47" y="57"/>
                  </a:cubicBezTo>
                  <a:cubicBezTo>
                    <a:pt x="44" y="54"/>
                    <a:pt x="46" y="58"/>
                    <a:pt x="47" y="59"/>
                  </a:cubicBezTo>
                  <a:cubicBezTo>
                    <a:pt x="48" y="62"/>
                    <a:pt x="50" y="65"/>
                    <a:pt x="50" y="68"/>
                  </a:cubicBezTo>
                  <a:cubicBezTo>
                    <a:pt x="49" y="70"/>
                    <a:pt x="48" y="72"/>
                    <a:pt x="46" y="73"/>
                  </a:cubicBezTo>
                  <a:cubicBezTo>
                    <a:pt x="45" y="75"/>
                    <a:pt x="46" y="77"/>
                    <a:pt x="45" y="79"/>
                  </a:cubicBezTo>
                  <a:cubicBezTo>
                    <a:pt x="44" y="83"/>
                    <a:pt x="35" y="79"/>
                    <a:pt x="37" y="85"/>
                  </a:cubicBezTo>
                  <a:cubicBezTo>
                    <a:pt x="38" y="88"/>
                    <a:pt x="41" y="91"/>
                    <a:pt x="43" y="93"/>
                  </a:cubicBezTo>
                  <a:cubicBezTo>
                    <a:pt x="46" y="94"/>
                    <a:pt x="49" y="91"/>
                    <a:pt x="50" y="94"/>
                  </a:cubicBezTo>
                  <a:cubicBezTo>
                    <a:pt x="52" y="95"/>
                    <a:pt x="53" y="98"/>
                    <a:pt x="55" y="99"/>
                  </a:cubicBezTo>
                  <a:cubicBezTo>
                    <a:pt x="60" y="100"/>
                    <a:pt x="62" y="107"/>
                    <a:pt x="68" y="108"/>
                  </a:cubicBezTo>
                  <a:cubicBezTo>
                    <a:pt x="69" y="109"/>
                    <a:pt x="69" y="110"/>
                    <a:pt x="70" y="111"/>
                  </a:cubicBezTo>
                  <a:cubicBezTo>
                    <a:pt x="70" y="111"/>
                    <a:pt x="73" y="113"/>
                    <a:pt x="73" y="113"/>
                  </a:cubicBezTo>
                  <a:cubicBezTo>
                    <a:pt x="73" y="114"/>
                    <a:pt x="71" y="118"/>
                    <a:pt x="71" y="118"/>
                  </a:cubicBezTo>
                  <a:cubicBezTo>
                    <a:pt x="72" y="119"/>
                    <a:pt x="72" y="119"/>
                    <a:pt x="72" y="120"/>
                  </a:cubicBezTo>
                  <a:cubicBezTo>
                    <a:pt x="71" y="122"/>
                    <a:pt x="71" y="123"/>
                    <a:pt x="72" y="124"/>
                  </a:cubicBezTo>
                  <a:cubicBezTo>
                    <a:pt x="72" y="125"/>
                    <a:pt x="76" y="126"/>
                    <a:pt x="76" y="126"/>
                  </a:cubicBezTo>
                  <a:cubicBezTo>
                    <a:pt x="76" y="128"/>
                    <a:pt x="72" y="130"/>
                    <a:pt x="71" y="133"/>
                  </a:cubicBezTo>
                  <a:cubicBezTo>
                    <a:pt x="71" y="134"/>
                    <a:pt x="71" y="135"/>
                    <a:pt x="69" y="135"/>
                  </a:cubicBezTo>
                  <a:cubicBezTo>
                    <a:pt x="67" y="135"/>
                    <a:pt x="66" y="137"/>
                    <a:pt x="66" y="139"/>
                  </a:cubicBezTo>
                  <a:cubicBezTo>
                    <a:pt x="66" y="141"/>
                    <a:pt x="65" y="143"/>
                    <a:pt x="65" y="145"/>
                  </a:cubicBezTo>
                  <a:cubicBezTo>
                    <a:pt x="65" y="147"/>
                    <a:pt x="66" y="149"/>
                    <a:pt x="64" y="150"/>
                  </a:cubicBezTo>
                  <a:cubicBezTo>
                    <a:pt x="65" y="151"/>
                    <a:pt x="66" y="150"/>
                    <a:pt x="66" y="153"/>
                  </a:cubicBezTo>
                  <a:cubicBezTo>
                    <a:pt x="66" y="154"/>
                    <a:pt x="66" y="157"/>
                    <a:pt x="64" y="158"/>
                  </a:cubicBezTo>
                  <a:cubicBezTo>
                    <a:pt x="64" y="158"/>
                    <a:pt x="63" y="159"/>
                    <a:pt x="63" y="159"/>
                  </a:cubicBezTo>
                  <a:cubicBezTo>
                    <a:pt x="63" y="161"/>
                    <a:pt x="63" y="161"/>
                    <a:pt x="62" y="163"/>
                  </a:cubicBezTo>
                  <a:cubicBezTo>
                    <a:pt x="61" y="165"/>
                    <a:pt x="56" y="165"/>
                    <a:pt x="55" y="164"/>
                  </a:cubicBezTo>
                  <a:cubicBezTo>
                    <a:pt x="53" y="163"/>
                    <a:pt x="52" y="163"/>
                    <a:pt x="51" y="165"/>
                  </a:cubicBezTo>
                  <a:cubicBezTo>
                    <a:pt x="51" y="166"/>
                    <a:pt x="49" y="169"/>
                    <a:pt x="50" y="166"/>
                  </a:cubicBezTo>
                  <a:cubicBezTo>
                    <a:pt x="50" y="163"/>
                    <a:pt x="49" y="163"/>
                    <a:pt x="47" y="162"/>
                  </a:cubicBezTo>
                  <a:cubicBezTo>
                    <a:pt x="45" y="161"/>
                    <a:pt x="44" y="161"/>
                    <a:pt x="43" y="162"/>
                  </a:cubicBezTo>
                  <a:cubicBezTo>
                    <a:pt x="42" y="163"/>
                    <a:pt x="39" y="165"/>
                    <a:pt x="39" y="165"/>
                  </a:cubicBezTo>
                  <a:cubicBezTo>
                    <a:pt x="38" y="164"/>
                    <a:pt x="40" y="164"/>
                    <a:pt x="39" y="163"/>
                  </a:cubicBezTo>
                  <a:cubicBezTo>
                    <a:pt x="39" y="162"/>
                    <a:pt x="38" y="160"/>
                    <a:pt x="39" y="159"/>
                  </a:cubicBezTo>
                  <a:cubicBezTo>
                    <a:pt x="41" y="159"/>
                    <a:pt x="46" y="159"/>
                    <a:pt x="46" y="157"/>
                  </a:cubicBezTo>
                  <a:cubicBezTo>
                    <a:pt x="46" y="156"/>
                    <a:pt x="46" y="154"/>
                    <a:pt x="46" y="153"/>
                  </a:cubicBezTo>
                  <a:cubicBezTo>
                    <a:pt x="45" y="152"/>
                    <a:pt x="42" y="153"/>
                    <a:pt x="42" y="153"/>
                  </a:cubicBezTo>
                  <a:cubicBezTo>
                    <a:pt x="40" y="153"/>
                    <a:pt x="38" y="152"/>
                    <a:pt x="37" y="151"/>
                  </a:cubicBezTo>
                  <a:cubicBezTo>
                    <a:pt x="36" y="149"/>
                    <a:pt x="35" y="148"/>
                    <a:pt x="35" y="151"/>
                  </a:cubicBezTo>
                  <a:cubicBezTo>
                    <a:pt x="35" y="152"/>
                    <a:pt x="34" y="153"/>
                    <a:pt x="34" y="154"/>
                  </a:cubicBezTo>
                  <a:cubicBezTo>
                    <a:pt x="33" y="156"/>
                    <a:pt x="34" y="158"/>
                    <a:pt x="35" y="159"/>
                  </a:cubicBezTo>
                  <a:cubicBezTo>
                    <a:pt x="38" y="162"/>
                    <a:pt x="39" y="163"/>
                    <a:pt x="35" y="166"/>
                  </a:cubicBezTo>
                  <a:cubicBezTo>
                    <a:pt x="34" y="167"/>
                    <a:pt x="33" y="170"/>
                    <a:pt x="33" y="171"/>
                  </a:cubicBezTo>
                  <a:cubicBezTo>
                    <a:pt x="33" y="168"/>
                    <a:pt x="34" y="165"/>
                    <a:pt x="33" y="162"/>
                  </a:cubicBezTo>
                  <a:cubicBezTo>
                    <a:pt x="33" y="159"/>
                    <a:pt x="29" y="153"/>
                    <a:pt x="26" y="151"/>
                  </a:cubicBezTo>
                  <a:cubicBezTo>
                    <a:pt x="25" y="146"/>
                    <a:pt x="22" y="141"/>
                    <a:pt x="19" y="137"/>
                  </a:cubicBezTo>
                  <a:cubicBezTo>
                    <a:pt x="16" y="133"/>
                    <a:pt x="11" y="131"/>
                    <a:pt x="7" y="126"/>
                  </a:cubicBezTo>
                  <a:cubicBezTo>
                    <a:pt x="6" y="124"/>
                    <a:pt x="4" y="121"/>
                    <a:pt x="2" y="118"/>
                  </a:cubicBezTo>
                  <a:cubicBezTo>
                    <a:pt x="1" y="114"/>
                    <a:pt x="0" y="110"/>
                    <a:pt x="0" y="105"/>
                  </a:cubicBezTo>
                  <a:cubicBezTo>
                    <a:pt x="1" y="101"/>
                    <a:pt x="1" y="97"/>
                    <a:pt x="2" y="93"/>
                  </a:cubicBezTo>
                  <a:cubicBezTo>
                    <a:pt x="3" y="90"/>
                    <a:pt x="4" y="86"/>
                    <a:pt x="5" y="84"/>
                  </a:cubicBezTo>
                  <a:cubicBezTo>
                    <a:pt x="9" y="76"/>
                    <a:pt x="5" y="65"/>
                    <a:pt x="8" y="58"/>
                  </a:cubicBezTo>
                  <a:cubicBezTo>
                    <a:pt x="9" y="55"/>
                    <a:pt x="9" y="53"/>
                    <a:pt x="8" y="51"/>
                  </a:cubicBezTo>
                  <a:cubicBezTo>
                    <a:pt x="7" y="48"/>
                    <a:pt x="5" y="46"/>
                    <a:pt x="5" y="44"/>
                  </a:cubicBezTo>
                  <a:cubicBezTo>
                    <a:pt x="5" y="42"/>
                    <a:pt x="5" y="40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7" y="43"/>
                    <a:pt x="7" y="45"/>
                    <a:pt x="7" y="46"/>
                  </a:cubicBezTo>
                  <a:cubicBezTo>
                    <a:pt x="9" y="48"/>
                    <a:pt x="12" y="48"/>
                    <a:pt x="12" y="51"/>
                  </a:cubicBezTo>
                  <a:cubicBezTo>
                    <a:pt x="12" y="57"/>
                    <a:pt x="9" y="63"/>
                    <a:pt x="10" y="69"/>
                  </a:cubicBezTo>
                  <a:cubicBezTo>
                    <a:pt x="11" y="70"/>
                    <a:pt x="12" y="72"/>
                    <a:pt x="12" y="73"/>
                  </a:cubicBezTo>
                  <a:cubicBezTo>
                    <a:pt x="12" y="75"/>
                    <a:pt x="10" y="78"/>
                    <a:pt x="9" y="80"/>
                  </a:cubicBezTo>
                  <a:cubicBezTo>
                    <a:pt x="7" y="83"/>
                    <a:pt x="5" y="87"/>
                    <a:pt x="5" y="91"/>
                  </a:cubicBezTo>
                  <a:cubicBezTo>
                    <a:pt x="5" y="93"/>
                    <a:pt x="3" y="95"/>
                    <a:pt x="3" y="97"/>
                  </a:cubicBezTo>
                  <a:cubicBezTo>
                    <a:pt x="7" y="94"/>
                    <a:pt x="10" y="91"/>
                    <a:pt x="12" y="86"/>
                  </a:cubicBezTo>
                  <a:cubicBezTo>
                    <a:pt x="14" y="82"/>
                    <a:pt x="18" y="69"/>
                    <a:pt x="16" y="65"/>
                  </a:cubicBezTo>
                  <a:cubicBezTo>
                    <a:pt x="17" y="63"/>
                    <a:pt x="18" y="59"/>
                    <a:pt x="18" y="57"/>
                  </a:cubicBezTo>
                  <a:cubicBezTo>
                    <a:pt x="18" y="54"/>
                    <a:pt x="17" y="53"/>
                    <a:pt x="17" y="51"/>
                  </a:cubicBezTo>
                  <a:cubicBezTo>
                    <a:pt x="18" y="51"/>
                    <a:pt x="19" y="50"/>
                    <a:pt x="20" y="50"/>
                  </a:cubicBezTo>
                  <a:cubicBezTo>
                    <a:pt x="20" y="50"/>
                    <a:pt x="19" y="47"/>
                    <a:pt x="20" y="47"/>
                  </a:cubicBezTo>
                  <a:cubicBezTo>
                    <a:pt x="20" y="46"/>
                    <a:pt x="20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3"/>
                    <a:pt x="13" y="14"/>
                    <a:pt x="17" y="11"/>
                  </a:cubicBezTo>
                  <a:cubicBezTo>
                    <a:pt x="18" y="10"/>
                    <a:pt x="16" y="8"/>
                    <a:pt x="16" y="7"/>
                  </a:cubicBezTo>
                  <a:cubicBezTo>
                    <a:pt x="18" y="7"/>
                    <a:pt x="21" y="2"/>
                    <a:pt x="21" y="1"/>
                  </a:cubicBezTo>
                  <a:cubicBezTo>
                    <a:pt x="22" y="1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63"/>
                    <a:pt x="58" y="63"/>
                    <a:pt x="58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B98B2EFE-E489-8441-9205-669DD3D2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89" y="2870039"/>
              <a:ext cx="534580" cy="253486"/>
            </a:xfrm>
            <a:custGeom>
              <a:avLst/>
              <a:gdLst>
                <a:gd name="T0" fmla="*/ 35 w 206"/>
                <a:gd name="T1" fmla="*/ 98 h 98"/>
                <a:gd name="T2" fmla="*/ 190 w 206"/>
                <a:gd name="T3" fmla="*/ 98 h 98"/>
                <a:gd name="T4" fmla="*/ 190 w 206"/>
                <a:gd name="T5" fmla="*/ 98 h 98"/>
                <a:gd name="T6" fmla="*/ 190 w 206"/>
                <a:gd name="T7" fmla="*/ 71 h 98"/>
                <a:gd name="T8" fmla="*/ 205 w 206"/>
                <a:gd name="T9" fmla="*/ 71 h 98"/>
                <a:gd name="T10" fmla="*/ 205 w 206"/>
                <a:gd name="T11" fmla="*/ 51 h 98"/>
                <a:gd name="T12" fmla="*/ 206 w 206"/>
                <a:gd name="T13" fmla="*/ 51 h 98"/>
                <a:gd name="T14" fmla="*/ 206 w 206"/>
                <a:gd name="T15" fmla="*/ 0 h 98"/>
                <a:gd name="T16" fmla="*/ 206 w 206"/>
                <a:gd name="T17" fmla="*/ 0 h 98"/>
                <a:gd name="T18" fmla="*/ 149 w 206"/>
                <a:gd name="T19" fmla="*/ 0 h 98"/>
                <a:gd name="T20" fmla="*/ 149 w 206"/>
                <a:gd name="T21" fmla="*/ 13 h 98"/>
                <a:gd name="T22" fmla="*/ 28 w 206"/>
                <a:gd name="T23" fmla="*/ 13 h 98"/>
                <a:gd name="T24" fmla="*/ 28 w 206"/>
                <a:gd name="T25" fmla="*/ 13 h 98"/>
                <a:gd name="T26" fmla="*/ 26 w 206"/>
                <a:gd name="T27" fmla="*/ 15 h 98"/>
                <a:gd name="T28" fmla="*/ 30 w 206"/>
                <a:gd name="T29" fmla="*/ 17 h 98"/>
                <a:gd name="T30" fmla="*/ 23 w 206"/>
                <a:gd name="T31" fmla="*/ 28 h 98"/>
                <a:gd name="T32" fmla="*/ 19 w 206"/>
                <a:gd name="T33" fmla="*/ 36 h 98"/>
                <a:gd name="T34" fmla="*/ 17 w 206"/>
                <a:gd name="T35" fmla="*/ 47 h 98"/>
                <a:gd name="T36" fmla="*/ 16 w 206"/>
                <a:gd name="T37" fmla="*/ 54 h 98"/>
                <a:gd name="T38" fmla="*/ 13 w 206"/>
                <a:gd name="T39" fmla="*/ 66 h 98"/>
                <a:gd name="T40" fmla="*/ 8 w 206"/>
                <a:gd name="T41" fmla="*/ 76 h 98"/>
                <a:gd name="T42" fmla="*/ 6 w 206"/>
                <a:gd name="T43" fmla="*/ 85 h 98"/>
                <a:gd name="T44" fmla="*/ 3 w 206"/>
                <a:gd name="T45" fmla="*/ 87 h 98"/>
                <a:gd name="T46" fmla="*/ 3 w 206"/>
                <a:gd name="T47" fmla="*/ 94 h 98"/>
                <a:gd name="T48" fmla="*/ 0 w 206"/>
                <a:gd name="T49" fmla="*/ 98 h 98"/>
                <a:gd name="T50" fmla="*/ 0 w 206"/>
                <a:gd name="T51" fmla="*/ 98 h 98"/>
                <a:gd name="T52" fmla="*/ 35 w 206"/>
                <a:gd name="T5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98">
                  <a:moveTo>
                    <a:pt x="35" y="98"/>
                  </a:moveTo>
                  <a:cubicBezTo>
                    <a:pt x="190" y="98"/>
                    <a:pt x="190" y="98"/>
                    <a:pt x="190" y="98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6" y="14"/>
                    <a:pt x="26" y="15"/>
                  </a:cubicBezTo>
                  <a:cubicBezTo>
                    <a:pt x="27" y="15"/>
                    <a:pt x="31" y="16"/>
                    <a:pt x="30" y="17"/>
                  </a:cubicBezTo>
                  <a:cubicBezTo>
                    <a:pt x="28" y="22"/>
                    <a:pt x="30" y="26"/>
                    <a:pt x="23" y="28"/>
                  </a:cubicBezTo>
                  <a:cubicBezTo>
                    <a:pt x="23" y="31"/>
                    <a:pt x="23" y="35"/>
                    <a:pt x="19" y="36"/>
                  </a:cubicBezTo>
                  <a:cubicBezTo>
                    <a:pt x="18" y="39"/>
                    <a:pt x="20" y="44"/>
                    <a:pt x="17" y="47"/>
                  </a:cubicBezTo>
                  <a:cubicBezTo>
                    <a:pt x="15" y="50"/>
                    <a:pt x="16" y="51"/>
                    <a:pt x="16" y="54"/>
                  </a:cubicBezTo>
                  <a:cubicBezTo>
                    <a:pt x="16" y="59"/>
                    <a:pt x="13" y="62"/>
                    <a:pt x="13" y="66"/>
                  </a:cubicBezTo>
                  <a:cubicBezTo>
                    <a:pt x="13" y="69"/>
                    <a:pt x="12" y="75"/>
                    <a:pt x="8" y="7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4" y="87"/>
                    <a:pt x="3" y="87"/>
                  </a:cubicBezTo>
                  <a:cubicBezTo>
                    <a:pt x="2" y="90"/>
                    <a:pt x="5" y="91"/>
                    <a:pt x="3" y="94"/>
                  </a:cubicBezTo>
                  <a:cubicBezTo>
                    <a:pt x="2" y="95"/>
                    <a:pt x="0" y="97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5" y="98"/>
                    <a:pt x="35" y="98"/>
                    <a:pt x="35" y="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522DCE93-F5CA-5740-9A6F-93B2E7C9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982" y="2464712"/>
              <a:ext cx="258506" cy="547129"/>
            </a:xfrm>
            <a:custGeom>
              <a:avLst/>
              <a:gdLst>
                <a:gd name="T0" fmla="*/ 73 w 100"/>
                <a:gd name="T1" fmla="*/ 156 h 211"/>
                <a:gd name="T2" fmla="*/ 73 w 100"/>
                <a:gd name="T3" fmla="*/ 207 h 211"/>
                <a:gd name="T4" fmla="*/ 73 w 100"/>
                <a:gd name="T5" fmla="*/ 207 h 211"/>
                <a:gd name="T6" fmla="*/ 75 w 100"/>
                <a:gd name="T7" fmla="*/ 208 h 211"/>
                <a:gd name="T8" fmla="*/ 78 w 100"/>
                <a:gd name="T9" fmla="*/ 206 h 211"/>
                <a:gd name="T10" fmla="*/ 80 w 100"/>
                <a:gd name="T11" fmla="*/ 205 h 211"/>
                <a:gd name="T12" fmla="*/ 88 w 100"/>
                <a:gd name="T13" fmla="*/ 205 h 211"/>
                <a:gd name="T14" fmla="*/ 90 w 100"/>
                <a:gd name="T15" fmla="*/ 210 h 211"/>
                <a:gd name="T16" fmla="*/ 96 w 100"/>
                <a:gd name="T17" fmla="*/ 211 h 211"/>
                <a:gd name="T18" fmla="*/ 100 w 100"/>
                <a:gd name="T19" fmla="*/ 211 h 211"/>
                <a:gd name="T20" fmla="*/ 100 w 100"/>
                <a:gd name="T21" fmla="*/ 198 h 211"/>
                <a:gd name="T22" fmla="*/ 100 w 100"/>
                <a:gd name="T23" fmla="*/ 198 h 211"/>
                <a:gd name="T24" fmla="*/ 100 w 100"/>
                <a:gd name="T25" fmla="*/ 0 h 211"/>
                <a:gd name="T26" fmla="*/ 100 w 100"/>
                <a:gd name="T27" fmla="*/ 0 h 211"/>
                <a:gd name="T28" fmla="*/ 0 w 100"/>
                <a:gd name="T29" fmla="*/ 0 h 211"/>
                <a:gd name="T30" fmla="*/ 0 w 100"/>
                <a:gd name="T31" fmla="*/ 0 h 211"/>
                <a:gd name="T32" fmla="*/ 6 w 100"/>
                <a:gd name="T33" fmla="*/ 10 h 211"/>
                <a:gd name="T34" fmla="*/ 24 w 100"/>
                <a:gd name="T35" fmla="*/ 31 h 211"/>
                <a:gd name="T36" fmla="*/ 31 w 100"/>
                <a:gd name="T37" fmla="*/ 41 h 211"/>
                <a:gd name="T38" fmla="*/ 33 w 100"/>
                <a:gd name="T39" fmla="*/ 60 h 211"/>
                <a:gd name="T40" fmla="*/ 25 w 100"/>
                <a:gd name="T41" fmla="*/ 68 h 211"/>
                <a:gd name="T42" fmla="*/ 16 w 100"/>
                <a:gd name="T43" fmla="*/ 81 h 211"/>
                <a:gd name="T44" fmla="*/ 11 w 100"/>
                <a:gd name="T45" fmla="*/ 94 h 211"/>
                <a:gd name="T46" fmla="*/ 11 w 100"/>
                <a:gd name="T47" fmla="*/ 94 h 211"/>
                <a:gd name="T48" fmla="*/ 11 w 100"/>
                <a:gd name="T49" fmla="*/ 99 h 211"/>
                <a:gd name="T50" fmla="*/ 14 w 100"/>
                <a:gd name="T51" fmla="*/ 105 h 211"/>
                <a:gd name="T52" fmla="*/ 27 w 100"/>
                <a:gd name="T53" fmla="*/ 121 h 211"/>
                <a:gd name="T54" fmla="*/ 48 w 100"/>
                <a:gd name="T55" fmla="*/ 125 h 211"/>
                <a:gd name="T56" fmla="*/ 57 w 100"/>
                <a:gd name="T57" fmla="*/ 137 h 211"/>
                <a:gd name="T58" fmla="*/ 70 w 100"/>
                <a:gd name="T59" fmla="*/ 140 h 211"/>
                <a:gd name="T60" fmla="*/ 73 w 100"/>
                <a:gd name="T61" fmla="*/ 141 h 211"/>
                <a:gd name="T62" fmla="*/ 73 w 100"/>
                <a:gd name="T63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211">
                  <a:moveTo>
                    <a:pt x="73" y="156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207"/>
                    <a:pt x="73" y="207"/>
                    <a:pt x="73" y="207"/>
                  </a:cubicBezTo>
                  <a:cubicBezTo>
                    <a:pt x="73" y="207"/>
                    <a:pt x="75" y="207"/>
                    <a:pt x="75" y="208"/>
                  </a:cubicBezTo>
                  <a:cubicBezTo>
                    <a:pt x="76" y="208"/>
                    <a:pt x="78" y="209"/>
                    <a:pt x="78" y="206"/>
                  </a:cubicBezTo>
                  <a:cubicBezTo>
                    <a:pt x="79" y="206"/>
                    <a:pt x="79" y="205"/>
                    <a:pt x="80" y="205"/>
                  </a:cubicBezTo>
                  <a:cubicBezTo>
                    <a:pt x="81" y="205"/>
                    <a:pt x="88" y="204"/>
                    <a:pt x="88" y="205"/>
                  </a:cubicBezTo>
                  <a:cubicBezTo>
                    <a:pt x="89" y="205"/>
                    <a:pt x="89" y="209"/>
                    <a:pt x="90" y="210"/>
                  </a:cubicBezTo>
                  <a:cubicBezTo>
                    <a:pt x="90" y="211"/>
                    <a:pt x="95" y="211"/>
                    <a:pt x="96" y="211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5" y="7"/>
                    <a:pt x="6" y="10"/>
                  </a:cubicBezTo>
                  <a:cubicBezTo>
                    <a:pt x="7" y="14"/>
                    <a:pt x="20" y="30"/>
                    <a:pt x="24" y="31"/>
                  </a:cubicBezTo>
                  <a:cubicBezTo>
                    <a:pt x="24" y="33"/>
                    <a:pt x="30" y="39"/>
                    <a:pt x="31" y="41"/>
                  </a:cubicBezTo>
                  <a:cubicBezTo>
                    <a:pt x="38" y="47"/>
                    <a:pt x="36" y="52"/>
                    <a:pt x="33" y="60"/>
                  </a:cubicBezTo>
                  <a:cubicBezTo>
                    <a:pt x="32" y="63"/>
                    <a:pt x="28" y="66"/>
                    <a:pt x="25" y="68"/>
                  </a:cubicBezTo>
                  <a:cubicBezTo>
                    <a:pt x="21" y="71"/>
                    <a:pt x="17" y="76"/>
                    <a:pt x="16" y="8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6"/>
                    <a:pt x="11" y="98"/>
                    <a:pt x="11" y="99"/>
                  </a:cubicBezTo>
                  <a:cubicBezTo>
                    <a:pt x="12" y="100"/>
                    <a:pt x="13" y="104"/>
                    <a:pt x="14" y="105"/>
                  </a:cubicBezTo>
                  <a:cubicBezTo>
                    <a:pt x="15" y="109"/>
                    <a:pt x="24" y="117"/>
                    <a:pt x="27" y="121"/>
                  </a:cubicBezTo>
                  <a:cubicBezTo>
                    <a:pt x="32" y="128"/>
                    <a:pt x="42" y="121"/>
                    <a:pt x="48" y="125"/>
                  </a:cubicBezTo>
                  <a:cubicBezTo>
                    <a:pt x="50" y="128"/>
                    <a:pt x="54" y="137"/>
                    <a:pt x="57" y="137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56"/>
                    <a:pt x="73" y="156"/>
                    <a:pt x="73" y="1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D711F9A7-9148-A341-AB32-03DC53A6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672" y="2688081"/>
              <a:ext cx="461796" cy="214585"/>
            </a:xfrm>
            <a:custGeom>
              <a:avLst/>
              <a:gdLst>
                <a:gd name="T0" fmla="*/ 4 w 178"/>
                <a:gd name="T1" fmla="*/ 0 h 83"/>
                <a:gd name="T2" fmla="*/ 73 w 178"/>
                <a:gd name="T3" fmla="*/ 0 h 83"/>
                <a:gd name="T4" fmla="*/ 73 w 178"/>
                <a:gd name="T5" fmla="*/ 8 h 83"/>
                <a:gd name="T6" fmla="*/ 116 w 178"/>
                <a:gd name="T7" fmla="*/ 8 h 83"/>
                <a:gd name="T8" fmla="*/ 116 w 178"/>
                <a:gd name="T9" fmla="*/ 8 h 83"/>
                <a:gd name="T10" fmla="*/ 116 w 178"/>
                <a:gd name="T11" fmla="*/ 13 h 83"/>
                <a:gd name="T12" fmla="*/ 119 w 178"/>
                <a:gd name="T13" fmla="*/ 19 h 83"/>
                <a:gd name="T14" fmla="*/ 132 w 178"/>
                <a:gd name="T15" fmla="*/ 35 h 83"/>
                <a:gd name="T16" fmla="*/ 153 w 178"/>
                <a:gd name="T17" fmla="*/ 39 h 83"/>
                <a:gd name="T18" fmla="*/ 162 w 178"/>
                <a:gd name="T19" fmla="*/ 51 h 83"/>
                <a:gd name="T20" fmla="*/ 175 w 178"/>
                <a:gd name="T21" fmla="*/ 54 h 83"/>
                <a:gd name="T22" fmla="*/ 178 w 178"/>
                <a:gd name="T23" fmla="*/ 55 h 83"/>
                <a:gd name="T24" fmla="*/ 178 w 178"/>
                <a:gd name="T25" fmla="*/ 70 h 83"/>
                <a:gd name="T26" fmla="*/ 178 w 178"/>
                <a:gd name="T27" fmla="*/ 70 h 83"/>
                <a:gd name="T28" fmla="*/ 121 w 178"/>
                <a:gd name="T29" fmla="*/ 70 h 83"/>
                <a:gd name="T30" fmla="*/ 121 w 178"/>
                <a:gd name="T31" fmla="*/ 83 h 83"/>
                <a:gd name="T32" fmla="*/ 0 w 178"/>
                <a:gd name="T33" fmla="*/ 83 h 83"/>
                <a:gd name="T34" fmla="*/ 0 w 178"/>
                <a:gd name="T35" fmla="*/ 83 h 83"/>
                <a:gd name="T36" fmla="*/ 3 w 178"/>
                <a:gd name="T37" fmla="*/ 79 h 83"/>
                <a:gd name="T38" fmla="*/ 3 w 178"/>
                <a:gd name="T39" fmla="*/ 74 h 83"/>
                <a:gd name="T40" fmla="*/ 5 w 178"/>
                <a:gd name="T41" fmla="*/ 66 h 83"/>
                <a:gd name="T42" fmla="*/ 7 w 178"/>
                <a:gd name="T43" fmla="*/ 58 h 83"/>
                <a:gd name="T44" fmla="*/ 7 w 178"/>
                <a:gd name="T45" fmla="*/ 48 h 83"/>
                <a:gd name="T46" fmla="*/ 8 w 178"/>
                <a:gd name="T47" fmla="*/ 43 h 83"/>
                <a:gd name="T48" fmla="*/ 5 w 178"/>
                <a:gd name="T49" fmla="*/ 37 h 83"/>
                <a:gd name="T50" fmla="*/ 5 w 178"/>
                <a:gd name="T51" fmla="*/ 27 h 83"/>
                <a:gd name="T52" fmla="*/ 6 w 178"/>
                <a:gd name="T53" fmla="*/ 17 h 83"/>
                <a:gd name="T54" fmla="*/ 14 w 178"/>
                <a:gd name="T55" fmla="*/ 6 h 83"/>
                <a:gd name="T56" fmla="*/ 7 w 178"/>
                <a:gd name="T57" fmla="*/ 5 h 83"/>
                <a:gd name="T58" fmla="*/ 4 w 178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83">
                  <a:moveTo>
                    <a:pt x="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10"/>
                    <a:pt x="116" y="12"/>
                    <a:pt x="116" y="13"/>
                  </a:cubicBezTo>
                  <a:cubicBezTo>
                    <a:pt x="117" y="14"/>
                    <a:pt x="118" y="18"/>
                    <a:pt x="119" y="19"/>
                  </a:cubicBezTo>
                  <a:cubicBezTo>
                    <a:pt x="120" y="23"/>
                    <a:pt x="129" y="31"/>
                    <a:pt x="132" y="35"/>
                  </a:cubicBezTo>
                  <a:cubicBezTo>
                    <a:pt x="137" y="42"/>
                    <a:pt x="147" y="35"/>
                    <a:pt x="153" y="39"/>
                  </a:cubicBezTo>
                  <a:cubicBezTo>
                    <a:pt x="155" y="42"/>
                    <a:pt x="159" y="51"/>
                    <a:pt x="162" y="51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2"/>
                    <a:pt x="3" y="81"/>
                    <a:pt x="3" y="79"/>
                  </a:cubicBezTo>
                  <a:cubicBezTo>
                    <a:pt x="4" y="78"/>
                    <a:pt x="3" y="76"/>
                    <a:pt x="3" y="74"/>
                  </a:cubicBezTo>
                  <a:cubicBezTo>
                    <a:pt x="3" y="72"/>
                    <a:pt x="4" y="67"/>
                    <a:pt x="5" y="66"/>
                  </a:cubicBezTo>
                  <a:cubicBezTo>
                    <a:pt x="8" y="65"/>
                    <a:pt x="7" y="60"/>
                    <a:pt x="7" y="58"/>
                  </a:cubicBezTo>
                  <a:cubicBezTo>
                    <a:pt x="8" y="54"/>
                    <a:pt x="7" y="52"/>
                    <a:pt x="7" y="48"/>
                  </a:cubicBezTo>
                  <a:cubicBezTo>
                    <a:pt x="7" y="46"/>
                    <a:pt x="9" y="45"/>
                    <a:pt x="8" y="43"/>
                  </a:cubicBezTo>
                  <a:cubicBezTo>
                    <a:pt x="8" y="41"/>
                    <a:pt x="6" y="39"/>
                    <a:pt x="5" y="37"/>
                  </a:cubicBezTo>
                  <a:cubicBezTo>
                    <a:pt x="5" y="33"/>
                    <a:pt x="6" y="30"/>
                    <a:pt x="5" y="27"/>
                  </a:cubicBezTo>
                  <a:cubicBezTo>
                    <a:pt x="4" y="22"/>
                    <a:pt x="2" y="21"/>
                    <a:pt x="6" y="17"/>
                  </a:cubicBezTo>
                  <a:cubicBezTo>
                    <a:pt x="8" y="15"/>
                    <a:pt x="11" y="7"/>
                    <a:pt x="14" y="6"/>
                  </a:cubicBezTo>
                  <a:cubicBezTo>
                    <a:pt x="10" y="6"/>
                    <a:pt x="8" y="10"/>
                    <a:pt x="7" y="5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6E8FB418-0305-0F41-A24B-9D39D067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418" y="2386261"/>
              <a:ext cx="429609" cy="321898"/>
            </a:xfrm>
            <a:custGeom>
              <a:avLst/>
              <a:gdLst>
                <a:gd name="T0" fmla="*/ 29 w 168"/>
                <a:gd name="T1" fmla="*/ 118 h 126"/>
                <a:gd name="T2" fmla="*/ 98 w 168"/>
                <a:gd name="T3" fmla="*/ 118 h 126"/>
                <a:gd name="T4" fmla="*/ 98 w 168"/>
                <a:gd name="T5" fmla="*/ 126 h 126"/>
                <a:gd name="T6" fmla="*/ 141 w 168"/>
                <a:gd name="T7" fmla="*/ 126 h 126"/>
                <a:gd name="T8" fmla="*/ 141 w 168"/>
                <a:gd name="T9" fmla="*/ 126 h 126"/>
                <a:gd name="T10" fmla="*/ 146 w 168"/>
                <a:gd name="T11" fmla="*/ 113 h 126"/>
                <a:gd name="T12" fmla="*/ 155 w 168"/>
                <a:gd name="T13" fmla="*/ 100 h 126"/>
                <a:gd name="T14" fmla="*/ 163 w 168"/>
                <a:gd name="T15" fmla="*/ 92 h 126"/>
                <a:gd name="T16" fmla="*/ 161 w 168"/>
                <a:gd name="T17" fmla="*/ 73 h 126"/>
                <a:gd name="T18" fmla="*/ 154 w 168"/>
                <a:gd name="T19" fmla="*/ 63 h 126"/>
                <a:gd name="T20" fmla="*/ 136 w 168"/>
                <a:gd name="T21" fmla="*/ 42 h 126"/>
                <a:gd name="T22" fmla="*/ 130 w 168"/>
                <a:gd name="T23" fmla="*/ 32 h 126"/>
                <a:gd name="T24" fmla="*/ 130 w 168"/>
                <a:gd name="T25" fmla="*/ 32 h 126"/>
                <a:gd name="T26" fmla="*/ 126 w 168"/>
                <a:gd name="T27" fmla="*/ 27 h 126"/>
                <a:gd name="T28" fmla="*/ 115 w 168"/>
                <a:gd name="T29" fmla="*/ 20 h 126"/>
                <a:gd name="T30" fmla="*/ 105 w 168"/>
                <a:gd name="T31" fmla="*/ 14 h 126"/>
                <a:gd name="T32" fmla="*/ 98 w 168"/>
                <a:gd name="T33" fmla="*/ 12 h 126"/>
                <a:gd name="T34" fmla="*/ 93 w 168"/>
                <a:gd name="T35" fmla="*/ 8 h 126"/>
                <a:gd name="T36" fmla="*/ 87 w 168"/>
                <a:gd name="T37" fmla="*/ 4 h 126"/>
                <a:gd name="T38" fmla="*/ 75 w 168"/>
                <a:gd name="T39" fmla="*/ 3 h 126"/>
                <a:gd name="T40" fmla="*/ 64 w 168"/>
                <a:gd name="T41" fmla="*/ 4 h 126"/>
                <a:gd name="T42" fmla="*/ 64 w 168"/>
                <a:gd name="T43" fmla="*/ 4 h 126"/>
                <a:gd name="T44" fmla="*/ 57 w 168"/>
                <a:gd name="T45" fmla="*/ 6 h 126"/>
                <a:gd name="T46" fmla="*/ 51 w 168"/>
                <a:gd name="T47" fmla="*/ 10 h 126"/>
                <a:gd name="T48" fmla="*/ 46 w 168"/>
                <a:gd name="T49" fmla="*/ 14 h 126"/>
                <a:gd name="T50" fmla="*/ 41 w 168"/>
                <a:gd name="T51" fmla="*/ 16 h 126"/>
                <a:gd name="T52" fmla="*/ 27 w 168"/>
                <a:gd name="T53" fmla="*/ 11 h 126"/>
                <a:gd name="T54" fmla="*/ 20 w 168"/>
                <a:gd name="T55" fmla="*/ 7 h 126"/>
                <a:gd name="T56" fmla="*/ 10 w 168"/>
                <a:gd name="T57" fmla="*/ 12 h 126"/>
                <a:gd name="T58" fmla="*/ 4 w 168"/>
                <a:gd name="T59" fmla="*/ 18 h 126"/>
                <a:gd name="T60" fmla="*/ 4 w 168"/>
                <a:gd name="T61" fmla="*/ 18 h 126"/>
                <a:gd name="T62" fmla="*/ 3 w 168"/>
                <a:gd name="T63" fmla="*/ 24 h 126"/>
                <a:gd name="T64" fmla="*/ 0 w 168"/>
                <a:gd name="T65" fmla="*/ 29 h 126"/>
                <a:gd name="T66" fmla="*/ 6 w 168"/>
                <a:gd name="T67" fmla="*/ 29 h 126"/>
                <a:gd name="T68" fmla="*/ 7 w 168"/>
                <a:gd name="T69" fmla="*/ 33 h 126"/>
                <a:gd name="T70" fmla="*/ 18 w 168"/>
                <a:gd name="T71" fmla="*/ 50 h 126"/>
                <a:gd name="T72" fmla="*/ 21 w 168"/>
                <a:gd name="T73" fmla="*/ 56 h 126"/>
                <a:gd name="T74" fmla="*/ 28 w 168"/>
                <a:gd name="T75" fmla="*/ 61 h 126"/>
                <a:gd name="T76" fmla="*/ 29 w 168"/>
                <a:gd name="T77" fmla="*/ 71 h 126"/>
                <a:gd name="T78" fmla="*/ 18 w 168"/>
                <a:gd name="T79" fmla="*/ 71 h 126"/>
                <a:gd name="T80" fmla="*/ 13 w 168"/>
                <a:gd name="T81" fmla="*/ 71 h 126"/>
                <a:gd name="T82" fmla="*/ 10 w 168"/>
                <a:gd name="T83" fmla="*/ 81 h 126"/>
                <a:gd name="T84" fmla="*/ 18 w 168"/>
                <a:gd name="T85" fmla="*/ 86 h 126"/>
                <a:gd name="T86" fmla="*/ 22 w 168"/>
                <a:gd name="T87" fmla="*/ 94 h 126"/>
                <a:gd name="T88" fmla="*/ 23 w 168"/>
                <a:gd name="T89" fmla="*/ 106 h 126"/>
                <a:gd name="T90" fmla="*/ 27 w 168"/>
                <a:gd name="T91" fmla="*/ 113 h 126"/>
                <a:gd name="T92" fmla="*/ 29 w 168"/>
                <a:gd name="T93" fmla="*/ 118 h 126"/>
                <a:gd name="connsiteX0" fmla="*/ 1726 w 9866"/>
                <a:gd name="connsiteY0" fmla="*/ 9231 h 9866"/>
                <a:gd name="connsiteX1" fmla="*/ 5833 w 9866"/>
                <a:gd name="connsiteY1" fmla="*/ 9231 h 9866"/>
                <a:gd name="connsiteX2" fmla="*/ 5833 w 9866"/>
                <a:gd name="connsiteY2" fmla="*/ 9866 h 9866"/>
                <a:gd name="connsiteX3" fmla="*/ 8393 w 9866"/>
                <a:gd name="connsiteY3" fmla="*/ 9866 h 9866"/>
                <a:gd name="connsiteX4" fmla="*/ 8393 w 9866"/>
                <a:gd name="connsiteY4" fmla="*/ 9866 h 9866"/>
                <a:gd name="connsiteX5" fmla="*/ 8690 w 9866"/>
                <a:gd name="connsiteY5" fmla="*/ 8834 h 9866"/>
                <a:gd name="connsiteX6" fmla="*/ 9226 w 9866"/>
                <a:gd name="connsiteY6" fmla="*/ 7803 h 9866"/>
                <a:gd name="connsiteX7" fmla="*/ 9702 w 9866"/>
                <a:gd name="connsiteY7" fmla="*/ 7168 h 9866"/>
                <a:gd name="connsiteX8" fmla="*/ 9583 w 9866"/>
                <a:gd name="connsiteY8" fmla="*/ 5660 h 9866"/>
                <a:gd name="connsiteX9" fmla="*/ 9167 w 9866"/>
                <a:gd name="connsiteY9" fmla="*/ 4866 h 9866"/>
                <a:gd name="connsiteX10" fmla="*/ 8095 w 9866"/>
                <a:gd name="connsiteY10" fmla="*/ 3199 h 9866"/>
                <a:gd name="connsiteX11" fmla="*/ 7738 w 9866"/>
                <a:gd name="connsiteY11" fmla="*/ 2406 h 9866"/>
                <a:gd name="connsiteX12" fmla="*/ 7738 w 9866"/>
                <a:gd name="connsiteY12" fmla="*/ 2406 h 9866"/>
                <a:gd name="connsiteX13" fmla="*/ 7500 w 9866"/>
                <a:gd name="connsiteY13" fmla="*/ 2009 h 9866"/>
                <a:gd name="connsiteX14" fmla="*/ 6845 w 9866"/>
                <a:gd name="connsiteY14" fmla="*/ 1453 h 9866"/>
                <a:gd name="connsiteX15" fmla="*/ 6250 w 9866"/>
                <a:gd name="connsiteY15" fmla="*/ 977 h 9866"/>
                <a:gd name="connsiteX16" fmla="*/ 5833 w 9866"/>
                <a:gd name="connsiteY16" fmla="*/ 818 h 9866"/>
                <a:gd name="connsiteX17" fmla="*/ 5536 w 9866"/>
                <a:gd name="connsiteY17" fmla="*/ 501 h 9866"/>
                <a:gd name="connsiteX18" fmla="*/ 5179 w 9866"/>
                <a:gd name="connsiteY18" fmla="*/ 183 h 9866"/>
                <a:gd name="connsiteX19" fmla="*/ 4464 w 9866"/>
                <a:gd name="connsiteY19" fmla="*/ 104 h 9866"/>
                <a:gd name="connsiteX20" fmla="*/ 3810 w 9866"/>
                <a:gd name="connsiteY20" fmla="*/ 183 h 9866"/>
                <a:gd name="connsiteX21" fmla="*/ 3810 w 9866"/>
                <a:gd name="connsiteY21" fmla="*/ 183 h 9866"/>
                <a:gd name="connsiteX22" fmla="*/ 3393 w 9866"/>
                <a:gd name="connsiteY22" fmla="*/ 342 h 9866"/>
                <a:gd name="connsiteX23" fmla="*/ 3036 w 9866"/>
                <a:gd name="connsiteY23" fmla="*/ 660 h 9866"/>
                <a:gd name="connsiteX24" fmla="*/ 2738 w 9866"/>
                <a:gd name="connsiteY24" fmla="*/ 977 h 9866"/>
                <a:gd name="connsiteX25" fmla="*/ 2440 w 9866"/>
                <a:gd name="connsiteY25" fmla="*/ 1136 h 9866"/>
                <a:gd name="connsiteX26" fmla="*/ 1607 w 9866"/>
                <a:gd name="connsiteY26" fmla="*/ 739 h 9866"/>
                <a:gd name="connsiteX27" fmla="*/ 1190 w 9866"/>
                <a:gd name="connsiteY27" fmla="*/ 422 h 9866"/>
                <a:gd name="connsiteX28" fmla="*/ 595 w 9866"/>
                <a:gd name="connsiteY28" fmla="*/ 818 h 9866"/>
                <a:gd name="connsiteX29" fmla="*/ 238 w 9866"/>
                <a:gd name="connsiteY29" fmla="*/ 1295 h 9866"/>
                <a:gd name="connsiteX30" fmla="*/ 238 w 9866"/>
                <a:gd name="connsiteY30" fmla="*/ 1295 h 9866"/>
                <a:gd name="connsiteX31" fmla="*/ 179 w 9866"/>
                <a:gd name="connsiteY31" fmla="*/ 1771 h 9866"/>
                <a:gd name="connsiteX32" fmla="*/ 0 w 9866"/>
                <a:gd name="connsiteY32" fmla="*/ 2168 h 9866"/>
                <a:gd name="connsiteX33" fmla="*/ 357 w 9866"/>
                <a:gd name="connsiteY33" fmla="*/ 2168 h 9866"/>
                <a:gd name="connsiteX34" fmla="*/ 417 w 9866"/>
                <a:gd name="connsiteY34" fmla="*/ 2485 h 9866"/>
                <a:gd name="connsiteX35" fmla="*/ 1071 w 9866"/>
                <a:gd name="connsiteY35" fmla="*/ 3834 h 9866"/>
                <a:gd name="connsiteX36" fmla="*/ 1250 w 9866"/>
                <a:gd name="connsiteY36" fmla="*/ 4310 h 9866"/>
                <a:gd name="connsiteX37" fmla="*/ 1667 w 9866"/>
                <a:gd name="connsiteY37" fmla="*/ 4707 h 9866"/>
                <a:gd name="connsiteX38" fmla="*/ 1726 w 9866"/>
                <a:gd name="connsiteY38" fmla="*/ 5501 h 9866"/>
                <a:gd name="connsiteX39" fmla="*/ 1071 w 9866"/>
                <a:gd name="connsiteY39" fmla="*/ 5501 h 9866"/>
                <a:gd name="connsiteX40" fmla="*/ 774 w 9866"/>
                <a:gd name="connsiteY40" fmla="*/ 5501 h 9866"/>
                <a:gd name="connsiteX41" fmla="*/ 595 w 9866"/>
                <a:gd name="connsiteY41" fmla="*/ 6295 h 9866"/>
                <a:gd name="connsiteX42" fmla="*/ 1310 w 9866"/>
                <a:gd name="connsiteY42" fmla="*/ 7326 h 9866"/>
                <a:gd name="connsiteX43" fmla="*/ 1369 w 9866"/>
                <a:gd name="connsiteY43" fmla="*/ 8279 h 9866"/>
                <a:gd name="connsiteX44" fmla="*/ 1607 w 9866"/>
                <a:gd name="connsiteY44" fmla="*/ 8834 h 9866"/>
                <a:gd name="connsiteX45" fmla="*/ 1726 w 9866"/>
                <a:gd name="connsiteY45" fmla="*/ 9231 h 9866"/>
                <a:gd name="connsiteX0" fmla="*/ 1749 w 10000"/>
                <a:gd name="connsiteY0" fmla="*/ 9356 h 10000"/>
                <a:gd name="connsiteX1" fmla="*/ 5912 w 10000"/>
                <a:gd name="connsiteY1" fmla="*/ 9356 h 10000"/>
                <a:gd name="connsiteX2" fmla="*/ 5912 w 10000"/>
                <a:gd name="connsiteY2" fmla="*/ 10000 h 10000"/>
                <a:gd name="connsiteX3" fmla="*/ 8507 w 10000"/>
                <a:gd name="connsiteY3" fmla="*/ 10000 h 10000"/>
                <a:gd name="connsiteX4" fmla="*/ 8507 w 10000"/>
                <a:gd name="connsiteY4" fmla="*/ 10000 h 10000"/>
                <a:gd name="connsiteX5" fmla="*/ 8808 w 10000"/>
                <a:gd name="connsiteY5" fmla="*/ 8954 h 10000"/>
                <a:gd name="connsiteX6" fmla="*/ 9351 w 10000"/>
                <a:gd name="connsiteY6" fmla="*/ 7909 h 10000"/>
                <a:gd name="connsiteX7" fmla="*/ 9834 w 10000"/>
                <a:gd name="connsiteY7" fmla="*/ 7265 h 10000"/>
                <a:gd name="connsiteX8" fmla="*/ 9713 w 10000"/>
                <a:gd name="connsiteY8" fmla="*/ 5737 h 10000"/>
                <a:gd name="connsiteX9" fmla="*/ 9292 w 10000"/>
                <a:gd name="connsiteY9" fmla="*/ 4932 h 10000"/>
                <a:gd name="connsiteX10" fmla="*/ 8205 w 10000"/>
                <a:gd name="connsiteY10" fmla="*/ 3242 h 10000"/>
                <a:gd name="connsiteX11" fmla="*/ 7843 w 10000"/>
                <a:gd name="connsiteY11" fmla="*/ 2439 h 10000"/>
                <a:gd name="connsiteX12" fmla="*/ 7843 w 10000"/>
                <a:gd name="connsiteY12" fmla="*/ 2439 h 10000"/>
                <a:gd name="connsiteX13" fmla="*/ 7602 w 10000"/>
                <a:gd name="connsiteY13" fmla="*/ 2036 h 10000"/>
                <a:gd name="connsiteX14" fmla="*/ 6938 w 10000"/>
                <a:gd name="connsiteY14" fmla="*/ 1473 h 10000"/>
                <a:gd name="connsiteX15" fmla="*/ 6335 w 10000"/>
                <a:gd name="connsiteY15" fmla="*/ 990 h 10000"/>
                <a:gd name="connsiteX16" fmla="*/ 5912 w 10000"/>
                <a:gd name="connsiteY16" fmla="*/ 829 h 10000"/>
                <a:gd name="connsiteX17" fmla="*/ 5611 w 10000"/>
                <a:gd name="connsiteY17" fmla="*/ 508 h 10000"/>
                <a:gd name="connsiteX18" fmla="*/ 5249 w 10000"/>
                <a:gd name="connsiteY18" fmla="*/ 185 h 10000"/>
                <a:gd name="connsiteX19" fmla="*/ 4525 w 10000"/>
                <a:gd name="connsiteY19" fmla="*/ 105 h 10000"/>
                <a:gd name="connsiteX20" fmla="*/ 3862 w 10000"/>
                <a:gd name="connsiteY20" fmla="*/ 185 h 10000"/>
                <a:gd name="connsiteX21" fmla="*/ 3862 w 10000"/>
                <a:gd name="connsiteY21" fmla="*/ 185 h 10000"/>
                <a:gd name="connsiteX22" fmla="*/ 3439 w 10000"/>
                <a:gd name="connsiteY22" fmla="*/ 347 h 10000"/>
                <a:gd name="connsiteX23" fmla="*/ 3077 w 10000"/>
                <a:gd name="connsiteY23" fmla="*/ 669 h 10000"/>
                <a:gd name="connsiteX24" fmla="*/ 2775 w 10000"/>
                <a:gd name="connsiteY24" fmla="*/ 990 h 10000"/>
                <a:gd name="connsiteX25" fmla="*/ 2473 w 10000"/>
                <a:gd name="connsiteY25" fmla="*/ 1151 h 10000"/>
                <a:gd name="connsiteX26" fmla="*/ 1629 w 10000"/>
                <a:gd name="connsiteY26" fmla="*/ 749 h 10000"/>
                <a:gd name="connsiteX27" fmla="*/ 1206 w 10000"/>
                <a:gd name="connsiteY27" fmla="*/ 428 h 10000"/>
                <a:gd name="connsiteX28" fmla="*/ 603 w 10000"/>
                <a:gd name="connsiteY28" fmla="*/ 829 h 10000"/>
                <a:gd name="connsiteX29" fmla="*/ 241 w 10000"/>
                <a:gd name="connsiteY29" fmla="*/ 1313 h 10000"/>
                <a:gd name="connsiteX30" fmla="*/ 241 w 10000"/>
                <a:gd name="connsiteY30" fmla="*/ 1313 h 10000"/>
                <a:gd name="connsiteX31" fmla="*/ 181 w 10000"/>
                <a:gd name="connsiteY31" fmla="*/ 1795 h 10000"/>
                <a:gd name="connsiteX32" fmla="*/ 0 w 10000"/>
                <a:gd name="connsiteY32" fmla="*/ 2197 h 10000"/>
                <a:gd name="connsiteX33" fmla="*/ 362 w 10000"/>
                <a:gd name="connsiteY33" fmla="*/ 2197 h 10000"/>
                <a:gd name="connsiteX34" fmla="*/ 423 w 10000"/>
                <a:gd name="connsiteY34" fmla="*/ 2519 h 10000"/>
                <a:gd name="connsiteX35" fmla="*/ 1086 w 10000"/>
                <a:gd name="connsiteY35" fmla="*/ 3886 h 10000"/>
                <a:gd name="connsiteX36" fmla="*/ 1267 w 10000"/>
                <a:gd name="connsiteY36" fmla="*/ 4369 h 10000"/>
                <a:gd name="connsiteX37" fmla="*/ 1690 w 10000"/>
                <a:gd name="connsiteY37" fmla="*/ 4771 h 10000"/>
                <a:gd name="connsiteX38" fmla="*/ 1749 w 10000"/>
                <a:gd name="connsiteY38" fmla="*/ 5576 h 10000"/>
                <a:gd name="connsiteX39" fmla="*/ 1086 w 10000"/>
                <a:gd name="connsiteY39" fmla="*/ 5576 h 10000"/>
                <a:gd name="connsiteX40" fmla="*/ 785 w 10000"/>
                <a:gd name="connsiteY40" fmla="*/ 5576 h 10000"/>
                <a:gd name="connsiteX41" fmla="*/ 603 w 10000"/>
                <a:gd name="connsiteY41" fmla="*/ 6380 h 10000"/>
                <a:gd name="connsiteX42" fmla="*/ 1328 w 10000"/>
                <a:gd name="connsiteY42" fmla="*/ 7426 h 10000"/>
                <a:gd name="connsiteX43" fmla="*/ 1629 w 10000"/>
                <a:gd name="connsiteY43" fmla="*/ 8954 h 10000"/>
                <a:gd name="connsiteX44" fmla="*/ 1749 w 10000"/>
                <a:gd name="connsiteY44" fmla="*/ 935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1749" y="9356"/>
                  </a:moveTo>
                  <a:lnTo>
                    <a:pt x="5912" y="9356"/>
                  </a:lnTo>
                  <a:lnTo>
                    <a:pt x="5912" y="10000"/>
                  </a:lnTo>
                  <a:lnTo>
                    <a:pt x="8507" y="10000"/>
                  </a:lnTo>
                  <a:lnTo>
                    <a:pt x="8507" y="10000"/>
                  </a:lnTo>
                  <a:cubicBezTo>
                    <a:pt x="8607" y="9651"/>
                    <a:pt x="8708" y="9303"/>
                    <a:pt x="8808" y="8954"/>
                  </a:cubicBezTo>
                  <a:cubicBezTo>
                    <a:pt x="8869" y="8552"/>
                    <a:pt x="9110" y="8150"/>
                    <a:pt x="9351" y="7909"/>
                  </a:cubicBezTo>
                  <a:cubicBezTo>
                    <a:pt x="9533" y="7748"/>
                    <a:pt x="9774" y="7507"/>
                    <a:pt x="9834" y="7265"/>
                  </a:cubicBezTo>
                  <a:cubicBezTo>
                    <a:pt x="10015" y="6622"/>
                    <a:pt x="10136" y="6219"/>
                    <a:pt x="9713" y="5737"/>
                  </a:cubicBezTo>
                  <a:cubicBezTo>
                    <a:pt x="9653" y="5576"/>
                    <a:pt x="9292" y="5093"/>
                    <a:pt x="9292" y="4932"/>
                  </a:cubicBezTo>
                  <a:cubicBezTo>
                    <a:pt x="9050" y="4852"/>
                    <a:pt x="8266" y="3565"/>
                    <a:pt x="8205" y="3242"/>
                  </a:cubicBezTo>
                  <a:cubicBezTo>
                    <a:pt x="8145" y="3001"/>
                    <a:pt x="7904" y="2680"/>
                    <a:pt x="7843" y="2439"/>
                  </a:cubicBezTo>
                  <a:lnTo>
                    <a:pt x="7843" y="2439"/>
                  </a:lnTo>
                  <a:lnTo>
                    <a:pt x="7602" y="2036"/>
                  </a:lnTo>
                  <a:cubicBezTo>
                    <a:pt x="7420" y="1714"/>
                    <a:pt x="7179" y="1634"/>
                    <a:pt x="6938" y="1473"/>
                  </a:cubicBezTo>
                  <a:cubicBezTo>
                    <a:pt x="6758" y="1393"/>
                    <a:pt x="6516" y="1070"/>
                    <a:pt x="6335" y="990"/>
                  </a:cubicBezTo>
                  <a:cubicBezTo>
                    <a:pt x="6214" y="910"/>
                    <a:pt x="6033" y="910"/>
                    <a:pt x="5912" y="829"/>
                  </a:cubicBezTo>
                  <a:cubicBezTo>
                    <a:pt x="5852" y="749"/>
                    <a:pt x="5671" y="669"/>
                    <a:pt x="5611" y="508"/>
                  </a:cubicBezTo>
                  <a:cubicBezTo>
                    <a:pt x="5491" y="347"/>
                    <a:pt x="5370" y="267"/>
                    <a:pt x="5249" y="185"/>
                  </a:cubicBezTo>
                  <a:cubicBezTo>
                    <a:pt x="4886" y="105"/>
                    <a:pt x="4947" y="-136"/>
                    <a:pt x="4525" y="105"/>
                  </a:cubicBezTo>
                  <a:cubicBezTo>
                    <a:pt x="4283" y="185"/>
                    <a:pt x="4103" y="105"/>
                    <a:pt x="3862" y="185"/>
                  </a:cubicBezTo>
                  <a:lnTo>
                    <a:pt x="3862" y="185"/>
                  </a:lnTo>
                  <a:lnTo>
                    <a:pt x="3439" y="347"/>
                  </a:lnTo>
                  <a:cubicBezTo>
                    <a:pt x="3318" y="428"/>
                    <a:pt x="3137" y="588"/>
                    <a:pt x="3077" y="669"/>
                  </a:cubicBezTo>
                  <a:cubicBezTo>
                    <a:pt x="2957" y="749"/>
                    <a:pt x="2896" y="910"/>
                    <a:pt x="2775" y="990"/>
                  </a:cubicBezTo>
                  <a:cubicBezTo>
                    <a:pt x="2655" y="990"/>
                    <a:pt x="2595" y="1070"/>
                    <a:pt x="2473" y="1151"/>
                  </a:cubicBezTo>
                  <a:cubicBezTo>
                    <a:pt x="2293" y="1151"/>
                    <a:pt x="1810" y="910"/>
                    <a:pt x="1629" y="749"/>
                  </a:cubicBezTo>
                  <a:cubicBezTo>
                    <a:pt x="1569" y="669"/>
                    <a:pt x="1328" y="428"/>
                    <a:pt x="1206" y="428"/>
                  </a:cubicBezTo>
                  <a:cubicBezTo>
                    <a:pt x="965" y="428"/>
                    <a:pt x="785" y="669"/>
                    <a:pt x="603" y="829"/>
                  </a:cubicBezTo>
                  <a:lnTo>
                    <a:pt x="241" y="1313"/>
                  </a:lnTo>
                  <a:lnTo>
                    <a:pt x="241" y="1313"/>
                  </a:lnTo>
                  <a:cubicBezTo>
                    <a:pt x="302" y="1473"/>
                    <a:pt x="362" y="1473"/>
                    <a:pt x="181" y="1795"/>
                  </a:cubicBezTo>
                  <a:cubicBezTo>
                    <a:pt x="61" y="1875"/>
                    <a:pt x="0" y="2036"/>
                    <a:pt x="0" y="2197"/>
                  </a:cubicBezTo>
                  <a:lnTo>
                    <a:pt x="362" y="2197"/>
                  </a:lnTo>
                  <a:cubicBezTo>
                    <a:pt x="423" y="2197"/>
                    <a:pt x="362" y="2439"/>
                    <a:pt x="423" y="2519"/>
                  </a:cubicBezTo>
                  <a:cubicBezTo>
                    <a:pt x="423" y="2760"/>
                    <a:pt x="905" y="3886"/>
                    <a:pt x="1086" y="3886"/>
                  </a:cubicBezTo>
                  <a:cubicBezTo>
                    <a:pt x="1508" y="3967"/>
                    <a:pt x="1146" y="4047"/>
                    <a:pt x="1267" y="4369"/>
                  </a:cubicBezTo>
                  <a:cubicBezTo>
                    <a:pt x="1328" y="4450"/>
                    <a:pt x="1569" y="4691"/>
                    <a:pt x="1690" y="4771"/>
                  </a:cubicBezTo>
                  <a:cubicBezTo>
                    <a:pt x="1749" y="5012"/>
                    <a:pt x="1991" y="5576"/>
                    <a:pt x="1749" y="5576"/>
                  </a:cubicBezTo>
                  <a:lnTo>
                    <a:pt x="1086" y="5576"/>
                  </a:lnTo>
                  <a:cubicBezTo>
                    <a:pt x="965" y="5576"/>
                    <a:pt x="844" y="5415"/>
                    <a:pt x="785" y="5576"/>
                  </a:cubicBezTo>
                  <a:cubicBezTo>
                    <a:pt x="664" y="5817"/>
                    <a:pt x="543" y="6138"/>
                    <a:pt x="603" y="6380"/>
                  </a:cubicBezTo>
                  <a:cubicBezTo>
                    <a:pt x="693" y="6689"/>
                    <a:pt x="1197" y="7090"/>
                    <a:pt x="1328" y="7426"/>
                  </a:cubicBezTo>
                  <a:cubicBezTo>
                    <a:pt x="1499" y="7855"/>
                    <a:pt x="1559" y="8632"/>
                    <a:pt x="1629" y="8954"/>
                  </a:cubicBezTo>
                  <a:cubicBezTo>
                    <a:pt x="1629" y="9115"/>
                    <a:pt x="1690" y="9195"/>
                    <a:pt x="1749" y="93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7A49683A-8E63-6446-8094-80772F4F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8" y="1435708"/>
              <a:ext cx="333799" cy="394033"/>
            </a:xfrm>
            <a:custGeom>
              <a:avLst/>
              <a:gdLst>
                <a:gd name="T0" fmla="*/ 104 w 129"/>
                <a:gd name="T1" fmla="*/ 0 h 152"/>
                <a:gd name="T2" fmla="*/ 102 w 129"/>
                <a:gd name="T3" fmla="*/ 5 h 152"/>
                <a:gd name="T4" fmla="*/ 102 w 129"/>
                <a:gd name="T5" fmla="*/ 13 h 152"/>
                <a:gd name="T6" fmla="*/ 99 w 129"/>
                <a:gd name="T7" fmla="*/ 11 h 152"/>
                <a:gd name="T8" fmla="*/ 94 w 129"/>
                <a:gd name="T9" fmla="*/ 14 h 152"/>
                <a:gd name="T10" fmla="*/ 89 w 129"/>
                <a:gd name="T11" fmla="*/ 17 h 152"/>
                <a:gd name="T12" fmla="*/ 86 w 129"/>
                <a:gd name="T13" fmla="*/ 22 h 152"/>
                <a:gd name="T14" fmla="*/ 84 w 129"/>
                <a:gd name="T15" fmla="*/ 25 h 152"/>
                <a:gd name="T16" fmla="*/ 83 w 129"/>
                <a:gd name="T17" fmla="*/ 28 h 152"/>
                <a:gd name="T18" fmla="*/ 86 w 129"/>
                <a:gd name="T19" fmla="*/ 28 h 152"/>
                <a:gd name="T20" fmla="*/ 90 w 129"/>
                <a:gd name="T21" fmla="*/ 24 h 152"/>
                <a:gd name="T22" fmla="*/ 95 w 129"/>
                <a:gd name="T23" fmla="*/ 23 h 152"/>
                <a:gd name="T24" fmla="*/ 95 w 129"/>
                <a:gd name="T25" fmla="*/ 19 h 152"/>
                <a:gd name="T26" fmla="*/ 99 w 129"/>
                <a:gd name="T27" fmla="*/ 15 h 152"/>
                <a:gd name="T28" fmla="*/ 102 w 129"/>
                <a:gd name="T29" fmla="*/ 15 h 152"/>
                <a:gd name="T30" fmla="*/ 103 w 129"/>
                <a:gd name="T31" fmla="*/ 21 h 152"/>
                <a:gd name="T32" fmla="*/ 105 w 129"/>
                <a:gd name="T33" fmla="*/ 29 h 152"/>
                <a:gd name="T34" fmla="*/ 103 w 129"/>
                <a:gd name="T35" fmla="*/ 41 h 152"/>
                <a:gd name="T36" fmla="*/ 101 w 129"/>
                <a:gd name="T37" fmla="*/ 46 h 152"/>
                <a:gd name="T38" fmla="*/ 99 w 129"/>
                <a:gd name="T39" fmla="*/ 49 h 152"/>
                <a:gd name="T40" fmla="*/ 105 w 129"/>
                <a:gd name="T41" fmla="*/ 60 h 152"/>
                <a:gd name="T42" fmla="*/ 108 w 129"/>
                <a:gd name="T43" fmla="*/ 64 h 152"/>
                <a:gd name="T44" fmla="*/ 109 w 129"/>
                <a:gd name="T45" fmla="*/ 68 h 152"/>
                <a:gd name="T46" fmla="*/ 113 w 129"/>
                <a:gd name="T47" fmla="*/ 66 h 152"/>
                <a:gd name="T48" fmla="*/ 119 w 129"/>
                <a:gd name="T49" fmla="*/ 70 h 152"/>
                <a:gd name="T50" fmla="*/ 127 w 129"/>
                <a:gd name="T51" fmla="*/ 76 h 152"/>
                <a:gd name="T52" fmla="*/ 128 w 129"/>
                <a:gd name="T53" fmla="*/ 81 h 152"/>
                <a:gd name="T54" fmla="*/ 128 w 129"/>
                <a:gd name="T55" fmla="*/ 86 h 152"/>
                <a:gd name="T56" fmla="*/ 125 w 129"/>
                <a:gd name="T57" fmla="*/ 90 h 152"/>
                <a:gd name="T58" fmla="*/ 125 w 129"/>
                <a:gd name="T59" fmla="*/ 94 h 152"/>
                <a:gd name="T60" fmla="*/ 124 w 129"/>
                <a:gd name="T61" fmla="*/ 96 h 152"/>
                <a:gd name="T62" fmla="*/ 125 w 129"/>
                <a:gd name="T63" fmla="*/ 102 h 152"/>
                <a:gd name="T64" fmla="*/ 125 w 129"/>
                <a:gd name="T65" fmla="*/ 106 h 152"/>
                <a:gd name="T66" fmla="*/ 127 w 129"/>
                <a:gd name="T67" fmla="*/ 115 h 152"/>
                <a:gd name="T68" fmla="*/ 127 w 129"/>
                <a:gd name="T69" fmla="*/ 115 h 152"/>
                <a:gd name="T70" fmla="*/ 68 w 129"/>
                <a:gd name="T71" fmla="*/ 115 h 152"/>
                <a:gd name="T72" fmla="*/ 58 w 129"/>
                <a:gd name="T73" fmla="*/ 122 h 152"/>
                <a:gd name="T74" fmla="*/ 48 w 129"/>
                <a:gd name="T75" fmla="*/ 125 h 152"/>
                <a:gd name="T76" fmla="*/ 42 w 129"/>
                <a:gd name="T77" fmla="*/ 128 h 152"/>
                <a:gd name="T78" fmla="*/ 40 w 129"/>
                <a:gd name="T79" fmla="*/ 129 h 152"/>
                <a:gd name="T80" fmla="*/ 39 w 129"/>
                <a:gd name="T81" fmla="*/ 129 h 152"/>
                <a:gd name="T82" fmla="*/ 36 w 129"/>
                <a:gd name="T83" fmla="*/ 134 h 152"/>
                <a:gd name="T84" fmla="*/ 22 w 129"/>
                <a:gd name="T85" fmla="*/ 144 h 152"/>
                <a:gd name="T86" fmla="*/ 7 w 129"/>
                <a:gd name="T87" fmla="*/ 152 h 152"/>
                <a:gd name="T88" fmla="*/ 0 w 129"/>
                <a:gd name="T89" fmla="*/ 151 h 152"/>
                <a:gd name="T90" fmla="*/ 0 w 129"/>
                <a:gd name="T91" fmla="*/ 143 h 152"/>
                <a:gd name="T92" fmla="*/ 0 w 129"/>
                <a:gd name="T93" fmla="*/ 14 h 152"/>
                <a:gd name="T94" fmla="*/ 0 w 129"/>
                <a:gd name="T95" fmla="*/ 14 h 152"/>
                <a:gd name="T96" fmla="*/ 0 w 129"/>
                <a:gd name="T97" fmla="*/ 0 h 152"/>
                <a:gd name="T98" fmla="*/ 0 w 129"/>
                <a:gd name="T99" fmla="*/ 0 h 152"/>
                <a:gd name="T100" fmla="*/ 104 w 129"/>
                <a:gd name="T10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52">
                  <a:moveTo>
                    <a:pt x="104" y="0"/>
                  </a:moveTo>
                  <a:cubicBezTo>
                    <a:pt x="103" y="1"/>
                    <a:pt x="103" y="3"/>
                    <a:pt x="102" y="5"/>
                  </a:cubicBezTo>
                  <a:cubicBezTo>
                    <a:pt x="103" y="8"/>
                    <a:pt x="103" y="10"/>
                    <a:pt x="102" y="13"/>
                  </a:cubicBezTo>
                  <a:cubicBezTo>
                    <a:pt x="102" y="13"/>
                    <a:pt x="100" y="11"/>
                    <a:pt x="99" y="11"/>
                  </a:cubicBezTo>
                  <a:cubicBezTo>
                    <a:pt x="97" y="10"/>
                    <a:pt x="96" y="13"/>
                    <a:pt x="94" y="14"/>
                  </a:cubicBezTo>
                  <a:cubicBezTo>
                    <a:pt x="92" y="15"/>
                    <a:pt x="90" y="15"/>
                    <a:pt x="89" y="17"/>
                  </a:cubicBezTo>
                  <a:cubicBezTo>
                    <a:pt x="88" y="18"/>
                    <a:pt x="87" y="20"/>
                    <a:pt x="86" y="22"/>
                  </a:cubicBezTo>
                  <a:cubicBezTo>
                    <a:pt x="85" y="23"/>
                    <a:pt x="84" y="23"/>
                    <a:pt x="84" y="25"/>
                  </a:cubicBezTo>
                  <a:cubicBezTo>
                    <a:pt x="84" y="26"/>
                    <a:pt x="83" y="27"/>
                    <a:pt x="83" y="28"/>
                  </a:cubicBezTo>
                  <a:cubicBezTo>
                    <a:pt x="83" y="29"/>
                    <a:pt x="85" y="28"/>
                    <a:pt x="86" y="28"/>
                  </a:cubicBezTo>
                  <a:cubicBezTo>
                    <a:pt x="88" y="29"/>
                    <a:pt x="87" y="25"/>
                    <a:pt x="90" y="24"/>
                  </a:cubicBezTo>
                  <a:cubicBezTo>
                    <a:pt x="91" y="23"/>
                    <a:pt x="94" y="24"/>
                    <a:pt x="95" y="23"/>
                  </a:cubicBezTo>
                  <a:cubicBezTo>
                    <a:pt x="96" y="22"/>
                    <a:pt x="95" y="20"/>
                    <a:pt x="95" y="19"/>
                  </a:cubicBezTo>
                  <a:cubicBezTo>
                    <a:pt x="96" y="18"/>
                    <a:pt x="98" y="16"/>
                    <a:pt x="99" y="15"/>
                  </a:cubicBezTo>
                  <a:cubicBezTo>
                    <a:pt x="100" y="15"/>
                    <a:pt x="101" y="15"/>
                    <a:pt x="102" y="15"/>
                  </a:cubicBezTo>
                  <a:cubicBezTo>
                    <a:pt x="102" y="15"/>
                    <a:pt x="103" y="20"/>
                    <a:pt x="103" y="21"/>
                  </a:cubicBezTo>
                  <a:cubicBezTo>
                    <a:pt x="104" y="24"/>
                    <a:pt x="105" y="26"/>
                    <a:pt x="105" y="29"/>
                  </a:cubicBezTo>
                  <a:cubicBezTo>
                    <a:pt x="105" y="32"/>
                    <a:pt x="104" y="37"/>
                    <a:pt x="103" y="41"/>
                  </a:cubicBezTo>
                  <a:cubicBezTo>
                    <a:pt x="103" y="43"/>
                    <a:pt x="102" y="44"/>
                    <a:pt x="101" y="46"/>
                  </a:cubicBezTo>
                  <a:cubicBezTo>
                    <a:pt x="101" y="47"/>
                    <a:pt x="99" y="48"/>
                    <a:pt x="99" y="49"/>
                  </a:cubicBezTo>
                  <a:cubicBezTo>
                    <a:pt x="105" y="51"/>
                    <a:pt x="102" y="57"/>
                    <a:pt x="105" y="60"/>
                  </a:cubicBezTo>
                  <a:cubicBezTo>
                    <a:pt x="106" y="62"/>
                    <a:pt x="108" y="62"/>
                    <a:pt x="108" y="64"/>
                  </a:cubicBezTo>
                  <a:cubicBezTo>
                    <a:pt x="108" y="65"/>
                    <a:pt x="109" y="68"/>
                    <a:pt x="109" y="68"/>
                  </a:cubicBezTo>
                  <a:cubicBezTo>
                    <a:pt x="110" y="68"/>
                    <a:pt x="112" y="66"/>
                    <a:pt x="113" y="66"/>
                  </a:cubicBezTo>
                  <a:cubicBezTo>
                    <a:pt x="116" y="66"/>
                    <a:pt x="116" y="70"/>
                    <a:pt x="119" y="70"/>
                  </a:cubicBezTo>
                  <a:cubicBezTo>
                    <a:pt x="123" y="70"/>
                    <a:pt x="124" y="73"/>
                    <a:pt x="127" y="76"/>
                  </a:cubicBezTo>
                  <a:cubicBezTo>
                    <a:pt x="128" y="77"/>
                    <a:pt x="128" y="80"/>
                    <a:pt x="128" y="81"/>
                  </a:cubicBezTo>
                  <a:cubicBezTo>
                    <a:pt x="128" y="84"/>
                    <a:pt x="129" y="83"/>
                    <a:pt x="128" y="86"/>
                  </a:cubicBezTo>
                  <a:cubicBezTo>
                    <a:pt x="127" y="87"/>
                    <a:pt x="124" y="87"/>
                    <a:pt x="125" y="90"/>
                  </a:cubicBezTo>
                  <a:cubicBezTo>
                    <a:pt x="125" y="91"/>
                    <a:pt x="125" y="93"/>
                    <a:pt x="125" y="94"/>
                  </a:cubicBezTo>
                  <a:cubicBezTo>
                    <a:pt x="124" y="95"/>
                    <a:pt x="124" y="95"/>
                    <a:pt x="124" y="96"/>
                  </a:cubicBezTo>
                  <a:cubicBezTo>
                    <a:pt x="125" y="98"/>
                    <a:pt x="126" y="99"/>
                    <a:pt x="125" y="102"/>
                  </a:cubicBezTo>
                  <a:cubicBezTo>
                    <a:pt x="124" y="104"/>
                    <a:pt x="124" y="104"/>
                    <a:pt x="125" y="106"/>
                  </a:cubicBezTo>
                  <a:cubicBezTo>
                    <a:pt x="127" y="109"/>
                    <a:pt x="127" y="112"/>
                    <a:pt x="127" y="115"/>
                  </a:cubicBezTo>
                  <a:cubicBezTo>
                    <a:pt x="127" y="115"/>
                    <a:pt x="127" y="115"/>
                    <a:pt x="12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5" y="118"/>
                    <a:pt x="61" y="119"/>
                    <a:pt x="58" y="122"/>
                  </a:cubicBezTo>
                  <a:cubicBezTo>
                    <a:pt x="55" y="125"/>
                    <a:pt x="51" y="125"/>
                    <a:pt x="48" y="125"/>
                  </a:cubicBezTo>
                  <a:cubicBezTo>
                    <a:pt x="45" y="125"/>
                    <a:pt x="44" y="127"/>
                    <a:pt x="42" y="128"/>
                  </a:cubicBezTo>
                  <a:cubicBezTo>
                    <a:pt x="42" y="129"/>
                    <a:pt x="40" y="129"/>
                    <a:pt x="40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7" y="133"/>
                    <a:pt x="36" y="134"/>
                  </a:cubicBezTo>
                  <a:cubicBezTo>
                    <a:pt x="35" y="143"/>
                    <a:pt x="31" y="144"/>
                    <a:pt x="22" y="144"/>
                  </a:cubicBezTo>
                  <a:cubicBezTo>
                    <a:pt x="14" y="144"/>
                    <a:pt x="12" y="146"/>
                    <a:pt x="7" y="15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CD55754E-B80D-954E-AB32-93E960F6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199" y="1472100"/>
              <a:ext cx="262271" cy="333799"/>
            </a:xfrm>
            <a:custGeom>
              <a:avLst/>
              <a:gdLst>
                <a:gd name="T0" fmla="*/ 0 w 101"/>
                <a:gd name="T1" fmla="*/ 73 h 129"/>
                <a:gd name="T2" fmla="*/ 5 w 101"/>
                <a:gd name="T3" fmla="*/ 83 h 129"/>
                <a:gd name="T4" fmla="*/ 21 w 101"/>
                <a:gd name="T5" fmla="*/ 86 h 129"/>
                <a:gd name="T6" fmla="*/ 24 w 101"/>
                <a:gd name="T7" fmla="*/ 88 h 129"/>
                <a:gd name="T8" fmla="*/ 43 w 101"/>
                <a:gd name="T9" fmla="*/ 96 h 129"/>
                <a:gd name="T10" fmla="*/ 57 w 101"/>
                <a:gd name="T11" fmla="*/ 96 h 129"/>
                <a:gd name="T12" fmla="*/ 69 w 101"/>
                <a:gd name="T13" fmla="*/ 99 h 129"/>
                <a:gd name="T14" fmla="*/ 78 w 101"/>
                <a:gd name="T15" fmla="*/ 100 h 129"/>
                <a:gd name="T16" fmla="*/ 85 w 101"/>
                <a:gd name="T17" fmla="*/ 112 h 129"/>
                <a:gd name="T18" fmla="*/ 90 w 101"/>
                <a:gd name="T19" fmla="*/ 117 h 129"/>
                <a:gd name="T20" fmla="*/ 93 w 101"/>
                <a:gd name="T21" fmla="*/ 119 h 129"/>
                <a:gd name="T22" fmla="*/ 95 w 101"/>
                <a:gd name="T23" fmla="*/ 121 h 129"/>
                <a:gd name="T24" fmla="*/ 101 w 101"/>
                <a:gd name="T25" fmla="*/ 129 h 129"/>
                <a:gd name="T26" fmla="*/ 101 w 101"/>
                <a:gd name="T27" fmla="*/ 129 h 129"/>
                <a:gd name="T28" fmla="*/ 101 w 101"/>
                <a:gd name="T29" fmla="*/ 0 h 129"/>
                <a:gd name="T30" fmla="*/ 101 w 101"/>
                <a:gd name="T31" fmla="*/ 0 h 129"/>
                <a:gd name="T32" fmla="*/ 75 w 101"/>
                <a:gd name="T33" fmla="*/ 0 h 129"/>
                <a:gd name="T34" fmla="*/ 75 w 101"/>
                <a:gd name="T35" fmla="*/ 0 h 129"/>
                <a:gd name="T36" fmla="*/ 73 w 101"/>
                <a:gd name="T37" fmla="*/ 12 h 129"/>
                <a:gd name="T38" fmla="*/ 62 w 101"/>
                <a:gd name="T39" fmla="*/ 26 h 129"/>
                <a:gd name="T40" fmla="*/ 47 w 101"/>
                <a:gd name="T41" fmla="*/ 36 h 129"/>
                <a:gd name="T42" fmla="*/ 41 w 101"/>
                <a:gd name="T43" fmla="*/ 40 h 129"/>
                <a:gd name="T44" fmla="*/ 37 w 101"/>
                <a:gd name="T45" fmla="*/ 48 h 129"/>
                <a:gd name="T46" fmla="*/ 23 w 101"/>
                <a:gd name="T47" fmla="*/ 60 h 129"/>
                <a:gd name="T48" fmla="*/ 15 w 101"/>
                <a:gd name="T49" fmla="*/ 65 h 129"/>
                <a:gd name="T50" fmla="*/ 0 w 101"/>
                <a:gd name="T51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129">
                  <a:moveTo>
                    <a:pt x="0" y="73"/>
                  </a:moveTo>
                  <a:cubicBezTo>
                    <a:pt x="1" y="76"/>
                    <a:pt x="3" y="81"/>
                    <a:pt x="5" y="83"/>
                  </a:cubicBezTo>
                  <a:cubicBezTo>
                    <a:pt x="8" y="85"/>
                    <a:pt x="17" y="86"/>
                    <a:pt x="21" y="86"/>
                  </a:cubicBezTo>
                  <a:cubicBezTo>
                    <a:pt x="21" y="86"/>
                    <a:pt x="23" y="88"/>
                    <a:pt x="24" y="88"/>
                  </a:cubicBezTo>
                  <a:cubicBezTo>
                    <a:pt x="29" y="95"/>
                    <a:pt x="36" y="96"/>
                    <a:pt x="43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62" y="96"/>
                    <a:pt x="65" y="99"/>
                    <a:pt x="69" y="99"/>
                  </a:cubicBezTo>
                  <a:cubicBezTo>
                    <a:pt x="71" y="99"/>
                    <a:pt x="76" y="98"/>
                    <a:pt x="78" y="100"/>
                  </a:cubicBezTo>
                  <a:cubicBezTo>
                    <a:pt x="81" y="103"/>
                    <a:pt x="82" y="109"/>
                    <a:pt x="85" y="112"/>
                  </a:cubicBezTo>
                  <a:cubicBezTo>
                    <a:pt x="86" y="114"/>
                    <a:pt x="88" y="116"/>
                    <a:pt x="90" y="117"/>
                  </a:cubicBezTo>
                  <a:cubicBezTo>
                    <a:pt x="91" y="118"/>
                    <a:pt x="92" y="118"/>
                    <a:pt x="93" y="119"/>
                  </a:cubicBezTo>
                  <a:cubicBezTo>
                    <a:pt x="94" y="119"/>
                    <a:pt x="94" y="121"/>
                    <a:pt x="95" y="121"/>
                  </a:cubicBezTo>
                  <a:cubicBezTo>
                    <a:pt x="95" y="123"/>
                    <a:pt x="100" y="127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67" y="15"/>
                    <a:pt x="66" y="21"/>
                    <a:pt x="62" y="26"/>
                  </a:cubicBezTo>
                  <a:cubicBezTo>
                    <a:pt x="59" y="28"/>
                    <a:pt x="50" y="36"/>
                    <a:pt x="47" y="36"/>
                  </a:cubicBezTo>
                  <a:cubicBezTo>
                    <a:pt x="46" y="38"/>
                    <a:pt x="43" y="38"/>
                    <a:pt x="41" y="40"/>
                  </a:cubicBezTo>
                  <a:cubicBezTo>
                    <a:pt x="39" y="42"/>
                    <a:pt x="38" y="45"/>
                    <a:pt x="37" y="48"/>
                  </a:cubicBezTo>
                  <a:cubicBezTo>
                    <a:pt x="35" y="53"/>
                    <a:pt x="29" y="60"/>
                    <a:pt x="23" y="60"/>
                  </a:cubicBezTo>
                  <a:cubicBezTo>
                    <a:pt x="17" y="60"/>
                    <a:pt x="19" y="60"/>
                    <a:pt x="15" y="65"/>
                  </a:cubicBezTo>
                  <a:cubicBezTo>
                    <a:pt x="13" y="67"/>
                    <a:pt x="3" y="71"/>
                    <a:pt x="0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099301AB-994F-FC42-94A3-974F8A14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221" y="1640254"/>
              <a:ext cx="449248" cy="444228"/>
            </a:xfrm>
            <a:custGeom>
              <a:avLst/>
              <a:gdLst>
                <a:gd name="T0" fmla="*/ 72 w 173"/>
                <a:gd name="T1" fmla="*/ 148 h 171"/>
                <a:gd name="T2" fmla="*/ 129 w 173"/>
                <a:gd name="T3" fmla="*/ 148 h 171"/>
                <a:gd name="T4" fmla="*/ 133 w 173"/>
                <a:gd name="T5" fmla="*/ 153 h 171"/>
                <a:gd name="T6" fmla="*/ 137 w 173"/>
                <a:gd name="T7" fmla="*/ 169 h 171"/>
                <a:gd name="T8" fmla="*/ 153 w 173"/>
                <a:gd name="T9" fmla="*/ 163 h 171"/>
                <a:gd name="T10" fmla="*/ 158 w 173"/>
                <a:gd name="T11" fmla="*/ 165 h 171"/>
                <a:gd name="T12" fmla="*/ 163 w 173"/>
                <a:gd name="T13" fmla="*/ 167 h 171"/>
                <a:gd name="T14" fmla="*/ 171 w 173"/>
                <a:gd name="T15" fmla="*/ 162 h 171"/>
                <a:gd name="T16" fmla="*/ 171 w 173"/>
                <a:gd name="T17" fmla="*/ 148 h 171"/>
                <a:gd name="T18" fmla="*/ 171 w 173"/>
                <a:gd name="T19" fmla="*/ 148 h 171"/>
                <a:gd name="T20" fmla="*/ 173 w 173"/>
                <a:gd name="T21" fmla="*/ 72 h 171"/>
                <a:gd name="T22" fmla="*/ 173 w 173"/>
                <a:gd name="T23" fmla="*/ 72 h 171"/>
                <a:gd name="T24" fmla="*/ 173 w 173"/>
                <a:gd name="T25" fmla="*/ 64 h 171"/>
                <a:gd name="T26" fmla="*/ 173 w 173"/>
                <a:gd name="T27" fmla="*/ 64 h 171"/>
                <a:gd name="T28" fmla="*/ 167 w 173"/>
                <a:gd name="T29" fmla="*/ 56 h 171"/>
                <a:gd name="T30" fmla="*/ 165 w 173"/>
                <a:gd name="T31" fmla="*/ 54 h 171"/>
                <a:gd name="T32" fmla="*/ 162 w 173"/>
                <a:gd name="T33" fmla="*/ 52 h 171"/>
                <a:gd name="T34" fmla="*/ 157 w 173"/>
                <a:gd name="T35" fmla="*/ 47 h 171"/>
                <a:gd name="T36" fmla="*/ 150 w 173"/>
                <a:gd name="T37" fmla="*/ 35 h 171"/>
                <a:gd name="T38" fmla="*/ 141 w 173"/>
                <a:gd name="T39" fmla="*/ 34 h 171"/>
                <a:gd name="T40" fmla="*/ 129 w 173"/>
                <a:gd name="T41" fmla="*/ 31 h 171"/>
                <a:gd name="T42" fmla="*/ 115 w 173"/>
                <a:gd name="T43" fmla="*/ 31 h 171"/>
                <a:gd name="T44" fmla="*/ 96 w 173"/>
                <a:gd name="T45" fmla="*/ 23 h 171"/>
                <a:gd name="T46" fmla="*/ 93 w 173"/>
                <a:gd name="T47" fmla="*/ 21 h 171"/>
                <a:gd name="T48" fmla="*/ 77 w 173"/>
                <a:gd name="T49" fmla="*/ 18 h 171"/>
                <a:gd name="T50" fmla="*/ 72 w 173"/>
                <a:gd name="T51" fmla="*/ 8 h 171"/>
                <a:gd name="T52" fmla="*/ 72 w 173"/>
                <a:gd name="T53" fmla="*/ 8 h 171"/>
                <a:gd name="T54" fmla="*/ 64 w 173"/>
                <a:gd name="T55" fmla="*/ 6 h 171"/>
                <a:gd name="T56" fmla="*/ 53 w 173"/>
                <a:gd name="T57" fmla="*/ 2 h 171"/>
                <a:gd name="T58" fmla="*/ 50 w 173"/>
                <a:gd name="T59" fmla="*/ 0 h 171"/>
                <a:gd name="T60" fmla="*/ 40 w 173"/>
                <a:gd name="T61" fmla="*/ 1 h 171"/>
                <a:gd name="T62" fmla="*/ 40 w 173"/>
                <a:gd name="T63" fmla="*/ 1 h 171"/>
                <a:gd name="T64" fmla="*/ 30 w 173"/>
                <a:gd name="T65" fmla="*/ 6 h 171"/>
                <a:gd name="T66" fmla="*/ 23 w 173"/>
                <a:gd name="T67" fmla="*/ 10 h 171"/>
                <a:gd name="T68" fmla="*/ 19 w 173"/>
                <a:gd name="T69" fmla="*/ 19 h 171"/>
                <a:gd name="T70" fmla="*/ 18 w 173"/>
                <a:gd name="T71" fmla="*/ 25 h 171"/>
                <a:gd name="T72" fmla="*/ 10 w 173"/>
                <a:gd name="T73" fmla="*/ 29 h 171"/>
                <a:gd name="T74" fmla="*/ 7 w 173"/>
                <a:gd name="T75" fmla="*/ 32 h 171"/>
                <a:gd name="T76" fmla="*/ 6 w 173"/>
                <a:gd name="T77" fmla="*/ 33 h 171"/>
                <a:gd name="T78" fmla="*/ 0 w 173"/>
                <a:gd name="T79" fmla="*/ 38 h 171"/>
                <a:gd name="T80" fmla="*/ 0 w 173"/>
                <a:gd name="T81" fmla="*/ 38 h 171"/>
                <a:gd name="T82" fmla="*/ 1 w 173"/>
                <a:gd name="T83" fmla="*/ 123 h 171"/>
                <a:gd name="T84" fmla="*/ 1 w 173"/>
                <a:gd name="T85" fmla="*/ 123 h 171"/>
                <a:gd name="T86" fmla="*/ 1 w 173"/>
                <a:gd name="T87" fmla="*/ 132 h 171"/>
                <a:gd name="T88" fmla="*/ 28 w 173"/>
                <a:gd name="T89" fmla="*/ 132 h 171"/>
                <a:gd name="T90" fmla="*/ 28 w 173"/>
                <a:gd name="T91" fmla="*/ 149 h 171"/>
                <a:gd name="T92" fmla="*/ 46 w 173"/>
                <a:gd name="T93" fmla="*/ 149 h 171"/>
                <a:gd name="T94" fmla="*/ 46 w 173"/>
                <a:gd name="T95" fmla="*/ 148 h 171"/>
                <a:gd name="T96" fmla="*/ 72 w 173"/>
                <a:gd name="T97" fmla="*/ 14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71">
                  <a:moveTo>
                    <a:pt x="72" y="148"/>
                  </a:moveTo>
                  <a:cubicBezTo>
                    <a:pt x="129" y="148"/>
                    <a:pt x="129" y="148"/>
                    <a:pt x="129" y="148"/>
                  </a:cubicBezTo>
                  <a:cubicBezTo>
                    <a:pt x="131" y="149"/>
                    <a:pt x="134" y="151"/>
                    <a:pt x="133" y="153"/>
                  </a:cubicBezTo>
                  <a:cubicBezTo>
                    <a:pt x="123" y="156"/>
                    <a:pt x="125" y="171"/>
                    <a:pt x="137" y="169"/>
                  </a:cubicBezTo>
                  <a:cubicBezTo>
                    <a:pt x="142" y="168"/>
                    <a:pt x="147" y="163"/>
                    <a:pt x="153" y="163"/>
                  </a:cubicBezTo>
                  <a:cubicBezTo>
                    <a:pt x="156" y="163"/>
                    <a:pt x="156" y="163"/>
                    <a:pt x="158" y="165"/>
                  </a:cubicBezTo>
                  <a:cubicBezTo>
                    <a:pt x="160" y="167"/>
                    <a:pt x="160" y="167"/>
                    <a:pt x="163" y="167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2"/>
                    <a:pt x="167" y="58"/>
                    <a:pt x="167" y="56"/>
                  </a:cubicBezTo>
                  <a:cubicBezTo>
                    <a:pt x="166" y="56"/>
                    <a:pt x="166" y="54"/>
                    <a:pt x="165" y="54"/>
                  </a:cubicBezTo>
                  <a:cubicBezTo>
                    <a:pt x="164" y="53"/>
                    <a:pt x="163" y="53"/>
                    <a:pt x="162" y="52"/>
                  </a:cubicBezTo>
                  <a:cubicBezTo>
                    <a:pt x="160" y="51"/>
                    <a:pt x="158" y="49"/>
                    <a:pt x="157" y="47"/>
                  </a:cubicBezTo>
                  <a:cubicBezTo>
                    <a:pt x="154" y="44"/>
                    <a:pt x="153" y="38"/>
                    <a:pt x="150" y="35"/>
                  </a:cubicBezTo>
                  <a:cubicBezTo>
                    <a:pt x="148" y="33"/>
                    <a:pt x="143" y="34"/>
                    <a:pt x="141" y="34"/>
                  </a:cubicBezTo>
                  <a:cubicBezTo>
                    <a:pt x="137" y="34"/>
                    <a:pt x="134" y="31"/>
                    <a:pt x="129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08" y="31"/>
                    <a:pt x="101" y="30"/>
                    <a:pt x="96" y="23"/>
                  </a:cubicBezTo>
                  <a:cubicBezTo>
                    <a:pt x="95" y="23"/>
                    <a:pt x="93" y="21"/>
                    <a:pt x="93" y="21"/>
                  </a:cubicBezTo>
                  <a:cubicBezTo>
                    <a:pt x="89" y="21"/>
                    <a:pt x="80" y="20"/>
                    <a:pt x="77" y="18"/>
                  </a:cubicBezTo>
                  <a:cubicBezTo>
                    <a:pt x="75" y="16"/>
                    <a:pt x="73" y="11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0" y="5"/>
                    <a:pt x="57" y="3"/>
                    <a:pt x="53" y="2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7" y="0"/>
                    <a:pt x="42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7" y="6"/>
                    <a:pt x="23" y="7"/>
                    <a:pt x="23" y="10"/>
                  </a:cubicBezTo>
                  <a:cubicBezTo>
                    <a:pt x="22" y="14"/>
                    <a:pt x="20" y="16"/>
                    <a:pt x="19" y="19"/>
                  </a:cubicBezTo>
                  <a:cubicBezTo>
                    <a:pt x="19" y="21"/>
                    <a:pt x="19" y="23"/>
                    <a:pt x="18" y="25"/>
                  </a:cubicBezTo>
                  <a:cubicBezTo>
                    <a:pt x="16" y="29"/>
                    <a:pt x="14" y="28"/>
                    <a:pt x="10" y="29"/>
                  </a:cubicBezTo>
                  <a:cubicBezTo>
                    <a:pt x="9" y="30"/>
                    <a:pt x="8" y="31"/>
                    <a:pt x="7" y="32"/>
                  </a:cubicBezTo>
                  <a:cubicBezTo>
                    <a:pt x="7" y="32"/>
                    <a:pt x="7" y="32"/>
                    <a:pt x="6" y="33"/>
                  </a:cubicBezTo>
                  <a:cubicBezTo>
                    <a:pt x="6" y="35"/>
                    <a:pt x="3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72" y="148"/>
                    <a:pt x="72" y="148"/>
                    <a:pt x="72" y="1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436E54CE-3423-334D-875E-ABC4F087D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1737" y="1936407"/>
              <a:ext cx="568462" cy="491914"/>
            </a:xfrm>
            <a:custGeom>
              <a:avLst/>
              <a:gdLst>
                <a:gd name="T0" fmla="*/ 33 w 219"/>
                <a:gd name="T1" fmla="*/ 149 h 190"/>
                <a:gd name="T2" fmla="*/ 36 w 219"/>
                <a:gd name="T3" fmla="*/ 148 h 190"/>
                <a:gd name="T4" fmla="*/ 42 w 219"/>
                <a:gd name="T5" fmla="*/ 154 h 190"/>
                <a:gd name="T6" fmla="*/ 36 w 219"/>
                <a:gd name="T7" fmla="*/ 156 h 190"/>
                <a:gd name="T8" fmla="*/ 33 w 219"/>
                <a:gd name="T9" fmla="*/ 156 h 190"/>
                <a:gd name="T10" fmla="*/ 121 w 219"/>
                <a:gd name="T11" fmla="*/ 190 h 190"/>
                <a:gd name="T12" fmla="*/ 127 w 219"/>
                <a:gd name="T13" fmla="*/ 184 h 190"/>
                <a:gd name="T14" fmla="*/ 144 w 219"/>
                <a:gd name="T15" fmla="*/ 183 h 190"/>
                <a:gd name="T16" fmla="*/ 163 w 219"/>
                <a:gd name="T17" fmla="*/ 186 h 190"/>
                <a:gd name="T18" fmla="*/ 174 w 219"/>
                <a:gd name="T19" fmla="*/ 178 h 190"/>
                <a:gd name="T20" fmla="*/ 181 w 219"/>
                <a:gd name="T21" fmla="*/ 176 h 190"/>
                <a:gd name="T22" fmla="*/ 219 w 219"/>
                <a:gd name="T23" fmla="*/ 122 h 190"/>
                <a:gd name="T24" fmla="*/ 219 w 219"/>
                <a:gd name="T25" fmla="*/ 34 h 190"/>
                <a:gd name="T26" fmla="*/ 193 w 219"/>
                <a:gd name="T27" fmla="*/ 35 h 190"/>
                <a:gd name="T28" fmla="*/ 175 w 219"/>
                <a:gd name="T29" fmla="*/ 18 h 190"/>
                <a:gd name="T30" fmla="*/ 148 w 219"/>
                <a:gd name="T31" fmla="*/ 9 h 190"/>
                <a:gd name="T32" fmla="*/ 121 w 219"/>
                <a:gd name="T33" fmla="*/ 9 h 190"/>
                <a:gd name="T34" fmla="*/ 91 w 219"/>
                <a:gd name="T35" fmla="*/ 2 h 190"/>
                <a:gd name="T36" fmla="*/ 65 w 219"/>
                <a:gd name="T37" fmla="*/ 0 h 190"/>
                <a:gd name="T38" fmla="*/ 62 w 219"/>
                <a:gd name="T39" fmla="*/ 9 h 190"/>
                <a:gd name="T40" fmla="*/ 56 w 219"/>
                <a:gd name="T41" fmla="*/ 20 h 190"/>
                <a:gd name="T42" fmla="*/ 53 w 219"/>
                <a:gd name="T43" fmla="*/ 39 h 190"/>
                <a:gd name="T44" fmla="*/ 45 w 219"/>
                <a:gd name="T45" fmla="*/ 52 h 190"/>
                <a:gd name="T46" fmla="*/ 43 w 219"/>
                <a:gd name="T47" fmla="*/ 62 h 190"/>
                <a:gd name="T48" fmla="*/ 32 w 219"/>
                <a:gd name="T49" fmla="*/ 72 h 190"/>
                <a:gd name="T50" fmla="*/ 19 w 219"/>
                <a:gd name="T51" fmla="*/ 85 h 190"/>
                <a:gd name="T52" fmla="*/ 3 w 219"/>
                <a:gd name="T53" fmla="*/ 94 h 190"/>
                <a:gd name="T54" fmla="*/ 3 w 219"/>
                <a:gd name="T55" fmla="*/ 103 h 190"/>
                <a:gd name="T56" fmla="*/ 24 w 219"/>
                <a:gd name="T57" fmla="*/ 112 h 190"/>
                <a:gd name="T58" fmla="*/ 28 w 219"/>
                <a:gd name="T59" fmla="*/ 121 h 190"/>
                <a:gd name="T60" fmla="*/ 26 w 219"/>
                <a:gd name="T61" fmla="*/ 129 h 190"/>
                <a:gd name="T62" fmla="*/ 28 w 219"/>
                <a:gd name="T63" fmla="*/ 138 h 190"/>
                <a:gd name="T64" fmla="*/ 42 w 219"/>
                <a:gd name="T65" fmla="*/ 145 h 190"/>
                <a:gd name="T66" fmla="*/ 61 w 219"/>
                <a:gd name="T67" fmla="*/ 143 h 190"/>
                <a:gd name="T68" fmla="*/ 82 w 219"/>
                <a:gd name="T69" fmla="*/ 147 h 190"/>
                <a:gd name="T70" fmla="*/ 105 w 219"/>
                <a:gd name="T71" fmla="*/ 143 h 190"/>
                <a:gd name="T72" fmla="*/ 104 w 219"/>
                <a:gd name="T73" fmla="*/ 156 h 190"/>
                <a:gd name="T74" fmla="*/ 101 w 219"/>
                <a:gd name="T75" fmla="*/ 171 h 190"/>
                <a:gd name="T76" fmla="*/ 110 w 219"/>
                <a:gd name="T77" fmla="*/ 175 h 190"/>
                <a:gd name="T78" fmla="*/ 119 w 219"/>
                <a:gd name="T79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190">
                  <a:moveTo>
                    <a:pt x="33" y="154"/>
                  </a:moveTo>
                  <a:cubicBezTo>
                    <a:pt x="33" y="153"/>
                    <a:pt x="32" y="150"/>
                    <a:pt x="33" y="149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5" y="149"/>
                    <a:pt x="36" y="148"/>
                    <a:pt x="36" y="148"/>
                  </a:cubicBezTo>
                  <a:cubicBezTo>
                    <a:pt x="37" y="149"/>
                    <a:pt x="38" y="151"/>
                    <a:pt x="39" y="152"/>
                  </a:cubicBezTo>
                  <a:cubicBezTo>
                    <a:pt x="40" y="152"/>
                    <a:pt x="42" y="153"/>
                    <a:pt x="42" y="154"/>
                  </a:cubicBezTo>
                  <a:cubicBezTo>
                    <a:pt x="41" y="155"/>
                    <a:pt x="40" y="155"/>
                    <a:pt x="40" y="155"/>
                  </a:cubicBezTo>
                  <a:cubicBezTo>
                    <a:pt x="39" y="155"/>
                    <a:pt x="37" y="155"/>
                    <a:pt x="36" y="156"/>
                  </a:cubicBezTo>
                  <a:cubicBezTo>
                    <a:pt x="36" y="157"/>
                    <a:pt x="36" y="158"/>
                    <a:pt x="35" y="158"/>
                  </a:cubicBezTo>
                  <a:cubicBezTo>
                    <a:pt x="34" y="157"/>
                    <a:pt x="34" y="157"/>
                    <a:pt x="33" y="156"/>
                  </a:cubicBezTo>
                  <a:cubicBezTo>
                    <a:pt x="33" y="154"/>
                    <a:pt x="33" y="154"/>
                    <a:pt x="33" y="154"/>
                  </a:cubicBezTo>
                  <a:close/>
                  <a:moveTo>
                    <a:pt x="121" y="190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30" y="182"/>
                    <a:pt x="133" y="179"/>
                    <a:pt x="137" y="179"/>
                  </a:cubicBezTo>
                  <a:cubicBezTo>
                    <a:pt x="139" y="179"/>
                    <a:pt x="143" y="182"/>
                    <a:pt x="144" y="183"/>
                  </a:cubicBezTo>
                  <a:cubicBezTo>
                    <a:pt x="147" y="185"/>
                    <a:pt x="155" y="188"/>
                    <a:pt x="158" y="188"/>
                  </a:cubicBezTo>
                  <a:cubicBezTo>
                    <a:pt x="160" y="187"/>
                    <a:pt x="161" y="186"/>
                    <a:pt x="163" y="186"/>
                  </a:cubicBezTo>
                  <a:cubicBezTo>
                    <a:pt x="165" y="185"/>
                    <a:pt x="166" y="183"/>
                    <a:pt x="168" y="182"/>
                  </a:cubicBezTo>
                  <a:cubicBezTo>
                    <a:pt x="169" y="181"/>
                    <a:pt x="172" y="179"/>
                    <a:pt x="174" y="178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4"/>
                    <a:pt x="65" y="6"/>
                    <a:pt x="62" y="9"/>
                  </a:cubicBezTo>
                  <a:cubicBezTo>
                    <a:pt x="60" y="10"/>
                    <a:pt x="57" y="13"/>
                    <a:pt x="56" y="15"/>
                  </a:cubicBezTo>
                  <a:cubicBezTo>
                    <a:pt x="55" y="17"/>
                    <a:pt x="57" y="18"/>
                    <a:pt x="56" y="20"/>
                  </a:cubicBezTo>
                  <a:cubicBezTo>
                    <a:pt x="55" y="23"/>
                    <a:pt x="52" y="26"/>
                    <a:pt x="53" y="30"/>
                  </a:cubicBezTo>
                  <a:cubicBezTo>
                    <a:pt x="54" y="33"/>
                    <a:pt x="54" y="36"/>
                    <a:pt x="53" y="39"/>
                  </a:cubicBezTo>
                  <a:cubicBezTo>
                    <a:pt x="50" y="41"/>
                    <a:pt x="48" y="43"/>
                    <a:pt x="47" y="47"/>
                  </a:cubicBezTo>
                  <a:cubicBezTo>
                    <a:pt x="47" y="48"/>
                    <a:pt x="46" y="51"/>
                    <a:pt x="45" y="52"/>
                  </a:cubicBezTo>
                  <a:cubicBezTo>
                    <a:pt x="43" y="54"/>
                    <a:pt x="43" y="57"/>
                    <a:pt x="43" y="59"/>
                  </a:cubicBezTo>
                  <a:cubicBezTo>
                    <a:pt x="43" y="61"/>
                    <a:pt x="43" y="61"/>
                    <a:pt x="43" y="62"/>
                  </a:cubicBezTo>
                  <a:cubicBezTo>
                    <a:pt x="41" y="63"/>
                    <a:pt x="40" y="64"/>
                    <a:pt x="38" y="65"/>
                  </a:cubicBezTo>
                  <a:cubicBezTo>
                    <a:pt x="35" y="66"/>
                    <a:pt x="31" y="67"/>
                    <a:pt x="32" y="72"/>
                  </a:cubicBezTo>
                  <a:cubicBezTo>
                    <a:pt x="33" y="76"/>
                    <a:pt x="33" y="77"/>
                    <a:pt x="29" y="79"/>
                  </a:cubicBezTo>
                  <a:cubicBezTo>
                    <a:pt x="26" y="81"/>
                    <a:pt x="22" y="82"/>
                    <a:pt x="19" y="85"/>
                  </a:cubicBezTo>
                  <a:cubicBezTo>
                    <a:pt x="16" y="88"/>
                    <a:pt x="7" y="9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4" y="95"/>
                    <a:pt x="2" y="96"/>
                    <a:pt x="0" y="98"/>
                  </a:cubicBezTo>
                  <a:cubicBezTo>
                    <a:pt x="1" y="99"/>
                    <a:pt x="1" y="103"/>
                    <a:pt x="3" y="103"/>
                  </a:cubicBezTo>
                  <a:cubicBezTo>
                    <a:pt x="8" y="103"/>
                    <a:pt x="12" y="108"/>
                    <a:pt x="16" y="109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7" y="113"/>
                    <a:pt x="27" y="114"/>
                    <a:pt x="27" y="117"/>
                  </a:cubicBezTo>
                  <a:cubicBezTo>
                    <a:pt x="28" y="118"/>
                    <a:pt x="29" y="119"/>
                    <a:pt x="28" y="121"/>
                  </a:cubicBezTo>
                  <a:cubicBezTo>
                    <a:pt x="25" y="124"/>
                    <a:pt x="27" y="123"/>
                    <a:pt x="28" y="126"/>
                  </a:cubicBezTo>
                  <a:cubicBezTo>
                    <a:pt x="28" y="127"/>
                    <a:pt x="27" y="129"/>
                    <a:pt x="26" y="129"/>
                  </a:cubicBezTo>
                  <a:cubicBezTo>
                    <a:pt x="25" y="130"/>
                    <a:pt x="26" y="131"/>
                    <a:pt x="26" y="132"/>
                  </a:cubicBezTo>
                  <a:cubicBezTo>
                    <a:pt x="28" y="134"/>
                    <a:pt x="28" y="136"/>
                    <a:pt x="28" y="138"/>
                  </a:cubicBezTo>
                  <a:cubicBezTo>
                    <a:pt x="30" y="141"/>
                    <a:pt x="36" y="141"/>
                    <a:pt x="39" y="143"/>
                  </a:cubicBezTo>
                  <a:cubicBezTo>
                    <a:pt x="40" y="144"/>
                    <a:pt x="41" y="144"/>
                    <a:pt x="42" y="145"/>
                  </a:cubicBezTo>
                  <a:cubicBezTo>
                    <a:pt x="44" y="145"/>
                    <a:pt x="46" y="143"/>
                    <a:pt x="48" y="142"/>
                  </a:cubicBezTo>
                  <a:cubicBezTo>
                    <a:pt x="53" y="140"/>
                    <a:pt x="57" y="141"/>
                    <a:pt x="61" y="143"/>
                  </a:cubicBezTo>
                  <a:cubicBezTo>
                    <a:pt x="65" y="144"/>
                    <a:pt x="70" y="143"/>
                    <a:pt x="74" y="144"/>
                  </a:cubicBezTo>
                  <a:cubicBezTo>
                    <a:pt x="77" y="144"/>
                    <a:pt x="78" y="147"/>
                    <a:pt x="82" y="147"/>
                  </a:cubicBezTo>
                  <a:cubicBezTo>
                    <a:pt x="87" y="146"/>
                    <a:pt x="90" y="144"/>
                    <a:pt x="95" y="147"/>
                  </a:cubicBezTo>
                  <a:cubicBezTo>
                    <a:pt x="97" y="149"/>
                    <a:pt x="104" y="146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8"/>
                    <a:pt x="104" y="152"/>
                    <a:pt x="104" y="156"/>
                  </a:cubicBezTo>
                  <a:cubicBezTo>
                    <a:pt x="104" y="160"/>
                    <a:pt x="110" y="162"/>
                    <a:pt x="108" y="166"/>
                  </a:cubicBezTo>
                  <a:cubicBezTo>
                    <a:pt x="103" y="166"/>
                    <a:pt x="103" y="165"/>
                    <a:pt x="101" y="171"/>
                  </a:cubicBezTo>
                  <a:cubicBezTo>
                    <a:pt x="103" y="171"/>
                    <a:pt x="101" y="173"/>
                    <a:pt x="101" y="175"/>
                  </a:cubicBezTo>
                  <a:cubicBezTo>
                    <a:pt x="101" y="176"/>
                    <a:pt x="108" y="173"/>
                    <a:pt x="110" y="175"/>
                  </a:cubicBezTo>
                  <a:cubicBezTo>
                    <a:pt x="111" y="176"/>
                    <a:pt x="111" y="178"/>
                    <a:pt x="114" y="179"/>
                  </a:cubicBezTo>
                  <a:cubicBezTo>
                    <a:pt x="120" y="179"/>
                    <a:pt x="118" y="182"/>
                    <a:pt x="119" y="186"/>
                  </a:cubicBezTo>
                  <a:cubicBezTo>
                    <a:pt x="120" y="188"/>
                    <a:pt x="120" y="189"/>
                    <a:pt x="121" y="1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C14138D7-B052-B544-AF95-980B4C7F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303" y="1645274"/>
              <a:ext cx="238428" cy="313721"/>
            </a:xfrm>
            <a:custGeom>
              <a:avLst/>
              <a:gdLst>
                <a:gd name="T0" fmla="*/ 92 w 92"/>
                <a:gd name="T1" fmla="*/ 121 h 121"/>
                <a:gd name="T2" fmla="*/ 91 w 92"/>
                <a:gd name="T3" fmla="*/ 36 h 121"/>
                <a:gd name="T4" fmla="*/ 91 w 92"/>
                <a:gd name="T5" fmla="*/ 36 h 121"/>
                <a:gd name="T6" fmla="*/ 82 w 92"/>
                <a:gd name="T7" fmla="*/ 32 h 121"/>
                <a:gd name="T8" fmla="*/ 69 w 92"/>
                <a:gd name="T9" fmla="*/ 24 h 121"/>
                <a:gd name="T10" fmla="*/ 60 w 92"/>
                <a:gd name="T11" fmla="*/ 10 h 121"/>
                <a:gd name="T12" fmla="*/ 58 w 92"/>
                <a:gd name="T13" fmla="*/ 2 h 121"/>
                <a:gd name="T14" fmla="*/ 52 w 92"/>
                <a:gd name="T15" fmla="*/ 0 h 121"/>
                <a:gd name="T16" fmla="*/ 52 w 92"/>
                <a:gd name="T17" fmla="*/ 0 h 121"/>
                <a:gd name="T18" fmla="*/ 47 w 92"/>
                <a:gd name="T19" fmla="*/ 2 h 121"/>
                <a:gd name="T20" fmla="*/ 47 w 92"/>
                <a:gd name="T21" fmla="*/ 3 h 121"/>
                <a:gd name="T22" fmla="*/ 44 w 92"/>
                <a:gd name="T23" fmla="*/ 5 h 121"/>
                <a:gd name="T24" fmla="*/ 41 w 92"/>
                <a:gd name="T25" fmla="*/ 6 h 121"/>
                <a:gd name="T26" fmla="*/ 36 w 92"/>
                <a:gd name="T27" fmla="*/ 7 h 121"/>
                <a:gd name="T28" fmla="*/ 33 w 92"/>
                <a:gd name="T29" fmla="*/ 8 h 121"/>
                <a:gd name="T30" fmla="*/ 29 w 92"/>
                <a:gd name="T31" fmla="*/ 15 h 121"/>
                <a:gd name="T32" fmla="*/ 29 w 92"/>
                <a:gd name="T33" fmla="*/ 15 h 121"/>
                <a:gd name="T34" fmla="*/ 28 w 92"/>
                <a:gd name="T35" fmla="*/ 23 h 121"/>
                <a:gd name="T36" fmla="*/ 24 w 92"/>
                <a:gd name="T37" fmla="*/ 31 h 121"/>
                <a:gd name="T38" fmla="*/ 22 w 92"/>
                <a:gd name="T39" fmla="*/ 34 h 121"/>
                <a:gd name="T40" fmla="*/ 20 w 92"/>
                <a:gd name="T41" fmla="*/ 35 h 121"/>
                <a:gd name="T42" fmla="*/ 16 w 92"/>
                <a:gd name="T43" fmla="*/ 37 h 121"/>
                <a:gd name="T44" fmla="*/ 16 w 92"/>
                <a:gd name="T45" fmla="*/ 37 h 121"/>
                <a:gd name="T46" fmla="*/ 16 w 92"/>
                <a:gd name="T47" fmla="*/ 38 h 121"/>
                <a:gd name="T48" fmla="*/ 15 w 92"/>
                <a:gd name="T49" fmla="*/ 39 h 121"/>
                <a:gd name="T50" fmla="*/ 14 w 92"/>
                <a:gd name="T51" fmla="*/ 43 h 121"/>
                <a:gd name="T52" fmla="*/ 11 w 92"/>
                <a:gd name="T53" fmla="*/ 49 h 121"/>
                <a:gd name="T54" fmla="*/ 7 w 92"/>
                <a:gd name="T55" fmla="*/ 58 h 121"/>
                <a:gd name="T56" fmla="*/ 7 w 92"/>
                <a:gd name="T57" fmla="*/ 59 h 121"/>
                <a:gd name="T58" fmla="*/ 9 w 92"/>
                <a:gd name="T59" fmla="*/ 60 h 121"/>
                <a:gd name="T60" fmla="*/ 9 w 92"/>
                <a:gd name="T61" fmla="*/ 66 h 121"/>
                <a:gd name="T62" fmla="*/ 7 w 92"/>
                <a:gd name="T63" fmla="*/ 73 h 121"/>
                <a:gd name="T64" fmla="*/ 5 w 92"/>
                <a:gd name="T65" fmla="*/ 77 h 121"/>
                <a:gd name="T66" fmla="*/ 5 w 92"/>
                <a:gd name="T67" fmla="*/ 81 h 121"/>
                <a:gd name="T68" fmla="*/ 8 w 92"/>
                <a:gd name="T69" fmla="*/ 90 h 121"/>
                <a:gd name="T70" fmla="*/ 8 w 92"/>
                <a:gd name="T71" fmla="*/ 94 h 121"/>
                <a:gd name="T72" fmla="*/ 2 w 92"/>
                <a:gd name="T73" fmla="*/ 98 h 121"/>
                <a:gd name="T74" fmla="*/ 0 w 92"/>
                <a:gd name="T75" fmla="*/ 101 h 121"/>
                <a:gd name="T76" fmla="*/ 0 w 92"/>
                <a:gd name="T77" fmla="*/ 103 h 121"/>
                <a:gd name="T78" fmla="*/ 1 w 92"/>
                <a:gd name="T79" fmla="*/ 104 h 121"/>
                <a:gd name="T80" fmla="*/ 2 w 92"/>
                <a:gd name="T81" fmla="*/ 105 h 121"/>
                <a:gd name="T82" fmla="*/ 4 w 92"/>
                <a:gd name="T83" fmla="*/ 106 h 121"/>
                <a:gd name="T84" fmla="*/ 5 w 92"/>
                <a:gd name="T85" fmla="*/ 108 h 121"/>
                <a:gd name="T86" fmla="*/ 9 w 92"/>
                <a:gd name="T87" fmla="*/ 112 h 121"/>
                <a:gd name="T88" fmla="*/ 9 w 92"/>
                <a:gd name="T89" fmla="*/ 112 h 121"/>
                <a:gd name="T90" fmla="*/ 35 w 92"/>
                <a:gd name="T91" fmla="*/ 112 h 121"/>
                <a:gd name="T92" fmla="*/ 35 w 92"/>
                <a:gd name="T93" fmla="*/ 114 h 121"/>
                <a:gd name="T94" fmla="*/ 59 w 92"/>
                <a:gd name="T95" fmla="*/ 114 h 121"/>
                <a:gd name="T96" fmla="*/ 65 w 92"/>
                <a:gd name="T97" fmla="*/ 121 h 121"/>
                <a:gd name="T98" fmla="*/ 92 w 92"/>
                <a:gd name="T9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121">
                  <a:moveTo>
                    <a:pt x="92" y="121"/>
                  </a:move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8" y="32"/>
                    <a:pt x="72" y="27"/>
                    <a:pt x="69" y="24"/>
                  </a:cubicBezTo>
                  <a:cubicBezTo>
                    <a:pt x="66" y="19"/>
                    <a:pt x="62" y="16"/>
                    <a:pt x="60" y="10"/>
                  </a:cubicBezTo>
                  <a:cubicBezTo>
                    <a:pt x="59" y="7"/>
                    <a:pt x="59" y="5"/>
                    <a:pt x="58" y="2"/>
                  </a:cubicBezTo>
                  <a:cubicBezTo>
                    <a:pt x="56" y="2"/>
                    <a:pt x="54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40" y="7"/>
                    <a:pt x="38" y="7"/>
                    <a:pt x="36" y="7"/>
                  </a:cubicBezTo>
                  <a:cubicBezTo>
                    <a:pt x="34" y="7"/>
                    <a:pt x="34" y="8"/>
                    <a:pt x="33" y="8"/>
                  </a:cubicBezTo>
                  <a:cubicBezTo>
                    <a:pt x="31" y="10"/>
                    <a:pt x="30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5"/>
                    <a:pt x="26" y="29"/>
                    <a:pt x="24" y="31"/>
                  </a:cubicBezTo>
                  <a:cubicBezTo>
                    <a:pt x="24" y="32"/>
                    <a:pt x="23" y="33"/>
                    <a:pt x="22" y="34"/>
                  </a:cubicBezTo>
                  <a:cubicBezTo>
                    <a:pt x="21" y="34"/>
                    <a:pt x="21" y="35"/>
                    <a:pt x="20" y="35"/>
                  </a:cubicBezTo>
                  <a:cubicBezTo>
                    <a:pt x="18" y="36"/>
                    <a:pt x="17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8"/>
                    <a:pt x="16" y="38"/>
                  </a:cubicBezTo>
                  <a:cubicBezTo>
                    <a:pt x="16" y="39"/>
                    <a:pt x="16" y="39"/>
                    <a:pt x="15" y="39"/>
                  </a:cubicBezTo>
                  <a:cubicBezTo>
                    <a:pt x="15" y="40"/>
                    <a:pt x="14" y="42"/>
                    <a:pt x="14" y="43"/>
                  </a:cubicBezTo>
                  <a:cubicBezTo>
                    <a:pt x="18" y="44"/>
                    <a:pt x="12" y="48"/>
                    <a:pt x="11" y="49"/>
                  </a:cubicBezTo>
                  <a:cubicBezTo>
                    <a:pt x="10" y="51"/>
                    <a:pt x="6" y="56"/>
                    <a:pt x="7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9" y="60"/>
                    <a:pt x="9" y="60"/>
                  </a:cubicBezTo>
                  <a:cubicBezTo>
                    <a:pt x="10" y="62"/>
                    <a:pt x="9" y="64"/>
                    <a:pt x="9" y="66"/>
                  </a:cubicBezTo>
                  <a:cubicBezTo>
                    <a:pt x="11" y="70"/>
                    <a:pt x="5" y="70"/>
                    <a:pt x="7" y="73"/>
                  </a:cubicBezTo>
                  <a:cubicBezTo>
                    <a:pt x="7" y="75"/>
                    <a:pt x="5" y="76"/>
                    <a:pt x="5" y="77"/>
                  </a:cubicBezTo>
                  <a:cubicBezTo>
                    <a:pt x="4" y="79"/>
                    <a:pt x="5" y="80"/>
                    <a:pt x="5" y="81"/>
                  </a:cubicBezTo>
                  <a:cubicBezTo>
                    <a:pt x="8" y="82"/>
                    <a:pt x="7" y="87"/>
                    <a:pt x="8" y="90"/>
                  </a:cubicBezTo>
                  <a:cubicBezTo>
                    <a:pt x="8" y="91"/>
                    <a:pt x="10" y="93"/>
                    <a:pt x="8" y="94"/>
                  </a:cubicBezTo>
                  <a:cubicBezTo>
                    <a:pt x="6" y="95"/>
                    <a:pt x="4" y="96"/>
                    <a:pt x="2" y="98"/>
                  </a:cubicBezTo>
                  <a:cubicBezTo>
                    <a:pt x="0" y="98"/>
                    <a:pt x="0" y="100"/>
                    <a:pt x="0" y="101"/>
                  </a:cubicBezTo>
                  <a:cubicBezTo>
                    <a:pt x="0" y="102"/>
                    <a:pt x="0" y="102"/>
                    <a:pt x="0" y="103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2" y="105"/>
                    <a:pt x="3" y="106"/>
                    <a:pt x="4" y="106"/>
                  </a:cubicBezTo>
                  <a:cubicBezTo>
                    <a:pt x="4" y="106"/>
                    <a:pt x="5" y="107"/>
                    <a:pt x="5" y="108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92" y="121"/>
                    <a:pt x="92" y="121"/>
                    <a:pt x="92" y="1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D7698B51-E149-DB48-B845-BADEBEB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455" y="1472100"/>
              <a:ext cx="321250" cy="189487"/>
            </a:xfrm>
            <a:custGeom>
              <a:avLst/>
              <a:gdLst>
                <a:gd name="T0" fmla="*/ 49 w 124"/>
                <a:gd name="T1" fmla="*/ 73 h 73"/>
                <a:gd name="T2" fmla="*/ 64 w 124"/>
                <a:gd name="T3" fmla="*/ 65 h 73"/>
                <a:gd name="T4" fmla="*/ 72 w 124"/>
                <a:gd name="T5" fmla="*/ 60 h 73"/>
                <a:gd name="T6" fmla="*/ 86 w 124"/>
                <a:gd name="T7" fmla="*/ 48 h 73"/>
                <a:gd name="T8" fmla="*/ 90 w 124"/>
                <a:gd name="T9" fmla="*/ 40 h 73"/>
                <a:gd name="T10" fmla="*/ 96 w 124"/>
                <a:gd name="T11" fmla="*/ 36 h 73"/>
                <a:gd name="T12" fmla="*/ 111 w 124"/>
                <a:gd name="T13" fmla="*/ 26 h 73"/>
                <a:gd name="T14" fmla="*/ 122 w 124"/>
                <a:gd name="T15" fmla="*/ 12 h 73"/>
                <a:gd name="T16" fmla="*/ 124 w 124"/>
                <a:gd name="T17" fmla="*/ 0 h 73"/>
                <a:gd name="T18" fmla="*/ 124 w 124"/>
                <a:gd name="T19" fmla="*/ 0 h 73"/>
                <a:gd name="T20" fmla="*/ 34 w 124"/>
                <a:gd name="T21" fmla="*/ 0 h 73"/>
                <a:gd name="T22" fmla="*/ 34 w 124"/>
                <a:gd name="T23" fmla="*/ 0 h 73"/>
                <a:gd name="T24" fmla="*/ 35 w 124"/>
                <a:gd name="T25" fmla="*/ 10 h 73"/>
                <a:gd name="T26" fmla="*/ 30 w 124"/>
                <a:gd name="T27" fmla="*/ 15 h 73"/>
                <a:gd name="T28" fmla="*/ 22 w 124"/>
                <a:gd name="T29" fmla="*/ 17 h 73"/>
                <a:gd name="T30" fmla="*/ 14 w 124"/>
                <a:gd name="T31" fmla="*/ 29 h 73"/>
                <a:gd name="T32" fmla="*/ 8 w 124"/>
                <a:gd name="T33" fmla="*/ 39 h 73"/>
                <a:gd name="T34" fmla="*/ 1 w 124"/>
                <a:gd name="T35" fmla="*/ 43 h 73"/>
                <a:gd name="T36" fmla="*/ 2 w 124"/>
                <a:gd name="T37" fmla="*/ 52 h 73"/>
                <a:gd name="T38" fmla="*/ 11 w 124"/>
                <a:gd name="T39" fmla="*/ 59 h 73"/>
                <a:gd name="T40" fmla="*/ 17 w 124"/>
                <a:gd name="T41" fmla="*/ 66 h 73"/>
                <a:gd name="T42" fmla="*/ 17 w 124"/>
                <a:gd name="T43" fmla="*/ 66 h 73"/>
                <a:gd name="T44" fmla="*/ 27 w 124"/>
                <a:gd name="T45" fmla="*/ 65 h 73"/>
                <a:gd name="T46" fmla="*/ 30 w 124"/>
                <a:gd name="T47" fmla="*/ 67 h 73"/>
                <a:gd name="T48" fmla="*/ 41 w 124"/>
                <a:gd name="T49" fmla="*/ 71 h 73"/>
                <a:gd name="T50" fmla="*/ 49 w 124"/>
                <a:gd name="T5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49" y="73"/>
                  </a:moveTo>
                  <a:cubicBezTo>
                    <a:pt x="52" y="71"/>
                    <a:pt x="62" y="67"/>
                    <a:pt x="64" y="65"/>
                  </a:cubicBezTo>
                  <a:cubicBezTo>
                    <a:pt x="68" y="60"/>
                    <a:pt x="66" y="60"/>
                    <a:pt x="72" y="60"/>
                  </a:cubicBezTo>
                  <a:cubicBezTo>
                    <a:pt x="78" y="60"/>
                    <a:pt x="84" y="53"/>
                    <a:pt x="86" y="48"/>
                  </a:cubicBezTo>
                  <a:cubicBezTo>
                    <a:pt x="87" y="45"/>
                    <a:pt x="88" y="42"/>
                    <a:pt x="90" y="40"/>
                  </a:cubicBezTo>
                  <a:cubicBezTo>
                    <a:pt x="92" y="38"/>
                    <a:pt x="95" y="38"/>
                    <a:pt x="96" y="36"/>
                  </a:cubicBezTo>
                  <a:cubicBezTo>
                    <a:pt x="99" y="36"/>
                    <a:pt x="108" y="28"/>
                    <a:pt x="111" y="26"/>
                  </a:cubicBezTo>
                  <a:cubicBezTo>
                    <a:pt x="115" y="21"/>
                    <a:pt x="116" y="15"/>
                    <a:pt x="122" y="1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3"/>
                    <a:pt x="36" y="6"/>
                    <a:pt x="35" y="10"/>
                  </a:cubicBezTo>
                  <a:cubicBezTo>
                    <a:pt x="35" y="10"/>
                    <a:pt x="31" y="14"/>
                    <a:pt x="30" y="15"/>
                  </a:cubicBezTo>
                  <a:cubicBezTo>
                    <a:pt x="27" y="16"/>
                    <a:pt x="24" y="16"/>
                    <a:pt x="22" y="17"/>
                  </a:cubicBezTo>
                  <a:cubicBezTo>
                    <a:pt x="17" y="20"/>
                    <a:pt x="14" y="23"/>
                    <a:pt x="14" y="29"/>
                  </a:cubicBezTo>
                  <a:cubicBezTo>
                    <a:pt x="13" y="34"/>
                    <a:pt x="11" y="36"/>
                    <a:pt x="8" y="39"/>
                  </a:cubicBezTo>
                  <a:cubicBezTo>
                    <a:pt x="6" y="40"/>
                    <a:pt x="2" y="41"/>
                    <a:pt x="1" y="43"/>
                  </a:cubicBezTo>
                  <a:cubicBezTo>
                    <a:pt x="0" y="45"/>
                    <a:pt x="1" y="51"/>
                    <a:pt x="2" y="52"/>
                  </a:cubicBezTo>
                  <a:cubicBezTo>
                    <a:pt x="4" y="55"/>
                    <a:pt x="8" y="57"/>
                    <a:pt x="11" y="5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5"/>
                    <a:pt x="24" y="65"/>
                    <a:pt x="27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4" y="68"/>
                    <a:pt x="37" y="70"/>
                    <a:pt x="41" y="71"/>
                  </a:cubicBezTo>
                  <a:cubicBezTo>
                    <a:pt x="49" y="73"/>
                    <a:pt x="49" y="73"/>
                    <a:pt x="49" y="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6" name="Freeform 45">
              <a:extLst>
                <a:ext uri="{FF2B5EF4-FFF2-40B4-BE49-F238E27FC236}">
                  <a16:creationId xmlns:a16="http://schemas.microsoft.com/office/drawing/2014/main" id="{AC932D47-B257-4049-80CC-78CDF8D1B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2468" y="1101909"/>
              <a:ext cx="501953" cy="404072"/>
            </a:xfrm>
            <a:custGeom>
              <a:avLst/>
              <a:gdLst>
                <a:gd name="T0" fmla="*/ 144 w 194"/>
                <a:gd name="T1" fmla="*/ 24 h 156"/>
                <a:gd name="T2" fmla="*/ 161 w 194"/>
                <a:gd name="T3" fmla="*/ 27 h 156"/>
                <a:gd name="T4" fmla="*/ 166 w 194"/>
                <a:gd name="T5" fmla="*/ 17 h 156"/>
                <a:gd name="T6" fmla="*/ 170 w 194"/>
                <a:gd name="T7" fmla="*/ 30 h 156"/>
                <a:gd name="T8" fmla="*/ 178 w 194"/>
                <a:gd name="T9" fmla="*/ 32 h 156"/>
                <a:gd name="T10" fmla="*/ 180 w 194"/>
                <a:gd name="T11" fmla="*/ 34 h 156"/>
                <a:gd name="T12" fmla="*/ 185 w 194"/>
                <a:gd name="T13" fmla="*/ 51 h 156"/>
                <a:gd name="T14" fmla="*/ 185 w 194"/>
                <a:gd name="T15" fmla="*/ 58 h 156"/>
                <a:gd name="T16" fmla="*/ 166 w 194"/>
                <a:gd name="T17" fmla="*/ 61 h 156"/>
                <a:gd name="T18" fmla="*/ 158 w 194"/>
                <a:gd name="T19" fmla="*/ 61 h 156"/>
                <a:gd name="T20" fmla="*/ 152 w 194"/>
                <a:gd name="T21" fmla="*/ 62 h 156"/>
                <a:gd name="T22" fmla="*/ 136 w 194"/>
                <a:gd name="T23" fmla="*/ 59 h 156"/>
                <a:gd name="T24" fmla="*/ 131 w 194"/>
                <a:gd name="T25" fmla="*/ 55 h 156"/>
                <a:gd name="T26" fmla="*/ 121 w 194"/>
                <a:gd name="T27" fmla="*/ 61 h 156"/>
                <a:gd name="T28" fmla="*/ 111 w 194"/>
                <a:gd name="T29" fmla="*/ 59 h 156"/>
                <a:gd name="T30" fmla="*/ 109 w 194"/>
                <a:gd name="T31" fmla="*/ 54 h 156"/>
                <a:gd name="T32" fmla="*/ 121 w 194"/>
                <a:gd name="T33" fmla="*/ 67 h 156"/>
                <a:gd name="T34" fmla="*/ 121 w 194"/>
                <a:gd name="T35" fmla="*/ 88 h 156"/>
                <a:gd name="T36" fmla="*/ 107 w 194"/>
                <a:gd name="T37" fmla="*/ 91 h 156"/>
                <a:gd name="T38" fmla="*/ 99 w 194"/>
                <a:gd name="T39" fmla="*/ 99 h 156"/>
                <a:gd name="T40" fmla="*/ 95 w 194"/>
                <a:gd name="T41" fmla="*/ 105 h 156"/>
                <a:gd name="T42" fmla="*/ 97 w 194"/>
                <a:gd name="T43" fmla="*/ 103 h 156"/>
                <a:gd name="T44" fmla="*/ 102 w 194"/>
                <a:gd name="T45" fmla="*/ 98 h 156"/>
                <a:gd name="T46" fmla="*/ 103 w 194"/>
                <a:gd name="T47" fmla="*/ 106 h 156"/>
                <a:gd name="T48" fmla="*/ 112 w 194"/>
                <a:gd name="T49" fmla="*/ 113 h 156"/>
                <a:gd name="T50" fmla="*/ 108 w 194"/>
                <a:gd name="T51" fmla="*/ 121 h 156"/>
                <a:gd name="T52" fmla="*/ 104 w 194"/>
                <a:gd name="T53" fmla="*/ 129 h 156"/>
                <a:gd name="T54" fmla="*/ 0 w 194"/>
                <a:gd name="T55" fmla="*/ 129 h 156"/>
                <a:gd name="T56" fmla="*/ 0 w 194"/>
                <a:gd name="T57" fmla="*/ 101 h 156"/>
                <a:gd name="T58" fmla="*/ 75 w 194"/>
                <a:gd name="T59" fmla="*/ 26 h 156"/>
                <a:gd name="T60" fmla="*/ 80 w 194"/>
                <a:gd name="T61" fmla="*/ 16 h 156"/>
                <a:gd name="T62" fmla="*/ 90 w 194"/>
                <a:gd name="T63" fmla="*/ 7 h 156"/>
                <a:gd name="T64" fmla="*/ 110 w 194"/>
                <a:gd name="T65" fmla="*/ 8 h 156"/>
                <a:gd name="T66" fmla="*/ 126 w 194"/>
                <a:gd name="T67" fmla="*/ 1 h 156"/>
                <a:gd name="T68" fmla="*/ 129 w 194"/>
                <a:gd name="T69" fmla="*/ 6 h 156"/>
                <a:gd name="T70" fmla="*/ 132 w 194"/>
                <a:gd name="T71" fmla="*/ 7 h 156"/>
                <a:gd name="T72" fmla="*/ 138 w 194"/>
                <a:gd name="T73" fmla="*/ 14 h 156"/>
                <a:gd name="T74" fmla="*/ 129 w 194"/>
                <a:gd name="T75" fmla="*/ 149 h 156"/>
                <a:gd name="T76" fmla="*/ 146 w 194"/>
                <a:gd name="T77" fmla="*/ 149 h 156"/>
                <a:gd name="T78" fmla="*/ 175 w 194"/>
                <a:gd name="T79" fmla="*/ 156 h 156"/>
                <a:gd name="T80" fmla="*/ 194 w 194"/>
                <a:gd name="T81" fmla="*/ 108 h 156"/>
                <a:gd name="T82" fmla="*/ 193 w 194"/>
                <a:gd name="T83" fmla="*/ 102 h 156"/>
                <a:gd name="T84" fmla="*/ 188 w 194"/>
                <a:gd name="T85" fmla="*/ 77 h 156"/>
                <a:gd name="T86" fmla="*/ 186 w 194"/>
                <a:gd name="T87" fmla="*/ 60 h 156"/>
                <a:gd name="T88" fmla="*/ 180 w 194"/>
                <a:gd name="T89" fmla="*/ 60 h 156"/>
                <a:gd name="T90" fmla="*/ 167 w 194"/>
                <a:gd name="T91" fmla="*/ 66 h 156"/>
                <a:gd name="T92" fmla="*/ 159 w 194"/>
                <a:gd name="T93" fmla="*/ 64 h 156"/>
                <a:gd name="T94" fmla="*/ 149 w 194"/>
                <a:gd name="T95" fmla="*/ 64 h 156"/>
                <a:gd name="T96" fmla="*/ 153 w 194"/>
                <a:gd name="T97" fmla="*/ 70 h 156"/>
                <a:gd name="T98" fmla="*/ 128 w 194"/>
                <a:gd name="T99" fmla="*/ 64 h 156"/>
                <a:gd name="T100" fmla="*/ 125 w 194"/>
                <a:gd name="T101" fmla="*/ 86 h 156"/>
                <a:gd name="T102" fmla="*/ 113 w 194"/>
                <a:gd name="T103" fmla="*/ 93 h 156"/>
                <a:gd name="T104" fmla="*/ 117 w 194"/>
                <a:gd name="T105" fmla="*/ 109 h 156"/>
                <a:gd name="T106" fmla="*/ 122 w 194"/>
                <a:gd name="T107" fmla="*/ 121 h 156"/>
                <a:gd name="T108" fmla="*/ 120 w 194"/>
                <a:gd name="T109" fmla="*/ 129 h 156"/>
                <a:gd name="T110" fmla="*/ 116 w 194"/>
                <a:gd name="T111" fmla="*/ 137 h 156"/>
                <a:gd name="T112" fmla="*/ 108 w 194"/>
                <a:gd name="T113" fmla="*/ 142 h 156"/>
                <a:gd name="T114" fmla="*/ 112 w 194"/>
                <a:gd name="T115" fmla="*/ 147 h 156"/>
                <a:gd name="T116" fmla="*/ 129 w 194"/>
                <a:gd name="T117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4" h="156">
                  <a:moveTo>
                    <a:pt x="138" y="14"/>
                  </a:moveTo>
                  <a:cubicBezTo>
                    <a:pt x="146" y="14"/>
                    <a:pt x="140" y="22"/>
                    <a:pt x="144" y="24"/>
                  </a:cubicBezTo>
                  <a:cubicBezTo>
                    <a:pt x="147" y="26"/>
                    <a:pt x="160" y="26"/>
                    <a:pt x="160" y="27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1" y="24"/>
                    <a:pt x="158" y="16"/>
                    <a:pt x="159" y="14"/>
                  </a:cubicBezTo>
                  <a:cubicBezTo>
                    <a:pt x="160" y="14"/>
                    <a:pt x="165" y="17"/>
                    <a:pt x="166" y="17"/>
                  </a:cubicBezTo>
                  <a:cubicBezTo>
                    <a:pt x="170" y="18"/>
                    <a:pt x="168" y="19"/>
                    <a:pt x="168" y="23"/>
                  </a:cubicBezTo>
                  <a:cubicBezTo>
                    <a:pt x="168" y="26"/>
                    <a:pt x="170" y="28"/>
                    <a:pt x="170" y="30"/>
                  </a:cubicBezTo>
                  <a:cubicBezTo>
                    <a:pt x="171" y="30"/>
                    <a:pt x="171" y="23"/>
                    <a:pt x="172" y="25"/>
                  </a:cubicBezTo>
                  <a:cubicBezTo>
                    <a:pt x="174" y="27"/>
                    <a:pt x="177" y="30"/>
                    <a:pt x="178" y="32"/>
                  </a:cubicBezTo>
                  <a:cubicBezTo>
                    <a:pt x="179" y="34"/>
                    <a:pt x="178" y="37"/>
                    <a:pt x="178" y="39"/>
                  </a:cubicBezTo>
                  <a:cubicBezTo>
                    <a:pt x="179" y="39"/>
                    <a:pt x="180" y="35"/>
                    <a:pt x="180" y="34"/>
                  </a:cubicBezTo>
                  <a:cubicBezTo>
                    <a:pt x="185" y="22"/>
                    <a:pt x="183" y="42"/>
                    <a:pt x="183" y="45"/>
                  </a:cubicBezTo>
                  <a:cubicBezTo>
                    <a:pt x="183" y="46"/>
                    <a:pt x="185" y="50"/>
                    <a:pt x="185" y="51"/>
                  </a:cubicBezTo>
                  <a:cubicBezTo>
                    <a:pt x="186" y="52"/>
                    <a:pt x="186" y="57"/>
                    <a:pt x="187" y="57"/>
                  </a:cubicBezTo>
                  <a:cubicBezTo>
                    <a:pt x="187" y="57"/>
                    <a:pt x="185" y="58"/>
                    <a:pt x="185" y="58"/>
                  </a:cubicBezTo>
                  <a:cubicBezTo>
                    <a:pt x="180" y="55"/>
                    <a:pt x="178" y="64"/>
                    <a:pt x="174" y="65"/>
                  </a:cubicBezTo>
                  <a:cubicBezTo>
                    <a:pt x="170" y="66"/>
                    <a:pt x="169" y="61"/>
                    <a:pt x="166" y="61"/>
                  </a:cubicBezTo>
                  <a:cubicBezTo>
                    <a:pt x="163" y="60"/>
                    <a:pt x="162" y="62"/>
                    <a:pt x="160" y="63"/>
                  </a:cubicBezTo>
                  <a:cubicBezTo>
                    <a:pt x="159" y="62"/>
                    <a:pt x="158" y="62"/>
                    <a:pt x="158" y="61"/>
                  </a:cubicBezTo>
                  <a:cubicBezTo>
                    <a:pt x="156" y="61"/>
                    <a:pt x="155" y="62"/>
                    <a:pt x="153" y="62"/>
                  </a:cubicBezTo>
                  <a:cubicBezTo>
                    <a:pt x="153" y="62"/>
                    <a:pt x="152" y="62"/>
                    <a:pt x="152" y="62"/>
                  </a:cubicBezTo>
                  <a:cubicBezTo>
                    <a:pt x="152" y="63"/>
                    <a:pt x="142" y="65"/>
                    <a:pt x="141" y="64"/>
                  </a:cubicBezTo>
                  <a:cubicBezTo>
                    <a:pt x="139" y="63"/>
                    <a:pt x="137" y="60"/>
                    <a:pt x="136" y="59"/>
                  </a:cubicBezTo>
                  <a:cubicBezTo>
                    <a:pt x="135" y="59"/>
                    <a:pt x="134" y="57"/>
                    <a:pt x="133" y="57"/>
                  </a:cubicBezTo>
                  <a:cubicBezTo>
                    <a:pt x="133" y="56"/>
                    <a:pt x="131" y="56"/>
                    <a:pt x="131" y="55"/>
                  </a:cubicBezTo>
                  <a:cubicBezTo>
                    <a:pt x="128" y="55"/>
                    <a:pt x="128" y="57"/>
                    <a:pt x="126" y="58"/>
                  </a:cubicBezTo>
                  <a:cubicBezTo>
                    <a:pt x="125" y="58"/>
                    <a:pt x="123" y="61"/>
                    <a:pt x="121" y="61"/>
                  </a:cubicBezTo>
                  <a:cubicBezTo>
                    <a:pt x="119" y="62"/>
                    <a:pt x="118" y="60"/>
                    <a:pt x="117" y="61"/>
                  </a:cubicBezTo>
                  <a:cubicBezTo>
                    <a:pt x="116" y="62"/>
                    <a:pt x="112" y="60"/>
                    <a:pt x="111" y="59"/>
                  </a:cubicBezTo>
                  <a:cubicBezTo>
                    <a:pt x="110" y="58"/>
                    <a:pt x="111" y="57"/>
                    <a:pt x="110" y="56"/>
                  </a:cubicBezTo>
                  <a:cubicBezTo>
                    <a:pt x="110" y="55"/>
                    <a:pt x="109" y="54"/>
                    <a:pt x="109" y="54"/>
                  </a:cubicBezTo>
                  <a:cubicBezTo>
                    <a:pt x="109" y="59"/>
                    <a:pt x="112" y="64"/>
                    <a:pt x="118" y="64"/>
                  </a:cubicBezTo>
                  <a:cubicBezTo>
                    <a:pt x="120" y="64"/>
                    <a:pt x="120" y="66"/>
                    <a:pt x="121" y="67"/>
                  </a:cubicBezTo>
                  <a:cubicBezTo>
                    <a:pt x="122" y="69"/>
                    <a:pt x="124" y="70"/>
                    <a:pt x="124" y="74"/>
                  </a:cubicBezTo>
                  <a:cubicBezTo>
                    <a:pt x="124" y="78"/>
                    <a:pt x="124" y="87"/>
                    <a:pt x="121" y="88"/>
                  </a:cubicBezTo>
                  <a:cubicBezTo>
                    <a:pt x="120" y="89"/>
                    <a:pt x="115" y="85"/>
                    <a:pt x="113" y="85"/>
                  </a:cubicBezTo>
                  <a:cubicBezTo>
                    <a:pt x="109" y="85"/>
                    <a:pt x="109" y="88"/>
                    <a:pt x="107" y="91"/>
                  </a:cubicBezTo>
                  <a:cubicBezTo>
                    <a:pt x="106" y="91"/>
                    <a:pt x="105" y="92"/>
                    <a:pt x="104" y="93"/>
                  </a:cubicBezTo>
                  <a:cubicBezTo>
                    <a:pt x="102" y="94"/>
                    <a:pt x="100" y="97"/>
                    <a:pt x="99" y="99"/>
                  </a:cubicBezTo>
                  <a:cubicBezTo>
                    <a:pt x="99" y="99"/>
                    <a:pt x="96" y="102"/>
                    <a:pt x="96" y="102"/>
                  </a:cubicBezTo>
                  <a:cubicBezTo>
                    <a:pt x="95" y="103"/>
                    <a:pt x="94" y="104"/>
                    <a:pt x="95" y="105"/>
                  </a:cubicBezTo>
                  <a:cubicBezTo>
                    <a:pt x="95" y="105"/>
                    <a:pt x="97" y="108"/>
                    <a:pt x="97" y="107"/>
                  </a:cubicBezTo>
                  <a:cubicBezTo>
                    <a:pt x="96" y="106"/>
                    <a:pt x="96" y="104"/>
                    <a:pt x="97" y="103"/>
                  </a:cubicBezTo>
                  <a:cubicBezTo>
                    <a:pt x="98" y="102"/>
                    <a:pt x="99" y="101"/>
                    <a:pt x="100" y="101"/>
                  </a:cubicBezTo>
                  <a:cubicBezTo>
                    <a:pt x="100" y="100"/>
                    <a:pt x="101" y="98"/>
                    <a:pt x="102" y="98"/>
                  </a:cubicBezTo>
                  <a:cubicBezTo>
                    <a:pt x="102" y="100"/>
                    <a:pt x="102" y="101"/>
                    <a:pt x="102" y="102"/>
                  </a:cubicBezTo>
                  <a:cubicBezTo>
                    <a:pt x="102" y="104"/>
                    <a:pt x="103" y="105"/>
                    <a:pt x="103" y="106"/>
                  </a:cubicBezTo>
                  <a:cubicBezTo>
                    <a:pt x="104" y="107"/>
                    <a:pt x="104" y="108"/>
                    <a:pt x="105" y="109"/>
                  </a:cubicBezTo>
                  <a:cubicBezTo>
                    <a:pt x="107" y="111"/>
                    <a:pt x="109" y="112"/>
                    <a:pt x="112" y="113"/>
                  </a:cubicBezTo>
                  <a:cubicBezTo>
                    <a:pt x="112" y="114"/>
                    <a:pt x="112" y="118"/>
                    <a:pt x="111" y="119"/>
                  </a:cubicBezTo>
                  <a:cubicBezTo>
                    <a:pt x="111" y="121"/>
                    <a:pt x="108" y="119"/>
                    <a:pt x="108" y="121"/>
                  </a:cubicBezTo>
                  <a:cubicBezTo>
                    <a:pt x="107" y="123"/>
                    <a:pt x="107" y="125"/>
                    <a:pt x="105" y="127"/>
                  </a:cubicBezTo>
                  <a:cubicBezTo>
                    <a:pt x="104" y="127"/>
                    <a:pt x="104" y="128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7" y="7"/>
                    <a:pt x="110" y="10"/>
                    <a:pt x="110" y="8"/>
                  </a:cubicBezTo>
                  <a:cubicBezTo>
                    <a:pt x="112" y="5"/>
                    <a:pt x="115" y="3"/>
                    <a:pt x="118" y="3"/>
                  </a:cubicBezTo>
                  <a:cubicBezTo>
                    <a:pt x="121" y="2"/>
                    <a:pt x="123" y="0"/>
                    <a:pt x="126" y="1"/>
                  </a:cubicBezTo>
                  <a:cubicBezTo>
                    <a:pt x="126" y="2"/>
                    <a:pt x="126" y="5"/>
                    <a:pt x="127" y="5"/>
                  </a:cubicBezTo>
                  <a:cubicBezTo>
                    <a:pt x="127" y="6"/>
                    <a:pt x="129" y="6"/>
                    <a:pt x="129" y="6"/>
                  </a:cubicBezTo>
                  <a:cubicBezTo>
                    <a:pt x="130" y="6"/>
                    <a:pt x="131" y="6"/>
                    <a:pt x="132" y="6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2" y="7"/>
                    <a:pt x="132" y="9"/>
                    <a:pt x="132" y="10"/>
                  </a:cubicBezTo>
                  <a:cubicBezTo>
                    <a:pt x="133" y="11"/>
                    <a:pt x="137" y="12"/>
                    <a:pt x="138" y="14"/>
                  </a:cubicBezTo>
                  <a:cubicBezTo>
                    <a:pt x="138" y="14"/>
                    <a:pt x="138" y="14"/>
                    <a:pt x="138" y="14"/>
                  </a:cubicBezTo>
                  <a:close/>
                  <a:moveTo>
                    <a:pt x="129" y="149"/>
                  </a:moveTo>
                  <a:cubicBezTo>
                    <a:pt x="129" y="149"/>
                    <a:pt x="129" y="149"/>
                    <a:pt x="12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6"/>
                    <a:pt x="194" y="104"/>
                    <a:pt x="193" y="102"/>
                  </a:cubicBezTo>
                  <a:cubicBezTo>
                    <a:pt x="192" y="99"/>
                    <a:pt x="191" y="89"/>
                    <a:pt x="189" y="86"/>
                  </a:cubicBezTo>
                  <a:cubicBezTo>
                    <a:pt x="189" y="83"/>
                    <a:pt x="188" y="81"/>
                    <a:pt x="188" y="77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61"/>
                    <a:pt x="187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4" y="60"/>
                    <a:pt x="180" y="60"/>
                    <a:pt x="180" y="60"/>
                  </a:cubicBezTo>
                  <a:cubicBezTo>
                    <a:pt x="177" y="60"/>
                    <a:pt x="177" y="68"/>
                    <a:pt x="172" y="68"/>
                  </a:cubicBezTo>
                  <a:cubicBezTo>
                    <a:pt x="170" y="68"/>
                    <a:pt x="168" y="68"/>
                    <a:pt x="167" y="66"/>
                  </a:cubicBezTo>
                  <a:cubicBezTo>
                    <a:pt x="167" y="65"/>
                    <a:pt x="166" y="63"/>
                    <a:pt x="165" y="62"/>
                  </a:cubicBezTo>
                  <a:cubicBezTo>
                    <a:pt x="164" y="62"/>
                    <a:pt x="161" y="64"/>
                    <a:pt x="159" y="64"/>
                  </a:cubicBezTo>
                  <a:cubicBezTo>
                    <a:pt x="157" y="64"/>
                    <a:pt x="156" y="63"/>
                    <a:pt x="154" y="63"/>
                  </a:cubicBezTo>
                  <a:cubicBezTo>
                    <a:pt x="153" y="63"/>
                    <a:pt x="151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6"/>
                    <a:pt x="153" y="67"/>
                    <a:pt x="153" y="70"/>
                  </a:cubicBezTo>
                  <a:cubicBezTo>
                    <a:pt x="153" y="74"/>
                    <a:pt x="150" y="77"/>
                    <a:pt x="147" y="74"/>
                  </a:cubicBezTo>
                  <a:cubicBezTo>
                    <a:pt x="142" y="68"/>
                    <a:pt x="134" y="68"/>
                    <a:pt x="128" y="64"/>
                  </a:cubicBezTo>
                  <a:cubicBezTo>
                    <a:pt x="123" y="61"/>
                    <a:pt x="123" y="67"/>
                    <a:pt x="125" y="70"/>
                  </a:cubicBezTo>
                  <a:cubicBezTo>
                    <a:pt x="127" y="73"/>
                    <a:pt x="126" y="82"/>
                    <a:pt x="125" y="86"/>
                  </a:cubicBezTo>
                  <a:cubicBezTo>
                    <a:pt x="122" y="95"/>
                    <a:pt x="115" y="86"/>
                    <a:pt x="112" y="86"/>
                  </a:cubicBezTo>
                  <a:cubicBezTo>
                    <a:pt x="112" y="89"/>
                    <a:pt x="112" y="91"/>
                    <a:pt x="113" y="93"/>
                  </a:cubicBezTo>
                  <a:cubicBezTo>
                    <a:pt x="115" y="96"/>
                    <a:pt x="112" y="97"/>
                    <a:pt x="112" y="101"/>
                  </a:cubicBezTo>
                  <a:cubicBezTo>
                    <a:pt x="113" y="103"/>
                    <a:pt x="116" y="106"/>
                    <a:pt x="117" y="109"/>
                  </a:cubicBezTo>
                  <a:cubicBezTo>
                    <a:pt x="118" y="111"/>
                    <a:pt x="122" y="112"/>
                    <a:pt x="123" y="114"/>
                  </a:cubicBezTo>
                  <a:cubicBezTo>
                    <a:pt x="124" y="116"/>
                    <a:pt x="125" y="120"/>
                    <a:pt x="122" y="121"/>
                  </a:cubicBezTo>
                  <a:cubicBezTo>
                    <a:pt x="121" y="122"/>
                    <a:pt x="115" y="125"/>
                    <a:pt x="116" y="127"/>
                  </a:cubicBezTo>
                  <a:cubicBezTo>
                    <a:pt x="117" y="128"/>
                    <a:pt x="120" y="128"/>
                    <a:pt x="120" y="129"/>
                  </a:cubicBezTo>
                  <a:cubicBezTo>
                    <a:pt x="120" y="131"/>
                    <a:pt x="118" y="130"/>
                    <a:pt x="118" y="131"/>
                  </a:cubicBezTo>
                  <a:cubicBezTo>
                    <a:pt x="116" y="133"/>
                    <a:pt x="117" y="135"/>
                    <a:pt x="116" y="137"/>
                  </a:cubicBezTo>
                  <a:cubicBezTo>
                    <a:pt x="115" y="138"/>
                    <a:pt x="111" y="139"/>
                    <a:pt x="110" y="139"/>
                  </a:cubicBezTo>
                  <a:cubicBezTo>
                    <a:pt x="109" y="140"/>
                    <a:pt x="109" y="141"/>
                    <a:pt x="108" y="142"/>
                  </a:cubicBezTo>
                  <a:cubicBezTo>
                    <a:pt x="109" y="143"/>
                    <a:pt x="108" y="145"/>
                    <a:pt x="109" y="146"/>
                  </a:cubicBezTo>
                  <a:cubicBezTo>
                    <a:pt x="110" y="146"/>
                    <a:pt x="111" y="147"/>
                    <a:pt x="112" y="147"/>
                  </a:cubicBezTo>
                  <a:cubicBezTo>
                    <a:pt x="113" y="148"/>
                    <a:pt x="116" y="149"/>
                    <a:pt x="117" y="149"/>
                  </a:cubicBezTo>
                  <a:cubicBezTo>
                    <a:pt x="119" y="149"/>
                    <a:pt x="128" y="145"/>
                    <a:pt x="129" y="14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8ACFC85-01E0-DC49-AC99-F56CCDD5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467" y="887492"/>
              <a:ext cx="458947" cy="475434"/>
            </a:xfrm>
            <a:custGeom>
              <a:avLst/>
              <a:gdLst>
                <a:gd name="T0" fmla="*/ 2 w 181"/>
                <a:gd name="T1" fmla="*/ 147 h 185"/>
                <a:gd name="T2" fmla="*/ 9 w 181"/>
                <a:gd name="T3" fmla="*/ 109 h 185"/>
                <a:gd name="T4" fmla="*/ 1 w 181"/>
                <a:gd name="T5" fmla="*/ 57 h 185"/>
                <a:gd name="T6" fmla="*/ 6 w 181"/>
                <a:gd name="T7" fmla="*/ 28 h 185"/>
                <a:gd name="T8" fmla="*/ 10 w 181"/>
                <a:gd name="T9" fmla="*/ 15 h 185"/>
                <a:gd name="T10" fmla="*/ 24 w 181"/>
                <a:gd name="T11" fmla="*/ 14 h 185"/>
                <a:gd name="T12" fmla="*/ 45 w 181"/>
                <a:gd name="T13" fmla="*/ 2 h 185"/>
                <a:gd name="T14" fmla="*/ 79 w 181"/>
                <a:gd name="T15" fmla="*/ 24 h 185"/>
                <a:gd name="T16" fmla="*/ 81 w 181"/>
                <a:gd name="T17" fmla="*/ 24 h 185"/>
                <a:gd name="T18" fmla="*/ 105 w 181"/>
                <a:gd name="T19" fmla="*/ 30 h 185"/>
                <a:gd name="T20" fmla="*/ 112 w 181"/>
                <a:gd name="T21" fmla="*/ 27 h 185"/>
                <a:gd name="T22" fmla="*/ 121 w 181"/>
                <a:gd name="T23" fmla="*/ 33 h 185"/>
                <a:gd name="T24" fmla="*/ 136 w 181"/>
                <a:gd name="T25" fmla="*/ 37 h 185"/>
                <a:gd name="T26" fmla="*/ 145 w 181"/>
                <a:gd name="T27" fmla="*/ 40 h 185"/>
                <a:gd name="T28" fmla="*/ 141 w 181"/>
                <a:gd name="T29" fmla="*/ 46 h 185"/>
                <a:gd name="T30" fmla="*/ 151 w 181"/>
                <a:gd name="T31" fmla="*/ 50 h 185"/>
                <a:gd name="T32" fmla="*/ 152 w 181"/>
                <a:gd name="T33" fmla="*/ 59 h 185"/>
                <a:gd name="T34" fmla="*/ 157 w 181"/>
                <a:gd name="T35" fmla="*/ 56 h 185"/>
                <a:gd name="T36" fmla="*/ 157 w 181"/>
                <a:gd name="T37" fmla="*/ 66 h 185"/>
                <a:gd name="T38" fmla="*/ 168 w 181"/>
                <a:gd name="T39" fmla="*/ 60 h 185"/>
                <a:gd name="T40" fmla="*/ 170 w 181"/>
                <a:gd name="T41" fmla="*/ 45 h 185"/>
                <a:gd name="T42" fmla="*/ 180 w 181"/>
                <a:gd name="T43" fmla="*/ 44 h 185"/>
                <a:gd name="T44" fmla="*/ 177 w 181"/>
                <a:gd name="T45" fmla="*/ 67 h 185"/>
                <a:gd name="T46" fmla="*/ 176 w 181"/>
                <a:gd name="T47" fmla="*/ 90 h 185"/>
                <a:gd name="T48" fmla="*/ 172 w 181"/>
                <a:gd name="T49" fmla="*/ 97 h 185"/>
                <a:gd name="T50" fmla="*/ 158 w 181"/>
                <a:gd name="T51" fmla="*/ 81 h 185"/>
                <a:gd name="T52" fmla="*/ 151 w 181"/>
                <a:gd name="T53" fmla="*/ 90 h 185"/>
                <a:gd name="T54" fmla="*/ 142 w 181"/>
                <a:gd name="T55" fmla="*/ 95 h 185"/>
                <a:gd name="T56" fmla="*/ 138 w 181"/>
                <a:gd name="T57" fmla="*/ 98 h 185"/>
                <a:gd name="T58" fmla="*/ 132 w 181"/>
                <a:gd name="T59" fmla="*/ 91 h 185"/>
                <a:gd name="T60" fmla="*/ 129 w 181"/>
                <a:gd name="T61" fmla="*/ 90 h 185"/>
                <a:gd name="T62" fmla="*/ 126 w 181"/>
                <a:gd name="T63" fmla="*/ 85 h 185"/>
                <a:gd name="T64" fmla="*/ 110 w 181"/>
                <a:gd name="T65" fmla="*/ 92 h 185"/>
                <a:gd name="T66" fmla="*/ 90 w 181"/>
                <a:gd name="T67" fmla="*/ 91 h 185"/>
                <a:gd name="T68" fmla="*/ 80 w 181"/>
                <a:gd name="T69" fmla="*/ 100 h 185"/>
                <a:gd name="T70" fmla="*/ 75 w 181"/>
                <a:gd name="T71" fmla="*/ 110 h 185"/>
                <a:gd name="T72" fmla="*/ 0 w 181"/>
                <a:gd name="T73" fmla="*/ 185 h 185"/>
                <a:gd name="connsiteX0" fmla="*/ 0 w 9950"/>
                <a:gd name="connsiteY0" fmla="*/ 8404 h 9918"/>
                <a:gd name="connsiteX1" fmla="*/ 110 w 9950"/>
                <a:gd name="connsiteY1" fmla="*/ 7864 h 9918"/>
                <a:gd name="connsiteX2" fmla="*/ 276 w 9950"/>
                <a:gd name="connsiteY2" fmla="*/ 7107 h 9918"/>
                <a:gd name="connsiteX3" fmla="*/ 497 w 9950"/>
                <a:gd name="connsiteY3" fmla="*/ 5810 h 9918"/>
                <a:gd name="connsiteX4" fmla="*/ 663 w 9950"/>
                <a:gd name="connsiteY4" fmla="*/ 4621 h 9918"/>
                <a:gd name="connsiteX5" fmla="*/ 55 w 9950"/>
                <a:gd name="connsiteY5" fmla="*/ 2999 h 9918"/>
                <a:gd name="connsiteX6" fmla="*/ 221 w 9950"/>
                <a:gd name="connsiteY6" fmla="*/ 2134 h 9918"/>
                <a:gd name="connsiteX7" fmla="*/ 331 w 9950"/>
                <a:gd name="connsiteY7" fmla="*/ 1432 h 9918"/>
                <a:gd name="connsiteX8" fmla="*/ 552 w 9950"/>
                <a:gd name="connsiteY8" fmla="*/ 1269 h 9918"/>
                <a:gd name="connsiteX9" fmla="*/ 552 w 9950"/>
                <a:gd name="connsiteY9" fmla="*/ 729 h 9918"/>
                <a:gd name="connsiteX10" fmla="*/ 939 w 9950"/>
                <a:gd name="connsiteY10" fmla="*/ 837 h 9918"/>
                <a:gd name="connsiteX11" fmla="*/ 1326 w 9950"/>
                <a:gd name="connsiteY11" fmla="*/ 675 h 9918"/>
                <a:gd name="connsiteX12" fmla="*/ 1934 w 9950"/>
                <a:gd name="connsiteY12" fmla="*/ 134 h 9918"/>
                <a:gd name="connsiteX13" fmla="*/ 2486 w 9950"/>
                <a:gd name="connsiteY13" fmla="*/ 26 h 9918"/>
                <a:gd name="connsiteX14" fmla="*/ 4309 w 9950"/>
                <a:gd name="connsiteY14" fmla="*/ 1161 h 9918"/>
                <a:gd name="connsiteX15" fmla="*/ 4365 w 9950"/>
                <a:gd name="connsiteY15" fmla="*/ 1215 h 9918"/>
                <a:gd name="connsiteX16" fmla="*/ 4365 w 9950"/>
                <a:gd name="connsiteY16" fmla="*/ 1215 h 9918"/>
                <a:gd name="connsiteX17" fmla="*/ 4475 w 9950"/>
                <a:gd name="connsiteY17" fmla="*/ 1215 h 9918"/>
                <a:gd name="connsiteX18" fmla="*/ 5249 w 9950"/>
                <a:gd name="connsiteY18" fmla="*/ 1486 h 9918"/>
                <a:gd name="connsiteX19" fmla="*/ 5801 w 9950"/>
                <a:gd name="connsiteY19" fmla="*/ 1540 h 9918"/>
                <a:gd name="connsiteX20" fmla="*/ 6188 w 9950"/>
                <a:gd name="connsiteY20" fmla="*/ 1323 h 9918"/>
                <a:gd name="connsiteX21" fmla="*/ 6188 w 9950"/>
                <a:gd name="connsiteY21" fmla="*/ 1377 h 9918"/>
                <a:gd name="connsiteX22" fmla="*/ 6354 w 9950"/>
                <a:gd name="connsiteY22" fmla="*/ 1756 h 9918"/>
                <a:gd name="connsiteX23" fmla="*/ 6685 w 9950"/>
                <a:gd name="connsiteY23" fmla="*/ 1702 h 9918"/>
                <a:gd name="connsiteX24" fmla="*/ 7072 w 9950"/>
                <a:gd name="connsiteY24" fmla="*/ 1918 h 9918"/>
                <a:gd name="connsiteX25" fmla="*/ 7514 w 9950"/>
                <a:gd name="connsiteY25" fmla="*/ 1918 h 9918"/>
                <a:gd name="connsiteX26" fmla="*/ 7569 w 9950"/>
                <a:gd name="connsiteY26" fmla="*/ 1972 h 9918"/>
                <a:gd name="connsiteX27" fmla="*/ 8011 w 9950"/>
                <a:gd name="connsiteY27" fmla="*/ 2080 h 9918"/>
                <a:gd name="connsiteX28" fmla="*/ 8011 w 9950"/>
                <a:gd name="connsiteY28" fmla="*/ 2080 h 9918"/>
                <a:gd name="connsiteX29" fmla="*/ 7790 w 9950"/>
                <a:gd name="connsiteY29" fmla="*/ 2404 h 9918"/>
                <a:gd name="connsiteX30" fmla="*/ 8122 w 9950"/>
                <a:gd name="connsiteY30" fmla="*/ 2567 h 9918"/>
                <a:gd name="connsiteX31" fmla="*/ 8343 w 9950"/>
                <a:gd name="connsiteY31" fmla="*/ 2621 h 9918"/>
                <a:gd name="connsiteX32" fmla="*/ 8398 w 9950"/>
                <a:gd name="connsiteY32" fmla="*/ 2837 h 9918"/>
                <a:gd name="connsiteX33" fmla="*/ 8398 w 9950"/>
                <a:gd name="connsiteY33" fmla="*/ 3107 h 9918"/>
                <a:gd name="connsiteX34" fmla="*/ 8453 w 9950"/>
                <a:gd name="connsiteY34" fmla="*/ 3107 h 9918"/>
                <a:gd name="connsiteX35" fmla="*/ 8674 w 9950"/>
                <a:gd name="connsiteY35" fmla="*/ 2945 h 9918"/>
                <a:gd name="connsiteX36" fmla="*/ 8785 w 9950"/>
                <a:gd name="connsiteY36" fmla="*/ 3161 h 9918"/>
                <a:gd name="connsiteX37" fmla="*/ 8674 w 9950"/>
                <a:gd name="connsiteY37" fmla="*/ 3486 h 9918"/>
                <a:gd name="connsiteX38" fmla="*/ 8840 w 9950"/>
                <a:gd name="connsiteY38" fmla="*/ 3432 h 9918"/>
                <a:gd name="connsiteX39" fmla="*/ 9282 w 9950"/>
                <a:gd name="connsiteY39" fmla="*/ 3161 h 9918"/>
                <a:gd name="connsiteX40" fmla="*/ 9006 w 9950"/>
                <a:gd name="connsiteY40" fmla="*/ 3053 h 9918"/>
                <a:gd name="connsiteX41" fmla="*/ 9392 w 9950"/>
                <a:gd name="connsiteY41" fmla="*/ 2350 h 9918"/>
                <a:gd name="connsiteX42" fmla="*/ 9558 w 9950"/>
                <a:gd name="connsiteY42" fmla="*/ 2242 h 9918"/>
                <a:gd name="connsiteX43" fmla="*/ 9945 w 9950"/>
                <a:gd name="connsiteY43" fmla="*/ 2296 h 9918"/>
                <a:gd name="connsiteX44" fmla="*/ 9779 w 9950"/>
                <a:gd name="connsiteY44" fmla="*/ 3540 h 9918"/>
                <a:gd name="connsiteX45" fmla="*/ 9724 w 9950"/>
                <a:gd name="connsiteY45" fmla="*/ 4783 h 9918"/>
                <a:gd name="connsiteX46" fmla="*/ 9724 w 9950"/>
                <a:gd name="connsiteY46" fmla="*/ 4783 h 9918"/>
                <a:gd name="connsiteX47" fmla="*/ 9779 w 9950"/>
                <a:gd name="connsiteY47" fmla="*/ 5594 h 9918"/>
                <a:gd name="connsiteX48" fmla="*/ 9503 w 9950"/>
                <a:gd name="connsiteY48" fmla="*/ 5161 h 9918"/>
                <a:gd name="connsiteX49" fmla="*/ 8840 w 9950"/>
                <a:gd name="connsiteY49" fmla="*/ 3864 h 9918"/>
                <a:gd name="connsiteX50" fmla="*/ 8729 w 9950"/>
                <a:gd name="connsiteY50" fmla="*/ 4296 h 9918"/>
                <a:gd name="connsiteX51" fmla="*/ 8785 w 9950"/>
                <a:gd name="connsiteY51" fmla="*/ 4567 h 9918"/>
                <a:gd name="connsiteX52" fmla="*/ 8343 w 9950"/>
                <a:gd name="connsiteY52" fmla="*/ 4783 h 9918"/>
                <a:gd name="connsiteX53" fmla="*/ 8343 w 9950"/>
                <a:gd name="connsiteY53" fmla="*/ 5107 h 9918"/>
                <a:gd name="connsiteX54" fmla="*/ 7845 w 9950"/>
                <a:gd name="connsiteY54" fmla="*/ 5053 h 9918"/>
                <a:gd name="connsiteX55" fmla="*/ 7624 w 9950"/>
                <a:gd name="connsiteY55" fmla="*/ 5215 h 9918"/>
                <a:gd name="connsiteX56" fmla="*/ 7624 w 9950"/>
                <a:gd name="connsiteY56" fmla="*/ 5215 h 9918"/>
                <a:gd name="connsiteX57" fmla="*/ 7293 w 9950"/>
                <a:gd name="connsiteY57" fmla="*/ 4999 h 9918"/>
                <a:gd name="connsiteX58" fmla="*/ 7293 w 9950"/>
                <a:gd name="connsiteY58" fmla="*/ 4837 h 9918"/>
                <a:gd name="connsiteX59" fmla="*/ 7293 w 9950"/>
                <a:gd name="connsiteY59" fmla="*/ 4783 h 9918"/>
                <a:gd name="connsiteX60" fmla="*/ 7127 w 9950"/>
                <a:gd name="connsiteY60" fmla="*/ 4783 h 9918"/>
                <a:gd name="connsiteX61" fmla="*/ 7017 w 9950"/>
                <a:gd name="connsiteY61" fmla="*/ 4729 h 9918"/>
                <a:gd name="connsiteX62" fmla="*/ 6961 w 9950"/>
                <a:gd name="connsiteY62" fmla="*/ 4513 h 9918"/>
                <a:gd name="connsiteX63" fmla="*/ 6519 w 9950"/>
                <a:gd name="connsiteY63" fmla="*/ 4621 h 9918"/>
                <a:gd name="connsiteX64" fmla="*/ 6077 w 9950"/>
                <a:gd name="connsiteY64" fmla="*/ 4891 h 9918"/>
                <a:gd name="connsiteX65" fmla="*/ 5856 w 9950"/>
                <a:gd name="connsiteY65" fmla="*/ 4837 h 9918"/>
                <a:gd name="connsiteX66" fmla="*/ 4972 w 9950"/>
                <a:gd name="connsiteY66" fmla="*/ 4837 h 9918"/>
                <a:gd name="connsiteX67" fmla="*/ 4972 w 9950"/>
                <a:gd name="connsiteY67" fmla="*/ 5323 h 9918"/>
                <a:gd name="connsiteX68" fmla="*/ 4420 w 9950"/>
                <a:gd name="connsiteY68" fmla="*/ 5323 h 9918"/>
                <a:gd name="connsiteX69" fmla="*/ 4420 w 9950"/>
                <a:gd name="connsiteY69" fmla="*/ 5864 h 9918"/>
                <a:gd name="connsiteX70" fmla="*/ 4144 w 9950"/>
                <a:gd name="connsiteY70" fmla="*/ 5864 h 9918"/>
                <a:gd name="connsiteX71" fmla="*/ 0 w 9950"/>
                <a:gd name="connsiteY71" fmla="*/ 9918 h 9918"/>
                <a:gd name="connsiteX72" fmla="*/ 0 w 9950"/>
                <a:gd name="connsiteY72" fmla="*/ 9918 h 9918"/>
                <a:gd name="connsiteX73" fmla="*/ 0 w 9950"/>
                <a:gd name="connsiteY73" fmla="*/ 8404 h 9918"/>
                <a:gd name="connsiteX0" fmla="*/ 0 w 10000"/>
                <a:gd name="connsiteY0" fmla="*/ 8473 h 10000"/>
                <a:gd name="connsiteX1" fmla="*/ 111 w 10000"/>
                <a:gd name="connsiteY1" fmla="*/ 7929 h 10000"/>
                <a:gd name="connsiteX2" fmla="*/ 277 w 10000"/>
                <a:gd name="connsiteY2" fmla="*/ 7166 h 10000"/>
                <a:gd name="connsiteX3" fmla="*/ 499 w 10000"/>
                <a:gd name="connsiteY3" fmla="*/ 5858 h 10000"/>
                <a:gd name="connsiteX4" fmla="*/ 666 w 10000"/>
                <a:gd name="connsiteY4" fmla="*/ 4659 h 10000"/>
                <a:gd name="connsiteX5" fmla="*/ 55 w 10000"/>
                <a:gd name="connsiteY5" fmla="*/ 3024 h 10000"/>
                <a:gd name="connsiteX6" fmla="*/ 222 w 10000"/>
                <a:gd name="connsiteY6" fmla="*/ 2152 h 10000"/>
                <a:gd name="connsiteX7" fmla="*/ 333 w 10000"/>
                <a:gd name="connsiteY7" fmla="*/ 1444 h 10000"/>
                <a:gd name="connsiteX8" fmla="*/ 555 w 10000"/>
                <a:gd name="connsiteY8" fmla="*/ 1279 h 10000"/>
                <a:gd name="connsiteX9" fmla="*/ 555 w 10000"/>
                <a:gd name="connsiteY9" fmla="*/ 735 h 10000"/>
                <a:gd name="connsiteX10" fmla="*/ 944 w 10000"/>
                <a:gd name="connsiteY10" fmla="*/ 844 h 10000"/>
                <a:gd name="connsiteX11" fmla="*/ 1333 w 10000"/>
                <a:gd name="connsiteY11" fmla="*/ 681 h 10000"/>
                <a:gd name="connsiteX12" fmla="*/ 1944 w 10000"/>
                <a:gd name="connsiteY12" fmla="*/ 135 h 10000"/>
                <a:gd name="connsiteX13" fmla="*/ 2498 w 10000"/>
                <a:gd name="connsiteY13" fmla="*/ 26 h 10000"/>
                <a:gd name="connsiteX14" fmla="*/ 4331 w 10000"/>
                <a:gd name="connsiteY14" fmla="*/ 1171 h 10000"/>
                <a:gd name="connsiteX15" fmla="*/ 4387 w 10000"/>
                <a:gd name="connsiteY15" fmla="*/ 1225 h 10000"/>
                <a:gd name="connsiteX16" fmla="*/ 4387 w 10000"/>
                <a:gd name="connsiteY16" fmla="*/ 1225 h 10000"/>
                <a:gd name="connsiteX17" fmla="*/ 4497 w 10000"/>
                <a:gd name="connsiteY17" fmla="*/ 1225 h 10000"/>
                <a:gd name="connsiteX18" fmla="*/ 5275 w 10000"/>
                <a:gd name="connsiteY18" fmla="*/ 1498 h 10000"/>
                <a:gd name="connsiteX19" fmla="*/ 5830 w 10000"/>
                <a:gd name="connsiteY19" fmla="*/ 1553 h 10000"/>
                <a:gd name="connsiteX20" fmla="*/ 6219 w 10000"/>
                <a:gd name="connsiteY20" fmla="*/ 1334 h 10000"/>
                <a:gd name="connsiteX21" fmla="*/ 6219 w 10000"/>
                <a:gd name="connsiteY21" fmla="*/ 1388 h 10000"/>
                <a:gd name="connsiteX22" fmla="*/ 6386 w 10000"/>
                <a:gd name="connsiteY22" fmla="*/ 1771 h 10000"/>
                <a:gd name="connsiteX23" fmla="*/ 6719 w 10000"/>
                <a:gd name="connsiteY23" fmla="*/ 1716 h 10000"/>
                <a:gd name="connsiteX24" fmla="*/ 7108 w 10000"/>
                <a:gd name="connsiteY24" fmla="*/ 1934 h 10000"/>
                <a:gd name="connsiteX25" fmla="*/ 7552 w 10000"/>
                <a:gd name="connsiteY25" fmla="*/ 1934 h 10000"/>
                <a:gd name="connsiteX26" fmla="*/ 7607 w 10000"/>
                <a:gd name="connsiteY26" fmla="*/ 1988 h 10000"/>
                <a:gd name="connsiteX27" fmla="*/ 8051 w 10000"/>
                <a:gd name="connsiteY27" fmla="*/ 2097 h 10000"/>
                <a:gd name="connsiteX28" fmla="*/ 8051 w 10000"/>
                <a:gd name="connsiteY28" fmla="*/ 2097 h 10000"/>
                <a:gd name="connsiteX29" fmla="*/ 7829 w 10000"/>
                <a:gd name="connsiteY29" fmla="*/ 2424 h 10000"/>
                <a:gd name="connsiteX30" fmla="*/ 8163 w 10000"/>
                <a:gd name="connsiteY30" fmla="*/ 2588 h 10000"/>
                <a:gd name="connsiteX31" fmla="*/ 8385 w 10000"/>
                <a:gd name="connsiteY31" fmla="*/ 2643 h 10000"/>
                <a:gd name="connsiteX32" fmla="*/ 8440 w 10000"/>
                <a:gd name="connsiteY32" fmla="*/ 2860 h 10000"/>
                <a:gd name="connsiteX33" fmla="*/ 8440 w 10000"/>
                <a:gd name="connsiteY33" fmla="*/ 3133 h 10000"/>
                <a:gd name="connsiteX34" fmla="*/ 8495 w 10000"/>
                <a:gd name="connsiteY34" fmla="*/ 3133 h 10000"/>
                <a:gd name="connsiteX35" fmla="*/ 8718 w 10000"/>
                <a:gd name="connsiteY35" fmla="*/ 2969 h 10000"/>
                <a:gd name="connsiteX36" fmla="*/ 8829 w 10000"/>
                <a:gd name="connsiteY36" fmla="*/ 3187 h 10000"/>
                <a:gd name="connsiteX37" fmla="*/ 8718 w 10000"/>
                <a:gd name="connsiteY37" fmla="*/ 3515 h 10000"/>
                <a:gd name="connsiteX38" fmla="*/ 8884 w 10000"/>
                <a:gd name="connsiteY38" fmla="*/ 3460 h 10000"/>
                <a:gd name="connsiteX39" fmla="*/ 9329 w 10000"/>
                <a:gd name="connsiteY39" fmla="*/ 3187 h 10000"/>
                <a:gd name="connsiteX40" fmla="*/ 9051 w 10000"/>
                <a:gd name="connsiteY40" fmla="*/ 3078 h 10000"/>
                <a:gd name="connsiteX41" fmla="*/ 9439 w 10000"/>
                <a:gd name="connsiteY41" fmla="*/ 2369 h 10000"/>
                <a:gd name="connsiteX42" fmla="*/ 9995 w 10000"/>
                <a:gd name="connsiteY42" fmla="*/ 2315 h 10000"/>
                <a:gd name="connsiteX43" fmla="*/ 9828 w 10000"/>
                <a:gd name="connsiteY43" fmla="*/ 3569 h 10000"/>
                <a:gd name="connsiteX44" fmla="*/ 9773 w 10000"/>
                <a:gd name="connsiteY44" fmla="*/ 4823 h 10000"/>
                <a:gd name="connsiteX45" fmla="*/ 9773 w 10000"/>
                <a:gd name="connsiteY45" fmla="*/ 4823 h 10000"/>
                <a:gd name="connsiteX46" fmla="*/ 9828 w 10000"/>
                <a:gd name="connsiteY46" fmla="*/ 5640 h 10000"/>
                <a:gd name="connsiteX47" fmla="*/ 9551 w 10000"/>
                <a:gd name="connsiteY47" fmla="*/ 5204 h 10000"/>
                <a:gd name="connsiteX48" fmla="*/ 8884 w 10000"/>
                <a:gd name="connsiteY48" fmla="*/ 3896 h 10000"/>
                <a:gd name="connsiteX49" fmla="*/ 8773 w 10000"/>
                <a:gd name="connsiteY49" fmla="*/ 4332 h 10000"/>
                <a:gd name="connsiteX50" fmla="*/ 8829 w 10000"/>
                <a:gd name="connsiteY50" fmla="*/ 4605 h 10000"/>
                <a:gd name="connsiteX51" fmla="*/ 8385 w 10000"/>
                <a:gd name="connsiteY51" fmla="*/ 4823 h 10000"/>
                <a:gd name="connsiteX52" fmla="*/ 8385 w 10000"/>
                <a:gd name="connsiteY52" fmla="*/ 5149 h 10000"/>
                <a:gd name="connsiteX53" fmla="*/ 7884 w 10000"/>
                <a:gd name="connsiteY53" fmla="*/ 5095 h 10000"/>
                <a:gd name="connsiteX54" fmla="*/ 7662 w 10000"/>
                <a:gd name="connsiteY54" fmla="*/ 5258 h 10000"/>
                <a:gd name="connsiteX55" fmla="*/ 7662 w 10000"/>
                <a:gd name="connsiteY55" fmla="*/ 5258 h 10000"/>
                <a:gd name="connsiteX56" fmla="*/ 7330 w 10000"/>
                <a:gd name="connsiteY56" fmla="*/ 5040 h 10000"/>
                <a:gd name="connsiteX57" fmla="*/ 7330 w 10000"/>
                <a:gd name="connsiteY57" fmla="*/ 4877 h 10000"/>
                <a:gd name="connsiteX58" fmla="*/ 7330 w 10000"/>
                <a:gd name="connsiteY58" fmla="*/ 4823 h 10000"/>
                <a:gd name="connsiteX59" fmla="*/ 7163 w 10000"/>
                <a:gd name="connsiteY59" fmla="*/ 4823 h 10000"/>
                <a:gd name="connsiteX60" fmla="*/ 7052 w 10000"/>
                <a:gd name="connsiteY60" fmla="*/ 4768 h 10000"/>
                <a:gd name="connsiteX61" fmla="*/ 6996 w 10000"/>
                <a:gd name="connsiteY61" fmla="*/ 4550 h 10000"/>
                <a:gd name="connsiteX62" fmla="*/ 6552 w 10000"/>
                <a:gd name="connsiteY62" fmla="*/ 4659 h 10000"/>
                <a:gd name="connsiteX63" fmla="*/ 6108 w 10000"/>
                <a:gd name="connsiteY63" fmla="*/ 4931 h 10000"/>
                <a:gd name="connsiteX64" fmla="*/ 5885 w 10000"/>
                <a:gd name="connsiteY64" fmla="*/ 4877 h 10000"/>
                <a:gd name="connsiteX65" fmla="*/ 4997 w 10000"/>
                <a:gd name="connsiteY65" fmla="*/ 4877 h 10000"/>
                <a:gd name="connsiteX66" fmla="*/ 4997 w 10000"/>
                <a:gd name="connsiteY66" fmla="*/ 5367 h 10000"/>
                <a:gd name="connsiteX67" fmla="*/ 4442 w 10000"/>
                <a:gd name="connsiteY67" fmla="*/ 5367 h 10000"/>
                <a:gd name="connsiteX68" fmla="*/ 4442 w 10000"/>
                <a:gd name="connsiteY68" fmla="*/ 5912 h 10000"/>
                <a:gd name="connsiteX69" fmla="*/ 4165 w 10000"/>
                <a:gd name="connsiteY69" fmla="*/ 5912 h 10000"/>
                <a:gd name="connsiteX70" fmla="*/ 0 w 10000"/>
                <a:gd name="connsiteY70" fmla="*/ 10000 h 10000"/>
                <a:gd name="connsiteX71" fmla="*/ 0 w 10000"/>
                <a:gd name="connsiteY71" fmla="*/ 10000 h 10000"/>
                <a:gd name="connsiteX72" fmla="*/ 0 w 10000"/>
                <a:gd name="connsiteY72" fmla="*/ 8473 h 10000"/>
                <a:gd name="connsiteX0" fmla="*/ 0 w 9828"/>
                <a:gd name="connsiteY0" fmla="*/ 8473 h 10000"/>
                <a:gd name="connsiteX1" fmla="*/ 111 w 9828"/>
                <a:gd name="connsiteY1" fmla="*/ 7929 h 10000"/>
                <a:gd name="connsiteX2" fmla="*/ 277 w 9828"/>
                <a:gd name="connsiteY2" fmla="*/ 7166 h 10000"/>
                <a:gd name="connsiteX3" fmla="*/ 499 w 9828"/>
                <a:gd name="connsiteY3" fmla="*/ 5858 h 10000"/>
                <a:gd name="connsiteX4" fmla="*/ 666 w 9828"/>
                <a:gd name="connsiteY4" fmla="*/ 4659 h 10000"/>
                <a:gd name="connsiteX5" fmla="*/ 55 w 9828"/>
                <a:gd name="connsiteY5" fmla="*/ 3024 h 10000"/>
                <a:gd name="connsiteX6" fmla="*/ 222 w 9828"/>
                <a:gd name="connsiteY6" fmla="*/ 2152 h 10000"/>
                <a:gd name="connsiteX7" fmla="*/ 333 w 9828"/>
                <a:gd name="connsiteY7" fmla="*/ 1444 h 10000"/>
                <a:gd name="connsiteX8" fmla="*/ 555 w 9828"/>
                <a:gd name="connsiteY8" fmla="*/ 1279 h 10000"/>
                <a:gd name="connsiteX9" fmla="*/ 555 w 9828"/>
                <a:gd name="connsiteY9" fmla="*/ 735 h 10000"/>
                <a:gd name="connsiteX10" fmla="*/ 944 w 9828"/>
                <a:gd name="connsiteY10" fmla="*/ 844 h 10000"/>
                <a:gd name="connsiteX11" fmla="*/ 1333 w 9828"/>
                <a:gd name="connsiteY11" fmla="*/ 681 h 10000"/>
                <a:gd name="connsiteX12" fmla="*/ 1944 w 9828"/>
                <a:gd name="connsiteY12" fmla="*/ 135 h 10000"/>
                <a:gd name="connsiteX13" fmla="*/ 2498 w 9828"/>
                <a:gd name="connsiteY13" fmla="*/ 26 h 10000"/>
                <a:gd name="connsiteX14" fmla="*/ 4331 w 9828"/>
                <a:gd name="connsiteY14" fmla="*/ 1171 h 10000"/>
                <a:gd name="connsiteX15" fmla="*/ 4387 w 9828"/>
                <a:gd name="connsiteY15" fmla="*/ 1225 h 10000"/>
                <a:gd name="connsiteX16" fmla="*/ 4387 w 9828"/>
                <a:gd name="connsiteY16" fmla="*/ 1225 h 10000"/>
                <a:gd name="connsiteX17" fmla="*/ 4497 w 9828"/>
                <a:gd name="connsiteY17" fmla="*/ 1225 h 10000"/>
                <a:gd name="connsiteX18" fmla="*/ 5275 w 9828"/>
                <a:gd name="connsiteY18" fmla="*/ 1498 h 10000"/>
                <a:gd name="connsiteX19" fmla="*/ 5830 w 9828"/>
                <a:gd name="connsiteY19" fmla="*/ 1553 h 10000"/>
                <a:gd name="connsiteX20" fmla="*/ 6219 w 9828"/>
                <a:gd name="connsiteY20" fmla="*/ 1334 h 10000"/>
                <a:gd name="connsiteX21" fmla="*/ 6219 w 9828"/>
                <a:gd name="connsiteY21" fmla="*/ 1388 h 10000"/>
                <a:gd name="connsiteX22" fmla="*/ 6386 w 9828"/>
                <a:gd name="connsiteY22" fmla="*/ 1771 h 10000"/>
                <a:gd name="connsiteX23" fmla="*/ 6719 w 9828"/>
                <a:gd name="connsiteY23" fmla="*/ 1716 h 10000"/>
                <a:gd name="connsiteX24" fmla="*/ 7108 w 9828"/>
                <a:gd name="connsiteY24" fmla="*/ 1934 h 10000"/>
                <a:gd name="connsiteX25" fmla="*/ 7552 w 9828"/>
                <a:gd name="connsiteY25" fmla="*/ 1934 h 10000"/>
                <a:gd name="connsiteX26" fmla="*/ 7607 w 9828"/>
                <a:gd name="connsiteY26" fmla="*/ 1988 h 10000"/>
                <a:gd name="connsiteX27" fmla="*/ 8051 w 9828"/>
                <a:gd name="connsiteY27" fmla="*/ 2097 h 10000"/>
                <a:gd name="connsiteX28" fmla="*/ 8051 w 9828"/>
                <a:gd name="connsiteY28" fmla="*/ 2097 h 10000"/>
                <a:gd name="connsiteX29" fmla="*/ 7829 w 9828"/>
                <a:gd name="connsiteY29" fmla="*/ 2424 h 10000"/>
                <a:gd name="connsiteX30" fmla="*/ 8163 w 9828"/>
                <a:gd name="connsiteY30" fmla="*/ 2588 h 10000"/>
                <a:gd name="connsiteX31" fmla="*/ 8385 w 9828"/>
                <a:gd name="connsiteY31" fmla="*/ 2643 h 10000"/>
                <a:gd name="connsiteX32" fmla="*/ 8440 w 9828"/>
                <a:gd name="connsiteY32" fmla="*/ 2860 h 10000"/>
                <a:gd name="connsiteX33" fmla="*/ 8440 w 9828"/>
                <a:gd name="connsiteY33" fmla="*/ 3133 h 10000"/>
                <a:gd name="connsiteX34" fmla="*/ 8495 w 9828"/>
                <a:gd name="connsiteY34" fmla="*/ 3133 h 10000"/>
                <a:gd name="connsiteX35" fmla="*/ 8718 w 9828"/>
                <a:gd name="connsiteY35" fmla="*/ 2969 h 10000"/>
                <a:gd name="connsiteX36" fmla="*/ 8829 w 9828"/>
                <a:gd name="connsiteY36" fmla="*/ 3187 h 10000"/>
                <a:gd name="connsiteX37" fmla="*/ 8718 w 9828"/>
                <a:gd name="connsiteY37" fmla="*/ 3515 h 10000"/>
                <a:gd name="connsiteX38" fmla="*/ 8884 w 9828"/>
                <a:gd name="connsiteY38" fmla="*/ 3460 h 10000"/>
                <a:gd name="connsiteX39" fmla="*/ 9329 w 9828"/>
                <a:gd name="connsiteY39" fmla="*/ 3187 h 10000"/>
                <a:gd name="connsiteX40" fmla="*/ 9051 w 9828"/>
                <a:gd name="connsiteY40" fmla="*/ 3078 h 10000"/>
                <a:gd name="connsiteX41" fmla="*/ 9439 w 9828"/>
                <a:gd name="connsiteY41" fmla="*/ 2369 h 10000"/>
                <a:gd name="connsiteX42" fmla="*/ 9828 w 9828"/>
                <a:gd name="connsiteY42" fmla="*/ 3569 h 10000"/>
                <a:gd name="connsiteX43" fmla="*/ 9773 w 9828"/>
                <a:gd name="connsiteY43" fmla="*/ 4823 h 10000"/>
                <a:gd name="connsiteX44" fmla="*/ 9773 w 9828"/>
                <a:gd name="connsiteY44" fmla="*/ 4823 h 10000"/>
                <a:gd name="connsiteX45" fmla="*/ 9828 w 9828"/>
                <a:gd name="connsiteY45" fmla="*/ 5640 h 10000"/>
                <a:gd name="connsiteX46" fmla="*/ 9551 w 9828"/>
                <a:gd name="connsiteY46" fmla="*/ 5204 h 10000"/>
                <a:gd name="connsiteX47" fmla="*/ 8884 w 9828"/>
                <a:gd name="connsiteY47" fmla="*/ 3896 h 10000"/>
                <a:gd name="connsiteX48" fmla="*/ 8773 w 9828"/>
                <a:gd name="connsiteY48" fmla="*/ 4332 h 10000"/>
                <a:gd name="connsiteX49" fmla="*/ 8829 w 9828"/>
                <a:gd name="connsiteY49" fmla="*/ 4605 h 10000"/>
                <a:gd name="connsiteX50" fmla="*/ 8385 w 9828"/>
                <a:gd name="connsiteY50" fmla="*/ 4823 h 10000"/>
                <a:gd name="connsiteX51" fmla="*/ 8385 w 9828"/>
                <a:gd name="connsiteY51" fmla="*/ 5149 h 10000"/>
                <a:gd name="connsiteX52" fmla="*/ 7884 w 9828"/>
                <a:gd name="connsiteY52" fmla="*/ 5095 h 10000"/>
                <a:gd name="connsiteX53" fmla="*/ 7662 w 9828"/>
                <a:gd name="connsiteY53" fmla="*/ 5258 h 10000"/>
                <a:gd name="connsiteX54" fmla="*/ 7662 w 9828"/>
                <a:gd name="connsiteY54" fmla="*/ 5258 h 10000"/>
                <a:gd name="connsiteX55" fmla="*/ 7330 w 9828"/>
                <a:gd name="connsiteY55" fmla="*/ 5040 h 10000"/>
                <a:gd name="connsiteX56" fmla="*/ 7330 w 9828"/>
                <a:gd name="connsiteY56" fmla="*/ 4877 h 10000"/>
                <a:gd name="connsiteX57" fmla="*/ 7330 w 9828"/>
                <a:gd name="connsiteY57" fmla="*/ 4823 h 10000"/>
                <a:gd name="connsiteX58" fmla="*/ 7163 w 9828"/>
                <a:gd name="connsiteY58" fmla="*/ 4823 h 10000"/>
                <a:gd name="connsiteX59" fmla="*/ 7052 w 9828"/>
                <a:gd name="connsiteY59" fmla="*/ 4768 h 10000"/>
                <a:gd name="connsiteX60" fmla="*/ 6996 w 9828"/>
                <a:gd name="connsiteY60" fmla="*/ 4550 h 10000"/>
                <a:gd name="connsiteX61" fmla="*/ 6552 w 9828"/>
                <a:gd name="connsiteY61" fmla="*/ 4659 h 10000"/>
                <a:gd name="connsiteX62" fmla="*/ 6108 w 9828"/>
                <a:gd name="connsiteY62" fmla="*/ 4931 h 10000"/>
                <a:gd name="connsiteX63" fmla="*/ 5885 w 9828"/>
                <a:gd name="connsiteY63" fmla="*/ 4877 h 10000"/>
                <a:gd name="connsiteX64" fmla="*/ 4997 w 9828"/>
                <a:gd name="connsiteY64" fmla="*/ 4877 h 10000"/>
                <a:gd name="connsiteX65" fmla="*/ 4997 w 9828"/>
                <a:gd name="connsiteY65" fmla="*/ 5367 h 10000"/>
                <a:gd name="connsiteX66" fmla="*/ 4442 w 9828"/>
                <a:gd name="connsiteY66" fmla="*/ 5367 h 10000"/>
                <a:gd name="connsiteX67" fmla="*/ 4442 w 9828"/>
                <a:gd name="connsiteY67" fmla="*/ 5912 h 10000"/>
                <a:gd name="connsiteX68" fmla="*/ 4165 w 9828"/>
                <a:gd name="connsiteY68" fmla="*/ 5912 h 10000"/>
                <a:gd name="connsiteX69" fmla="*/ 0 w 9828"/>
                <a:gd name="connsiteY69" fmla="*/ 10000 h 10000"/>
                <a:gd name="connsiteX70" fmla="*/ 0 w 9828"/>
                <a:gd name="connsiteY70" fmla="*/ 10000 h 10000"/>
                <a:gd name="connsiteX71" fmla="*/ 0 w 9828"/>
                <a:gd name="connsiteY71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56 w 10000"/>
                <a:gd name="connsiteY5" fmla="*/ 3024 h 10000"/>
                <a:gd name="connsiteX6" fmla="*/ 226 w 10000"/>
                <a:gd name="connsiteY6" fmla="*/ 2152 h 10000"/>
                <a:gd name="connsiteX7" fmla="*/ 339 w 10000"/>
                <a:gd name="connsiteY7" fmla="*/ 1444 h 10000"/>
                <a:gd name="connsiteX8" fmla="*/ 565 w 10000"/>
                <a:gd name="connsiteY8" fmla="*/ 1279 h 10000"/>
                <a:gd name="connsiteX9" fmla="*/ 565 w 10000"/>
                <a:gd name="connsiteY9" fmla="*/ 735 h 10000"/>
                <a:gd name="connsiteX10" fmla="*/ 961 w 10000"/>
                <a:gd name="connsiteY10" fmla="*/ 844 h 10000"/>
                <a:gd name="connsiteX11" fmla="*/ 1356 w 10000"/>
                <a:gd name="connsiteY11" fmla="*/ 681 h 10000"/>
                <a:gd name="connsiteX12" fmla="*/ 1978 w 10000"/>
                <a:gd name="connsiteY12" fmla="*/ 135 h 10000"/>
                <a:gd name="connsiteX13" fmla="*/ 2542 w 10000"/>
                <a:gd name="connsiteY13" fmla="*/ 26 h 10000"/>
                <a:gd name="connsiteX14" fmla="*/ 4407 w 10000"/>
                <a:gd name="connsiteY14" fmla="*/ 1171 h 10000"/>
                <a:gd name="connsiteX15" fmla="*/ 4464 w 10000"/>
                <a:gd name="connsiteY15" fmla="*/ 1225 h 10000"/>
                <a:gd name="connsiteX16" fmla="*/ 4464 w 10000"/>
                <a:gd name="connsiteY16" fmla="*/ 1225 h 10000"/>
                <a:gd name="connsiteX17" fmla="*/ 4576 w 10000"/>
                <a:gd name="connsiteY17" fmla="*/ 1225 h 10000"/>
                <a:gd name="connsiteX18" fmla="*/ 5367 w 10000"/>
                <a:gd name="connsiteY18" fmla="*/ 1498 h 10000"/>
                <a:gd name="connsiteX19" fmla="*/ 5932 w 10000"/>
                <a:gd name="connsiteY19" fmla="*/ 1553 h 10000"/>
                <a:gd name="connsiteX20" fmla="*/ 6328 w 10000"/>
                <a:gd name="connsiteY20" fmla="*/ 1334 h 10000"/>
                <a:gd name="connsiteX21" fmla="*/ 6328 w 10000"/>
                <a:gd name="connsiteY21" fmla="*/ 1388 h 10000"/>
                <a:gd name="connsiteX22" fmla="*/ 6498 w 10000"/>
                <a:gd name="connsiteY22" fmla="*/ 1771 h 10000"/>
                <a:gd name="connsiteX23" fmla="*/ 6837 w 10000"/>
                <a:gd name="connsiteY23" fmla="*/ 1716 h 10000"/>
                <a:gd name="connsiteX24" fmla="*/ 7232 w 10000"/>
                <a:gd name="connsiteY24" fmla="*/ 1934 h 10000"/>
                <a:gd name="connsiteX25" fmla="*/ 7684 w 10000"/>
                <a:gd name="connsiteY25" fmla="*/ 1934 h 10000"/>
                <a:gd name="connsiteX26" fmla="*/ 7740 w 10000"/>
                <a:gd name="connsiteY26" fmla="*/ 1988 h 10000"/>
                <a:gd name="connsiteX27" fmla="*/ 8192 w 10000"/>
                <a:gd name="connsiteY27" fmla="*/ 2097 h 10000"/>
                <a:gd name="connsiteX28" fmla="*/ 8192 w 10000"/>
                <a:gd name="connsiteY28" fmla="*/ 2097 h 10000"/>
                <a:gd name="connsiteX29" fmla="*/ 7966 w 10000"/>
                <a:gd name="connsiteY29" fmla="*/ 2424 h 10000"/>
                <a:gd name="connsiteX30" fmla="*/ 8306 w 10000"/>
                <a:gd name="connsiteY30" fmla="*/ 2588 h 10000"/>
                <a:gd name="connsiteX31" fmla="*/ 8532 w 10000"/>
                <a:gd name="connsiteY31" fmla="*/ 2643 h 10000"/>
                <a:gd name="connsiteX32" fmla="*/ 8588 w 10000"/>
                <a:gd name="connsiteY32" fmla="*/ 2860 h 10000"/>
                <a:gd name="connsiteX33" fmla="*/ 8588 w 10000"/>
                <a:gd name="connsiteY33" fmla="*/ 3133 h 10000"/>
                <a:gd name="connsiteX34" fmla="*/ 8644 w 10000"/>
                <a:gd name="connsiteY34" fmla="*/ 3133 h 10000"/>
                <a:gd name="connsiteX35" fmla="*/ 8871 w 10000"/>
                <a:gd name="connsiteY35" fmla="*/ 2969 h 10000"/>
                <a:gd name="connsiteX36" fmla="*/ 8984 w 10000"/>
                <a:gd name="connsiteY36" fmla="*/ 3187 h 10000"/>
                <a:gd name="connsiteX37" fmla="*/ 8871 w 10000"/>
                <a:gd name="connsiteY37" fmla="*/ 3515 h 10000"/>
                <a:gd name="connsiteX38" fmla="*/ 9039 w 10000"/>
                <a:gd name="connsiteY38" fmla="*/ 3460 h 10000"/>
                <a:gd name="connsiteX39" fmla="*/ 9492 w 10000"/>
                <a:gd name="connsiteY39" fmla="*/ 3187 h 10000"/>
                <a:gd name="connsiteX40" fmla="*/ 9209 w 10000"/>
                <a:gd name="connsiteY40" fmla="*/ 3078 h 10000"/>
                <a:gd name="connsiteX41" fmla="*/ 10000 w 10000"/>
                <a:gd name="connsiteY41" fmla="*/ 3569 h 10000"/>
                <a:gd name="connsiteX42" fmla="*/ 9944 w 10000"/>
                <a:gd name="connsiteY42" fmla="*/ 4823 h 10000"/>
                <a:gd name="connsiteX43" fmla="*/ 9944 w 10000"/>
                <a:gd name="connsiteY43" fmla="*/ 4823 h 10000"/>
                <a:gd name="connsiteX44" fmla="*/ 10000 w 10000"/>
                <a:gd name="connsiteY44" fmla="*/ 5640 h 10000"/>
                <a:gd name="connsiteX45" fmla="*/ 9718 w 10000"/>
                <a:gd name="connsiteY45" fmla="*/ 5204 h 10000"/>
                <a:gd name="connsiteX46" fmla="*/ 9039 w 10000"/>
                <a:gd name="connsiteY46" fmla="*/ 3896 h 10000"/>
                <a:gd name="connsiteX47" fmla="*/ 8927 w 10000"/>
                <a:gd name="connsiteY47" fmla="*/ 4332 h 10000"/>
                <a:gd name="connsiteX48" fmla="*/ 8984 w 10000"/>
                <a:gd name="connsiteY48" fmla="*/ 4605 h 10000"/>
                <a:gd name="connsiteX49" fmla="*/ 8532 w 10000"/>
                <a:gd name="connsiteY49" fmla="*/ 4823 h 10000"/>
                <a:gd name="connsiteX50" fmla="*/ 8532 w 10000"/>
                <a:gd name="connsiteY50" fmla="*/ 5149 h 10000"/>
                <a:gd name="connsiteX51" fmla="*/ 8022 w 10000"/>
                <a:gd name="connsiteY51" fmla="*/ 5095 h 10000"/>
                <a:gd name="connsiteX52" fmla="*/ 7796 w 10000"/>
                <a:gd name="connsiteY52" fmla="*/ 5258 h 10000"/>
                <a:gd name="connsiteX53" fmla="*/ 7796 w 10000"/>
                <a:gd name="connsiteY53" fmla="*/ 5258 h 10000"/>
                <a:gd name="connsiteX54" fmla="*/ 7458 w 10000"/>
                <a:gd name="connsiteY54" fmla="*/ 5040 h 10000"/>
                <a:gd name="connsiteX55" fmla="*/ 7458 w 10000"/>
                <a:gd name="connsiteY55" fmla="*/ 4877 h 10000"/>
                <a:gd name="connsiteX56" fmla="*/ 7458 w 10000"/>
                <a:gd name="connsiteY56" fmla="*/ 4823 h 10000"/>
                <a:gd name="connsiteX57" fmla="*/ 7288 w 10000"/>
                <a:gd name="connsiteY57" fmla="*/ 4823 h 10000"/>
                <a:gd name="connsiteX58" fmla="*/ 7175 w 10000"/>
                <a:gd name="connsiteY58" fmla="*/ 4768 h 10000"/>
                <a:gd name="connsiteX59" fmla="*/ 7118 w 10000"/>
                <a:gd name="connsiteY59" fmla="*/ 4550 h 10000"/>
                <a:gd name="connsiteX60" fmla="*/ 6667 w 10000"/>
                <a:gd name="connsiteY60" fmla="*/ 4659 h 10000"/>
                <a:gd name="connsiteX61" fmla="*/ 6215 w 10000"/>
                <a:gd name="connsiteY61" fmla="*/ 4931 h 10000"/>
                <a:gd name="connsiteX62" fmla="*/ 5988 w 10000"/>
                <a:gd name="connsiteY62" fmla="*/ 4877 h 10000"/>
                <a:gd name="connsiteX63" fmla="*/ 5084 w 10000"/>
                <a:gd name="connsiteY63" fmla="*/ 4877 h 10000"/>
                <a:gd name="connsiteX64" fmla="*/ 5084 w 10000"/>
                <a:gd name="connsiteY64" fmla="*/ 5367 h 10000"/>
                <a:gd name="connsiteX65" fmla="*/ 4520 w 10000"/>
                <a:gd name="connsiteY65" fmla="*/ 5367 h 10000"/>
                <a:gd name="connsiteX66" fmla="*/ 4520 w 10000"/>
                <a:gd name="connsiteY66" fmla="*/ 5912 h 10000"/>
                <a:gd name="connsiteX67" fmla="*/ 4238 w 10000"/>
                <a:gd name="connsiteY67" fmla="*/ 5912 h 10000"/>
                <a:gd name="connsiteX68" fmla="*/ 0 w 10000"/>
                <a:gd name="connsiteY68" fmla="*/ 10000 h 10000"/>
                <a:gd name="connsiteX69" fmla="*/ 0 w 10000"/>
                <a:gd name="connsiteY69" fmla="*/ 10000 h 10000"/>
                <a:gd name="connsiteX70" fmla="*/ 0 w 10000"/>
                <a:gd name="connsiteY70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56 w 10000"/>
                <a:gd name="connsiteY5" fmla="*/ 3024 h 10000"/>
                <a:gd name="connsiteX6" fmla="*/ 226 w 10000"/>
                <a:gd name="connsiteY6" fmla="*/ 2152 h 10000"/>
                <a:gd name="connsiteX7" fmla="*/ 339 w 10000"/>
                <a:gd name="connsiteY7" fmla="*/ 1444 h 10000"/>
                <a:gd name="connsiteX8" fmla="*/ 565 w 10000"/>
                <a:gd name="connsiteY8" fmla="*/ 1279 h 10000"/>
                <a:gd name="connsiteX9" fmla="*/ 565 w 10000"/>
                <a:gd name="connsiteY9" fmla="*/ 735 h 10000"/>
                <a:gd name="connsiteX10" fmla="*/ 961 w 10000"/>
                <a:gd name="connsiteY10" fmla="*/ 844 h 10000"/>
                <a:gd name="connsiteX11" fmla="*/ 1356 w 10000"/>
                <a:gd name="connsiteY11" fmla="*/ 681 h 10000"/>
                <a:gd name="connsiteX12" fmla="*/ 1978 w 10000"/>
                <a:gd name="connsiteY12" fmla="*/ 135 h 10000"/>
                <a:gd name="connsiteX13" fmla="*/ 2542 w 10000"/>
                <a:gd name="connsiteY13" fmla="*/ 26 h 10000"/>
                <a:gd name="connsiteX14" fmla="*/ 4407 w 10000"/>
                <a:gd name="connsiteY14" fmla="*/ 1171 h 10000"/>
                <a:gd name="connsiteX15" fmla="*/ 4464 w 10000"/>
                <a:gd name="connsiteY15" fmla="*/ 1225 h 10000"/>
                <a:gd name="connsiteX16" fmla="*/ 4464 w 10000"/>
                <a:gd name="connsiteY16" fmla="*/ 1225 h 10000"/>
                <a:gd name="connsiteX17" fmla="*/ 4576 w 10000"/>
                <a:gd name="connsiteY17" fmla="*/ 1225 h 10000"/>
                <a:gd name="connsiteX18" fmla="*/ 5367 w 10000"/>
                <a:gd name="connsiteY18" fmla="*/ 1498 h 10000"/>
                <a:gd name="connsiteX19" fmla="*/ 5932 w 10000"/>
                <a:gd name="connsiteY19" fmla="*/ 1553 h 10000"/>
                <a:gd name="connsiteX20" fmla="*/ 6328 w 10000"/>
                <a:gd name="connsiteY20" fmla="*/ 1334 h 10000"/>
                <a:gd name="connsiteX21" fmla="*/ 6328 w 10000"/>
                <a:gd name="connsiteY21" fmla="*/ 1388 h 10000"/>
                <a:gd name="connsiteX22" fmla="*/ 6498 w 10000"/>
                <a:gd name="connsiteY22" fmla="*/ 1771 h 10000"/>
                <a:gd name="connsiteX23" fmla="*/ 6837 w 10000"/>
                <a:gd name="connsiteY23" fmla="*/ 1716 h 10000"/>
                <a:gd name="connsiteX24" fmla="*/ 7232 w 10000"/>
                <a:gd name="connsiteY24" fmla="*/ 1934 h 10000"/>
                <a:gd name="connsiteX25" fmla="*/ 7684 w 10000"/>
                <a:gd name="connsiteY25" fmla="*/ 1934 h 10000"/>
                <a:gd name="connsiteX26" fmla="*/ 7740 w 10000"/>
                <a:gd name="connsiteY26" fmla="*/ 1988 h 10000"/>
                <a:gd name="connsiteX27" fmla="*/ 8192 w 10000"/>
                <a:gd name="connsiteY27" fmla="*/ 2097 h 10000"/>
                <a:gd name="connsiteX28" fmla="*/ 8192 w 10000"/>
                <a:gd name="connsiteY28" fmla="*/ 2097 h 10000"/>
                <a:gd name="connsiteX29" fmla="*/ 7966 w 10000"/>
                <a:gd name="connsiteY29" fmla="*/ 2424 h 10000"/>
                <a:gd name="connsiteX30" fmla="*/ 8306 w 10000"/>
                <a:gd name="connsiteY30" fmla="*/ 2588 h 10000"/>
                <a:gd name="connsiteX31" fmla="*/ 8532 w 10000"/>
                <a:gd name="connsiteY31" fmla="*/ 2643 h 10000"/>
                <a:gd name="connsiteX32" fmla="*/ 8588 w 10000"/>
                <a:gd name="connsiteY32" fmla="*/ 2860 h 10000"/>
                <a:gd name="connsiteX33" fmla="*/ 8588 w 10000"/>
                <a:gd name="connsiteY33" fmla="*/ 3133 h 10000"/>
                <a:gd name="connsiteX34" fmla="*/ 8644 w 10000"/>
                <a:gd name="connsiteY34" fmla="*/ 3133 h 10000"/>
                <a:gd name="connsiteX35" fmla="*/ 8871 w 10000"/>
                <a:gd name="connsiteY35" fmla="*/ 2969 h 10000"/>
                <a:gd name="connsiteX36" fmla="*/ 8984 w 10000"/>
                <a:gd name="connsiteY36" fmla="*/ 3187 h 10000"/>
                <a:gd name="connsiteX37" fmla="*/ 8871 w 10000"/>
                <a:gd name="connsiteY37" fmla="*/ 3515 h 10000"/>
                <a:gd name="connsiteX38" fmla="*/ 9039 w 10000"/>
                <a:gd name="connsiteY38" fmla="*/ 3460 h 10000"/>
                <a:gd name="connsiteX39" fmla="*/ 9492 w 10000"/>
                <a:gd name="connsiteY39" fmla="*/ 3187 h 10000"/>
                <a:gd name="connsiteX40" fmla="*/ 9209 w 10000"/>
                <a:gd name="connsiteY40" fmla="*/ 3078 h 10000"/>
                <a:gd name="connsiteX41" fmla="*/ 9944 w 10000"/>
                <a:gd name="connsiteY41" fmla="*/ 4823 h 10000"/>
                <a:gd name="connsiteX42" fmla="*/ 9944 w 10000"/>
                <a:gd name="connsiteY42" fmla="*/ 4823 h 10000"/>
                <a:gd name="connsiteX43" fmla="*/ 10000 w 10000"/>
                <a:gd name="connsiteY43" fmla="*/ 5640 h 10000"/>
                <a:gd name="connsiteX44" fmla="*/ 9718 w 10000"/>
                <a:gd name="connsiteY44" fmla="*/ 5204 h 10000"/>
                <a:gd name="connsiteX45" fmla="*/ 9039 w 10000"/>
                <a:gd name="connsiteY45" fmla="*/ 3896 h 10000"/>
                <a:gd name="connsiteX46" fmla="*/ 8927 w 10000"/>
                <a:gd name="connsiteY46" fmla="*/ 4332 h 10000"/>
                <a:gd name="connsiteX47" fmla="*/ 8984 w 10000"/>
                <a:gd name="connsiteY47" fmla="*/ 4605 h 10000"/>
                <a:gd name="connsiteX48" fmla="*/ 8532 w 10000"/>
                <a:gd name="connsiteY48" fmla="*/ 4823 h 10000"/>
                <a:gd name="connsiteX49" fmla="*/ 8532 w 10000"/>
                <a:gd name="connsiteY49" fmla="*/ 5149 h 10000"/>
                <a:gd name="connsiteX50" fmla="*/ 8022 w 10000"/>
                <a:gd name="connsiteY50" fmla="*/ 5095 h 10000"/>
                <a:gd name="connsiteX51" fmla="*/ 7796 w 10000"/>
                <a:gd name="connsiteY51" fmla="*/ 5258 h 10000"/>
                <a:gd name="connsiteX52" fmla="*/ 7796 w 10000"/>
                <a:gd name="connsiteY52" fmla="*/ 5258 h 10000"/>
                <a:gd name="connsiteX53" fmla="*/ 7458 w 10000"/>
                <a:gd name="connsiteY53" fmla="*/ 5040 h 10000"/>
                <a:gd name="connsiteX54" fmla="*/ 7458 w 10000"/>
                <a:gd name="connsiteY54" fmla="*/ 4877 h 10000"/>
                <a:gd name="connsiteX55" fmla="*/ 7458 w 10000"/>
                <a:gd name="connsiteY55" fmla="*/ 4823 h 10000"/>
                <a:gd name="connsiteX56" fmla="*/ 7288 w 10000"/>
                <a:gd name="connsiteY56" fmla="*/ 4823 h 10000"/>
                <a:gd name="connsiteX57" fmla="*/ 7175 w 10000"/>
                <a:gd name="connsiteY57" fmla="*/ 4768 h 10000"/>
                <a:gd name="connsiteX58" fmla="*/ 7118 w 10000"/>
                <a:gd name="connsiteY58" fmla="*/ 4550 h 10000"/>
                <a:gd name="connsiteX59" fmla="*/ 6667 w 10000"/>
                <a:gd name="connsiteY59" fmla="*/ 4659 h 10000"/>
                <a:gd name="connsiteX60" fmla="*/ 6215 w 10000"/>
                <a:gd name="connsiteY60" fmla="*/ 4931 h 10000"/>
                <a:gd name="connsiteX61" fmla="*/ 5988 w 10000"/>
                <a:gd name="connsiteY61" fmla="*/ 4877 h 10000"/>
                <a:gd name="connsiteX62" fmla="*/ 5084 w 10000"/>
                <a:gd name="connsiteY62" fmla="*/ 4877 h 10000"/>
                <a:gd name="connsiteX63" fmla="*/ 5084 w 10000"/>
                <a:gd name="connsiteY63" fmla="*/ 5367 h 10000"/>
                <a:gd name="connsiteX64" fmla="*/ 4520 w 10000"/>
                <a:gd name="connsiteY64" fmla="*/ 5367 h 10000"/>
                <a:gd name="connsiteX65" fmla="*/ 4520 w 10000"/>
                <a:gd name="connsiteY65" fmla="*/ 5912 h 10000"/>
                <a:gd name="connsiteX66" fmla="*/ 4238 w 10000"/>
                <a:gd name="connsiteY66" fmla="*/ 5912 h 10000"/>
                <a:gd name="connsiteX67" fmla="*/ 0 w 10000"/>
                <a:gd name="connsiteY67" fmla="*/ 10000 h 10000"/>
                <a:gd name="connsiteX68" fmla="*/ 0 w 10000"/>
                <a:gd name="connsiteY68" fmla="*/ 10000 h 10000"/>
                <a:gd name="connsiteX69" fmla="*/ 0 w 10000"/>
                <a:gd name="connsiteY69" fmla="*/ 8473 h 10000"/>
                <a:gd name="connsiteX0" fmla="*/ 0 w 10000"/>
                <a:gd name="connsiteY0" fmla="*/ 8473 h 10000"/>
                <a:gd name="connsiteX1" fmla="*/ 113 w 10000"/>
                <a:gd name="connsiteY1" fmla="*/ 7929 h 10000"/>
                <a:gd name="connsiteX2" fmla="*/ 282 w 10000"/>
                <a:gd name="connsiteY2" fmla="*/ 7166 h 10000"/>
                <a:gd name="connsiteX3" fmla="*/ 508 w 10000"/>
                <a:gd name="connsiteY3" fmla="*/ 5858 h 10000"/>
                <a:gd name="connsiteX4" fmla="*/ 678 w 10000"/>
                <a:gd name="connsiteY4" fmla="*/ 4659 h 10000"/>
                <a:gd name="connsiteX5" fmla="*/ 226 w 10000"/>
                <a:gd name="connsiteY5" fmla="*/ 2152 h 10000"/>
                <a:gd name="connsiteX6" fmla="*/ 339 w 10000"/>
                <a:gd name="connsiteY6" fmla="*/ 1444 h 10000"/>
                <a:gd name="connsiteX7" fmla="*/ 565 w 10000"/>
                <a:gd name="connsiteY7" fmla="*/ 1279 h 10000"/>
                <a:gd name="connsiteX8" fmla="*/ 565 w 10000"/>
                <a:gd name="connsiteY8" fmla="*/ 735 h 10000"/>
                <a:gd name="connsiteX9" fmla="*/ 961 w 10000"/>
                <a:gd name="connsiteY9" fmla="*/ 844 h 10000"/>
                <a:gd name="connsiteX10" fmla="*/ 1356 w 10000"/>
                <a:gd name="connsiteY10" fmla="*/ 681 h 10000"/>
                <a:gd name="connsiteX11" fmla="*/ 1978 w 10000"/>
                <a:gd name="connsiteY11" fmla="*/ 135 h 10000"/>
                <a:gd name="connsiteX12" fmla="*/ 2542 w 10000"/>
                <a:gd name="connsiteY12" fmla="*/ 26 h 10000"/>
                <a:gd name="connsiteX13" fmla="*/ 4407 w 10000"/>
                <a:gd name="connsiteY13" fmla="*/ 1171 h 10000"/>
                <a:gd name="connsiteX14" fmla="*/ 4464 w 10000"/>
                <a:gd name="connsiteY14" fmla="*/ 1225 h 10000"/>
                <a:gd name="connsiteX15" fmla="*/ 4464 w 10000"/>
                <a:gd name="connsiteY15" fmla="*/ 1225 h 10000"/>
                <a:gd name="connsiteX16" fmla="*/ 4576 w 10000"/>
                <a:gd name="connsiteY16" fmla="*/ 1225 h 10000"/>
                <a:gd name="connsiteX17" fmla="*/ 5367 w 10000"/>
                <a:gd name="connsiteY17" fmla="*/ 1498 h 10000"/>
                <a:gd name="connsiteX18" fmla="*/ 5932 w 10000"/>
                <a:gd name="connsiteY18" fmla="*/ 1553 h 10000"/>
                <a:gd name="connsiteX19" fmla="*/ 6328 w 10000"/>
                <a:gd name="connsiteY19" fmla="*/ 1334 h 10000"/>
                <a:gd name="connsiteX20" fmla="*/ 6328 w 10000"/>
                <a:gd name="connsiteY20" fmla="*/ 1388 h 10000"/>
                <a:gd name="connsiteX21" fmla="*/ 6498 w 10000"/>
                <a:gd name="connsiteY21" fmla="*/ 1771 h 10000"/>
                <a:gd name="connsiteX22" fmla="*/ 6837 w 10000"/>
                <a:gd name="connsiteY22" fmla="*/ 1716 h 10000"/>
                <a:gd name="connsiteX23" fmla="*/ 7232 w 10000"/>
                <a:gd name="connsiteY23" fmla="*/ 1934 h 10000"/>
                <a:gd name="connsiteX24" fmla="*/ 7684 w 10000"/>
                <a:gd name="connsiteY24" fmla="*/ 1934 h 10000"/>
                <a:gd name="connsiteX25" fmla="*/ 7740 w 10000"/>
                <a:gd name="connsiteY25" fmla="*/ 1988 h 10000"/>
                <a:gd name="connsiteX26" fmla="*/ 8192 w 10000"/>
                <a:gd name="connsiteY26" fmla="*/ 2097 h 10000"/>
                <a:gd name="connsiteX27" fmla="*/ 8192 w 10000"/>
                <a:gd name="connsiteY27" fmla="*/ 2097 h 10000"/>
                <a:gd name="connsiteX28" fmla="*/ 7966 w 10000"/>
                <a:gd name="connsiteY28" fmla="*/ 2424 h 10000"/>
                <a:gd name="connsiteX29" fmla="*/ 8306 w 10000"/>
                <a:gd name="connsiteY29" fmla="*/ 2588 h 10000"/>
                <a:gd name="connsiteX30" fmla="*/ 8532 w 10000"/>
                <a:gd name="connsiteY30" fmla="*/ 2643 h 10000"/>
                <a:gd name="connsiteX31" fmla="*/ 8588 w 10000"/>
                <a:gd name="connsiteY31" fmla="*/ 2860 h 10000"/>
                <a:gd name="connsiteX32" fmla="*/ 8588 w 10000"/>
                <a:gd name="connsiteY32" fmla="*/ 3133 h 10000"/>
                <a:gd name="connsiteX33" fmla="*/ 8644 w 10000"/>
                <a:gd name="connsiteY33" fmla="*/ 3133 h 10000"/>
                <a:gd name="connsiteX34" fmla="*/ 8871 w 10000"/>
                <a:gd name="connsiteY34" fmla="*/ 2969 h 10000"/>
                <a:gd name="connsiteX35" fmla="*/ 8984 w 10000"/>
                <a:gd name="connsiteY35" fmla="*/ 3187 h 10000"/>
                <a:gd name="connsiteX36" fmla="*/ 8871 w 10000"/>
                <a:gd name="connsiteY36" fmla="*/ 3515 h 10000"/>
                <a:gd name="connsiteX37" fmla="*/ 9039 w 10000"/>
                <a:gd name="connsiteY37" fmla="*/ 3460 h 10000"/>
                <a:gd name="connsiteX38" fmla="*/ 9492 w 10000"/>
                <a:gd name="connsiteY38" fmla="*/ 3187 h 10000"/>
                <a:gd name="connsiteX39" fmla="*/ 9209 w 10000"/>
                <a:gd name="connsiteY39" fmla="*/ 3078 h 10000"/>
                <a:gd name="connsiteX40" fmla="*/ 9944 w 10000"/>
                <a:gd name="connsiteY40" fmla="*/ 4823 h 10000"/>
                <a:gd name="connsiteX41" fmla="*/ 9944 w 10000"/>
                <a:gd name="connsiteY41" fmla="*/ 4823 h 10000"/>
                <a:gd name="connsiteX42" fmla="*/ 10000 w 10000"/>
                <a:gd name="connsiteY42" fmla="*/ 5640 h 10000"/>
                <a:gd name="connsiteX43" fmla="*/ 9718 w 10000"/>
                <a:gd name="connsiteY43" fmla="*/ 5204 h 10000"/>
                <a:gd name="connsiteX44" fmla="*/ 9039 w 10000"/>
                <a:gd name="connsiteY44" fmla="*/ 3896 h 10000"/>
                <a:gd name="connsiteX45" fmla="*/ 8927 w 10000"/>
                <a:gd name="connsiteY45" fmla="*/ 4332 h 10000"/>
                <a:gd name="connsiteX46" fmla="*/ 8984 w 10000"/>
                <a:gd name="connsiteY46" fmla="*/ 4605 h 10000"/>
                <a:gd name="connsiteX47" fmla="*/ 8532 w 10000"/>
                <a:gd name="connsiteY47" fmla="*/ 4823 h 10000"/>
                <a:gd name="connsiteX48" fmla="*/ 8532 w 10000"/>
                <a:gd name="connsiteY48" fmla="*/ 5149 h 10000"/>
                <a:gd name="connsiteX49" fmla="*/ 8022 w 10000"/>
                <a:gd name="connsiteY49" fmla="*/ 5095 h 10000"/>
                <a:gd name="connsiteX50" fmla="*/ 7796 w 10000"/>
                <a:gd name="connsiteY50" fmla="*/ 5258 h 10000"/>
                <a:gd name="connsiteX51" fmla="*/ 7796 w 10000"/>
                <a:gd name="connsiteY51" fmla="*/ 5258 h 10000"/>
                <a:gd name="connsiteX52" fmla="*/ 7458 w 10000"/>
                <a:gd name="connsiteY52" fmla="*/ 5040 h 10000"/>
                <a:gd name="connsiteX53" fmla="*/ 7458 w 10000"/>
                <a:gd name="connsiteY53" fmla="*/ 4877 h 10000"/>
                <a:gd name="connsiteX54" fmla="*/ 7458 w 10000"/>
                <a:gd name="connsiteY54" fmla="*/ 4823 h 10000"/>
                <a:gd name="connsiteX55" fmla="*/ 7288 w 10000"/>
                <a:gd name="connsiteY55" fmla="*/ 4823 h 10000"/>
                <a:gd name="connsiteX56" fmla="*/ 7175 w 10000"/>
                <a:gd name="connsiteY56" fmla="*/ 4768 h 10000"/>
                <a:gd name="connsiteX57" fmla="*/ 7118 w 10000"/>
                <a:gd name="connsiteY57" fmla="*/ 4550 h 10000"/>
                <a:gd name="connsiteX58" fmla="*/ 6667 w 10000"/>
                <a:gd name="connsiteY58" fmla="*/ 4659 h 10000"/>
                <a:gd name="connsiteX59" fmla="*/ 6215 w 10000"/>
                <a:gd name="connsiteY59" fmla="*/ 4931 h 10000"/>
                <a:gd name="connsiteX60" fmla="*/ 5988 w 10000"/>
                <a:gd name="connsiteY60" fmla="*/ 4877 h 10000"/>
                <a:gd name="connsiteX61" fmla="*/ 5084 w 10000"/>
                <a:gd name="connsiteY61" fmla="*/ 4877 h 10000"/>
                <a:gd name="connsiteX62" fmla="*/ 5084 w 10000"/>
                <a:gd name="connsiteY62" fmla="*/ 5367 h 10000"/>
                <a:gd name="connsiteX63" fmla="*/ 4520 w 10000"/>
                <a:gd name="connsiteY63" fmla="*/ 5367 h 10000"/>
                <a:gd name="connsiteX64" fmla="*/ 4520 w 10000"/>
                <a:gd name="connsiteY64" fmla="*/ 5912 h 10000"/>
                <a:gd name="connsiteX65" fmla="*/ 4238 w 10000"/>
                <a:gd name="connsiteY65" fmla="*/ 5912 h 10000"/>
                <a:gd name="connsiteX66" fmla="*/ 0 w 10000"/>
                <a:gd name="connsiteY66" fmla="*/ 10000 h 10000"/>
                <a:gd name="connsiteX67" fmla="*/ 0 w 10000"/>
                <a:gd name="connsiteY67" fmla="*/ 10000 h 10000"/>
                <a:gd name="connsiteX68" fmla="*/ 0 w 10000"/>
                <a:gd name="connsiteY68" fmla="*/ 847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00" h="10000">
                  <a:moveTo>
                    <a:pt x="0" y="8473"/>
                  </a:moveTo>
                  <a:cubicBezTo>
                    <a:pt x="226" y="8419"/>
                    <a:pt x="226" y="8256"/>
                    <a:pt x="113" y="7929"/>
                  </a:cubicBezTo>
                  <a:cubicBezTo>
                    <a:pt x="56" y="7711"/>
                    <a:pt x="226" y="7384"/>
                    <a:pt x="282" y="7166"/>
                  </a:cubicBezTo>
                  <a:cubicBezTo>
                    <a:pt x="396" y="6730"/>
                    <a:pt x="396" y="6294"/>
                    <a:pt x="508" y="5858"/>
                  </a:cubicBezTo>
                  <a:cubicBezTo>
                    <a:pt x="622" y="5531"/>
                    <a:pt x="678" y="4986"/>
                    <a:pt x="678" y="4659"/>
                  </a:cubicBezTo>
                  <a:cubicBezTo>
                    <a:pt x="631" y="4041"/>
                    <a:pt x="283" y="2688"/>
                    <a:pt x="226" y="2152"/>
                  </a:cubicBezTo>
                  <a:cubicBezTo>
                    <a:pt x="226" y="1934"/>
                    <a:pt x="0" y="1498"/>
                    <a:pt x="339" y="1444"/>
                  </a:cubicBezTo>
                  <a:cubicBezTo>
                    <a:pt x="339" y="1444"/>
                    <a:pt x="565" y="1334"/>
                    <a:pt x="565" y="1279"/>
                  </a:cubicBezTo>
                  <a:cubicBezTo>
                    <a:pt x="678" y="1171"/>
                    <a:pt x="565" y="844"/>
                    <a:pt x="565" y="735"/>
                  </a:cubicBezTo>
                  <a:cubicBezTo>
                    <a:pt x="565" y="463"/>
                    <a:pt x="961" y="681"/>
                    <a:pt x="961" y="844"/>
                  </a:cubicBezTo>
                  <a:cubicBezTo>
                    <a:pt x="1130" y="844"/>
                    <a:pt x="1299" y="1062"/>
                    <a:pt x="1356" y="681"/>
                  </a:cubicBezTo>
                  <a:cubicBezTo>
                    <a:pt x="1356" y="244"/>
                    <a:pt x="1525" y="-28"/>
                    <a:pt x="1978" y="135"/>
                  </a:cubicBezTo>
                  <a:cubicBezTo>
                    <a:pt x="2204" y="190"/>
                    <a:pt x="2486" y="-83"/>
                    <a:pt x="2542" y="26"/>
                  </a:cubicBezTo>
                  <a:cubicBezTo>
                    <a:pt x="2995" y="953"/>
                    <a:pt x="4238" y="353"/>
                    <a:pt x="4407" y="1171"/>
                  </a:cubicBezTo>
                  <a:cubicBezTo>
                    <a:pt x="4426" y="1189"/>
                    <a:pt x="4444" y="1207"/>
                    <a:pt x="4464" y="1225"/>
                  </a:cubicBezTo>
                  <a:lnTo>
                    <a:pt x="4464" y="1225"/>
                  </a:lnTo>
                  <a:cubicBezTo>
                    <a:pt x="4520" y="1279"/>
                    <a:pt x="4576" y="1225"/>
                    <a:pt x="4576" y="1225"/>
                  </a:cubicBezTo>
                  <a:cubicBezTo>
                    <a:pt x="4690" y="572"/>
                    <a:pt x="5198" y="1279"/>
                    <a:pt x="5367" y="1498"/>
                  </a:cubicBezTo>
                  <a:cubicBezTo>
                    <a:pt x="5536" y="1498"/>
                    <a:pt x="5762" y="1553"/>
                    <a:pt x="5932" y="1553"/>
                  </a:cubicBezTo>
                  <a:cubicBezTo>
                    <a:pt x="6102" y="1498"/>
                    <a:pt x="6158" y="1334"/>
                    <a:pt x="6328" y="1334"/>
                  </a:cubicBezTo>
                  <a:lnTo>
                    <a:pt x="6328" y="1388"/>
                  </a:lnTo>
                  <a:cubicBezTo>
                    <a:pt x="6384" y="1444"/>
                    <a:pt x="6384" y="1716"/>
                    <a:pt x="6498" y="1771"/>
                  </a:cubicBezTo>
                  <a:cubicBezTo>
                    <a:pt x="6554" y="1825"/>
                    <a:pt x="6724" y="1716"/>
                    <a:pt x="6837" y="1716"/>
                  </a:cubicBezTo>
                  <a:cubicBezTo>
                    <a:pt x="7005" y="1716"/>
                    <a:pt x="6893" y="2152"/>
                    <a:pt x="7232" y="1934"/>
                  </a:cubicBezTo>
                  <a:cubicBezTo>
                    <a:pt x="7344" y="1879"/>
                    <a:pt x="7627" y="1771"/>
                    <a:pt x="7684" y="1934"/>
                  </a:cubicBezTo>
                  <a:cubicBezTo>
                    <a:pt x="7684" y="1934"/>
                    <a:pt x="7740" y="1934"/>
                    <a:pt x="7740" y="1988"/>
                  </a:cubicBezTo>
                  <a:cubicBezTo>
                    <a:pt x="7796" y="1988"/>
                    <a:pt x="8136" y="2097"/>
                    <a:pt x="8192" y="2097"/>
                  </a:cubicBezTo>
                  <a:lnTo>
                    <a:pt x="8192" y="2097"/>
                  </a:lnTo>
                  <a:cubicBezTo>
                    <a:pt x="8080" y="2152"/>
                    <a:pt x="7684" y="2206"/>
                    <a:pt x="7966" y="2424"/>
                  </a:cubicBezTo>
                  <a:cubicBezTo>
                    <a:pt x="8080" y="2479"/>
                    <a:pt x="8136" y="2588"/>
                    <a:pt x="8306" y="2588"/>
                  </a:cubicBezTo>
                  <a:cubicBezTo>
                    <a:pt x="8362" y="2588"/>
                    <a:pt x="8418" y="2643"/>
                    <a:pt x="8532" y="2643"/>
                  </a:cubicBezTo>
                  <a:cubicBezTo>
                    <a:pt x="8532" y="2752"/>
                    <a:pt x="8588" y="2752"/>
                    <a:pt x="8588" y="2860"/>
                  </a:cubicBezTo>
                  <a:cubicBezTo>
                    <a:pt x="8532" y="2969"/>
                    <a:pt x="8588" y="3024"/>
                    <a:pt x="8588" y="3133"/>
                  </a:cubicBezTo>
                  <a:lnTo>
                    <a:pt x="8644" y="3133"/>
                  </a:lnTo>
                  <a:cubicBezTo>
                    <a:pt x="8644" y="3078"/>
                    <a:pt x="8814" y="2915"/>
                    <a:pt x="8871" y="2969"/>
                  </a:cubicBezTo>
                  <a:cubicBezTo>
                    <a:pt x="8927" y="3024"/>
                    <a:pt x="8927" y="3133"/>
                    <a:pt x="8984" y="3187"/>
                  </a:cubicBezTo>
                  <a:cubicBezTo>
                    <a:pt x="8927" y="3296"/>
                    <a:pt x="8871" y="3405"/>
                    <a:pt x="8871" y="3515"/>
                  </a:cubicBezTo>
                  <a:cubicBezTo>
                    <a:pt x="8927" y="3515"/>
                    <a:pt x="8984" y="3460"/>
                    <a:pt x="9039" y="3460"/>
                  </a:cubicBezTo>
                  <a:cubicBezTo>
                    <a:pt x="9152" y="3405"/>
                    <a:pt x="9492" y="3405"/>
                    <a:pt x="9492" y="3187"/>
                  </a:cubicBezTo>
                  <a:cubicBezTo>
                    <a:pt x="9378" y="3187"/>
                    <a:pt x="9209" y="3187"/>
                    <a:pt x="9209" y="3078"/>
                  </a:cubicBezTo>
                  <a:cubicBezTo>
                    <a:pt x="9284" y="3351"/>
                    <a:pt x="9822" y="4532"/>
                    <a:pt x="9944" y="4823"/>
                  </a:cubicBezTo>
                  <a:lnTo>
                    <a:pt x="9944" y="4823"/>
                  </a:lnTo>
                  <a:cubicBezTo>
                    <a:pt x="9962" y="5095"/>
                    <a:pt x="9982" y="5368"/>
                    <a:pt x="10000" y="5640"/>
                  </a:cubicBezTo>
                  <a:cubicBezTo>
                    <a:pt x="10000" y="5967"/>
                    <a:pt x="9718" y="5258"/>
                    <a:pt x="9718" y="5204"/>
                  </a:cubicBezTo>
                  <a:cubicBezTo>
                    <a:pt x="9661" y="4986"/>
                    <a:pt x="9492" y="3296"/>
                    <a:pt x="9039" y="3896"/>
                  </a:cubicBezTo>
                  <a:cubicBezTo>
                    <a:pt x="8927" y="3950"/>
                    <a:pt x="9266" y="4114"/>
                    <a:pt x="8927" y="4332"/>
                  </a:cubicBezTo>
                  <a:cubicBezTo>
                    <a:pt x="8871" y="4386"/>
                    <a:pt x="8984" y="4496"/>
                    <a:pt x="8984" y="4605"/>
                  </a:cubicBezTo>
                  <a:cubicBezTo>
                    <a:pt x="8984" y="4714"/>
                    <a:pt x="8701" y="4768"/>
                    <a:pt x="8532" y="4823"/>
                  </a:cubicBezTo>
                  <a:cubicBezTo>
                    <a:pt x="8475" y="4877"/>
                    <a:pt x="8532" y="5040"/>
                    <a:pt x="8532" y="5149"/>
                  </a:cubicBezTo>
                  <a:cubicBezTo>
                    <a:pt x="8362" y="5149"/>
                    <a:pt x="8192" y="5095"/>
                    <a:pt x="8022" y="5095"/>
                  </a:cubicBezTo>
                  <a:cubicBezTo>
                    <a:pt x="8022" y="5204"/>
                    <a:pt x="7854" y="5204"/>
                    <a:pt x="7796" y="5258"/>
                  </a:cubicBezTo>
                  <a:lnTo>
                    <a:pt x="7796" y="5258"/>
                  </a:lnTo>
                  <a:cubicBezTo>
                    <a:pt x="7740" y="5149"/>
                    <a:pt x="7514" y="5095"/>
                    <a:pt x="7458" y="5040"/>
                  </a:cubicBezTo>
                  <a:lnTo>
                    <a:pt x="7458" y="4877"/>
                  </a:lnTo>
                  <a:lnTo>
                    <a:pt x="7458" y="4823"/>
                  </a:lnTo>
                  <a:lnTo>
                    <a:pt x="7288" y="4823"/>
                  </a:lnTo>
                  <a:cubicBezTo>
                    <a:pt x="7288" y="4823"/>
                    <a:pt x="7175" y="4823"/>
                    <a:pt x="7175" y="4768"/>
                  </a:cubicBezTo>
                  <a:cubicBezTo>
                    <a:pt x="7118" y="4768"/>
                    <a:pt x="7118" y="4605"/>
                    <a:pt x="7118" y="4550"/>
                  </a:cubicBezTo>
                  <a:cubicBezTo>
                    <a:pt x="6950" y="4496"/>
                    <a:pt x="6837" y="4605"/>
                    <a:pt x="6667" y="4659"/>
                  </a:cubicBezTo>
                  <a:cubicBezTo>
                    <a:pt x="6498" y="4659"/>
                    <a:pt x="6328" y="4768"/>
                    <a:pt x="6215" y="4931"/>
                  </a:cubicBezTo>
                  <a:cubicBezTo>
                    <a:pt x="6215" y="5040"/>
                    <a:pt x="6046" y="4877"/>
                    <a:pt x="5988" y="4877"/>
                  </a:cubicBezTo>
                  <a:lnTo>
                    <a:pt x="5084" y="4877"/>
                  </a:lnTo>
                  <a:lnTo>
                    <a:pt x="5084" y="5367"/>
                  </a:lnTo>
                  <a:lnTo>
                    <a:pt x="4520" y="5367"/>
                  </a:lnTo>
                  <a:lnTo>
                    <a:pt x="4520" y="5912"/>
                  </a:lnTo>
                  <a:lnTo>
                    <a:pt x="4238" y="5912"/>
                  </a:lnTo>
                  <a:lnTo>
                    <a:pt x="0" y="10000"/>
                  </a:lnTo>
                  <a:lnTo>
                    <a:pt x="0" y="10000"/>
                  </a:lnTo>
                  <a:lnTo>
                    <a:pt x="0" y="8473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9C275C18-EB12-B347-8651-6BF7DF42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297" y="1098146"/>
              <a:ext cx="301172" cy="373954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144 h 144"/>
                <a:gd name="T4" fmla="*/ 0 w 116"/>
                <a:gd name="T5" fmla="*/ 144 h 144"/>
                <a:gd name="T6" fmla="*/ 90 w 116"/>
                <a:gd name="T7" fmla="*/ 144 h 144"/>
                <a:gd name="T8" fmla="*/ 90 w 116"/>
                <a:gd name="T9" fmla="*/ 144 h 144"/>
                <a:gd name="T10" fmla="*/ 116 w 116"/>
                <a:gd name="T11" fmla="*/ 144 h 144"/>
                <a:gd name="T12" fmla="*/ 116 w 116"/>
                <a:gd name="T13" fmla="*/ 144 h 144"/>
                <a:gd name="T14" fmla="*/ 116 w 116"/>
                <a:gd name="T15" fmla="*/ 130 h 144"/>
                <a:gd name="T16" fmla="*/ 116 w 116"/>
                <a:gd name="T17" fmla="*/ 130 h 144"/>
                <a:gd name="T18" fmla="*/ 116 w 116"/>
                <a:gd name="T19" fmla="*/ 102 h 144"/>
                <a:gd name="T20" fmla="*/ 116 w 116"/>
                <a:gd name="T21" fmla="*/ 102 h 144"/>
                <a:gd name="T22" fmla="*/ 116 w 116"/>
                <a:gd name="T23" fmla="*/ 74 h 144"/>
                <a:gd name="T24" fmla="*/ 116 w 116"/>
                <a:gd name="T25" fmla="*/ 74 h 144"/>
                <a:gd name="T26" fmla="*/ 112 w 116"/>
                <a:gd name="T27" fmla="*/ 75 h 144"/>
                <a:gd name="T28" fmla="*/ 93 w 116"/>
                <a:gd name="T29" fmla="*/ 72 h 144"/>
                <a:gd name="T30" fmla="*/ 80 w 116"/>
                <a:gd name="T31" fmla="*/ 72 h 144"/>
                <a:gd name="T32" fmla="*/ 73 w 116"/>
                <a:gd name="T33" fmla="*/ 33 h 144"/>
                <a:gd name="T34" fmla="*/ 64 w 116"/>
                <a:gd name="T35" fmla="*/ 14 h 144"/>
                <a:gd name="T36" fmla="*/ 65 w 116"/>
                <a:gd name="T37" fmla="*/ 6 h 144"/>
                <a:gd name="T38" fmla="*/ 63 w 116"/>
                <a:gd name="T39" fmla="*/ 4 h 144"/>
                <a:gd name="T40" fmla="*/ 0 w 116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44">
                  <a:moveTo>
                    <a:pt x="0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5" y="74"/>
                    <a:pt x="113" y="75"/>
                    <a:pt x="112" y="75"/>
                  </a:cubicBezTo>
                  <a:cubicBezTo>
                    <a:pt x="104" y="76"/>
                    <a:pt x="101" y="70"/>
                    <a:pt x="93" y="72"/>
                  </a:cubicBezTo>
                  <a:cubicBezTo>
                    <a:pt x="88" y="74"/>
                    <a:pt x="85" y="74"/>
                    <a:pt x="80" y="72"/>
                  </a:cubicBezTo>
                  <a:cubicBezTo>
                    <a:pt x="66" y="65"/>
                    <a:pt x="78" y="43"/>
                    <a:pt x="73" y="33"/>
                  </a:cubicBezTo>
                  <a:cubicBezTo>
                    <a:pt x="71" y="28"/>
                    <a:pt x="61" y="20"/>
                    <a:pt x="64" y="14"/>
                  </a:cubicBezTo>
                  <a:cubicBezTo>
                    <a:pt x="65" y="13"/>
                    <a:pt x="69" y="6"/>
                    <a:pt x="65" y="6"/>
                  </a:cubicBezTo>
                  <a:cubicBezTo>
                    <a:pt x="65" y="5"/>
                    <a:pt x="63" y="4"/>
                    <a:pt x="63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320B8A72-936F-544A-A95C-BB0E4454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831" y="1085597"/>
              <a:ext cx="253486" cy="653794"/>
            </a:xfrm>
            <a:custGeom>
              <a:avLst/>
              <a:gdLst>
                <a:gd name="T0" fmla="*/ 96 w 98"/>
                <a:gd name="T1" fmla="*/ 5 h 252"/>
                <a:gd name="T2" fmla="*/ 96 w 98"/>
                <a:gd name="T3" fmla="*/ 149 h 252"/>
                <a:gd name="T4" fmla="*/ 96 w 98"/>
                <a:gd name="T5" fmla="*/ 149 h 252"/>
                <a:gd name="T6" fmla="*/ 97 w 98"/>
                <a:gd name="T7" fmla="*/ 159 h 252"/>
                <a:gd name="T8" fmla="*/ 92 w 98"/>
                <a:gd name="T9" fmla="*/ 164 h 252"/>
                <a:gd name="T10" fmla="*/ 84 w 98"/>
                <a:gd name="T11" fmla="*/ 166 h 252"/>
                <a:gd name="T12" fmla="*/ 76 w 98"/>
                <a:gd name="T13" fmla="*/ 178 h 252"/>
                <a:gd name="T14" fmla="*/ 70 w 98"/>
                <a:gd name="T15" fmla="*/ 188 h 252"/>
                <a:gd name="T16" fmla="*/ 63 w 98"/>
                <a:gd name="T17" fmla="*/ 192 h 252"/>
                <a:gd name="T18" fmla="*/ 64 w 98"/>
                <a:gd name="T19" fmla="*/ 201 h 252"/>
                <a:gd name="T20" fmla="*/ 73 w 98"/>
                <a:gd name="T21" fmla="*/ 208 h 252"/>
                <a:gd name="T22" fmla="*/ 79 w 98"/>
                <a:gd name="T23" fmla="*/ 215 h 252"/>
                <a:gd name="T24" fmla="*/ 79 w 98"/>
                <a:gd name="T25" fmla="*/ 215 h 252"/>
                <a:gd name="T26" fmla="*/ 69 w 98"/>
                <a:gd name="T27" fmla="*/ 220 h 252"/>
                <a:gd name="T28" fmla="*/ 62 w 98"/>
                <a:gd name="T29" fmla="*/ 224 h 252"/>
                <a:gd name="T30" fmla="*/ 58 w 98"/>
                <a:gd name="T31" fmla="*/ 233 h 252"/>
                <a:gd name="T32" fmla="*/ 57 w 98"/>
                <a:gd name="T33" fmla="*/ 239 h 252"/>
                <a:gd name="T34" fmla="*/ 49 w 98"/>
                <a:gd name="T35" fmla="*/ 243 h 252"/>
                <a:gd name="T36" fmla="*/ 46 w 98"/>
                <a:gd name="T37" fmla="*/ 246 h 252"/>
                <a:gd name="T38" fmla="*/ 45 w 98"/>
                <a:gd name="T39" fmla="*/ 247 h 252"/>
                <a:gd name="T40" fmla="*/ 39 w 98"/>
                <a:gd name="T41" fmla="*/ 252 h 252"/>
                <a:gd name="T42" fmla="*/ 39 w 98"/>
                <a:gd name="T43" fmla="*/ 252 h 252"/>
                <a:gd name="T44" fmla="*/ 30 w 98"/>
                <a:gd name="T45" fmla="*/ 248 h 252"/>
                <a:gd name="T46" fmla="*/ 17 w 98"/>
                <a:gd name="T47" fmla="*/ 240 h 252"/>
                <a:gd name="T48" fmla="*/ 8 w 98"/>
                <a:gd name="T49" fmla="*/ 226 h 252"/>
                <a:gd name="T50" fmla="*/ 6 w 98"/>
                <a:gd name="T51" fmla="*/ 218 h 252"/>
                <a:gd name="T52" fmla="*/ 0 w 98"/>
                <a:gd name="T53" fmla="*/ 216 h 252"/>
                <a:gd name="T54" fmla="*/ 0 w 98"/>
                <a:gd name="T55" fmla="*/ 216 h 252"/>
                <a:gd name="T56" fmla="*/ 3 w 98"/>
                <a:gd name="T57" fmla="*/ 210 h 252"/>
                <a:gd name="T58" fmla="*/ 6 w 98"/>
                <a:gd name="T59" fmla="*/ 208 h 252"/>
                <a:gd name="T60" fmla="*/ 9 w 98"/>
                <a:gd name="T61" fmla="*/ 205 h 252"/>
                <a:gd name="T62" fmla="*/ 12 w 98"/>
                <a:gd name="T63" fmla="*/ 201 h 252"/>
                <a:gd name="T64" fmla="*/ 7 w 98"/>
                <a:gd name="T65" fmla="*/ 198 h 252"/>
                <a:gd name="T66" fmla="*/ 2 w 98"/>
                <a:gd name="T67" fmla="*/ 199 h 252"/>
                <a:gd name="T68" fmla="*/ 2 w 98"/>
                <a:gd name="T69" fmla="*/ 90 h 252"/>
                <a:gd name="T70" fmla="*/ 2 w 98"/>
                <a:gd name="T71" fmla="*/ 90 h 252"/>
                <a:gd name="T72" fmla="*/ 10 w 98"/>
                <a:gd name="T73" fmla="*/ 90 h 252"/>
                <a:gd name="T74" fmla="*/ 15 w 98"/>
                <a:gd name="T75" fmla="*/ 90 h 252"/>
                <a:gd name="T76" fmla="*/ 30 w 98"/>
                <a:gd name="T77" fmla="*/ 85 h 252"/>
                <a:gd name="T78" fmla="*/ 31 w 98"/>
                <a:gd name="T79" fmla="*/ 83 h 252"/>
                <a:gd name="T80" fmla="*/ 43 w 98"/>
                <a:gd name="T81" fmla="*/ 62 h 252"/>
                <a:gd name="T82" fmla="*/ 29 w 98"/>
                <a:gd name="T83" fmla="*/ 39 h 252"/>
                <a:gd name="T84" fmla="*/ 20 w 98"/>
                <a:gd name="T85" fmla="*/ 26 h 252"/>
                <a:gd name="T86" fmla="*/ 20 w 98"/>
                <a:gd name="T87" fmla="*/ 24 h 252"/>
                <a:gd name="T88" fmla="*/ 23 w 98"/>
                <a:gd name="T89" fmla="*/ 18 h 252"/>
                <a:gd name="T90" fmla="*/ 22 w 98"/>
                <a:gd name="T91" fmla="*/ 16 h 252"/>
                <a:gd name="T92" fmla="*/ 20 w 98"/>
                <a:gd name="T93" fmla="*/ 15 h 252"/>
                <a:gd name="T94" fmla="*/ 20 w 98"/>
                <a:gd name="T95" fmla="*/ 12 h 252"/>
                <a:gd name="T96" fmla="*/ 21 w 98"/>
                <a:gd name="T97" fmla="*/ 12 h 252"/>
                <a:gd name="T98" fmla="*/ 21 w 98"/>
                <a:gd name="T99" fmla="*/ 12 h 252"/>
                <a:gd name="T100" fmla="*/ 26 w 98"/>
                <a:gd name="T101" fmla="*/ 8 h 252"/>
                <a:gd name="T102" fmla="*/ 28 w 98"/>
                <a:gd name="T103" fmla="*/ 0 h 252"/>
                <a:gd name="T104" fmla="*/ 28 w 98"/>
                <a:gd name="T105" fmla="*/ 0 h 252"/>
                <a:gd name="T106" fmla="*/ 88 w 98"/>
                <a:gd name="T107" fmla="*/ 4 h 252"/>
                <a:gd name="T108" fmla="*/ 96 w 98"/>
                <a:gd name="T109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" h="252">
                  <a:moveTo>
                    <a:pt x="96" y="5"/>
                  </a:moveTo>
                  <a:cubicBezTo>
                    <a:pt x="96" y="149"/>
                    <a:pt x="96" y="149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52"/>
                    <a:pt x="98" y="155"/>
                    <a:pt x="97" y="159"/>
                  </a:cubicBezTo>
                  <a:cubicBezTo>
                    <a:pt x="97" y="159"/>
                    <a:pt x="93" y="163"/>
                    <a:pt x="92" y="164"/>
                  </a:cubicBezTo>
                  <a:cubicBezTo>
                    <a:pt x="89" y="165"/>
                    <a:pt x="86" y="165"/>
                    <a:pt x="84" y="166"/>
                  </a:cubicBezTo>
                  <a:cubicBezTo>
                    <a:pt x="79" y="169"/>
                    <a:pt x="76" y="172"/>
                    <a:pt x="76" y="178"/>
                  </a:cubicBezTo>
                  <a:cubicBezTo>
                    <a:pt x="75" y="183"/>
                    <a:pt x="73" y="185"/>
                    <a:pt x="70" y="188"/>
                  </a:cubicBezTo>
                  <a:cubicBezTo>
                    <a:pt x="68" y="189"/>
                    <a:pt x="64" y="190"/>
                    <a:pt x="63" y="192"/>
                  </a:cubicBezTo>
                  <a:cubicBezTo>
                    <a:pt x="62" y="194"/>
                    <a:pt x="63" y="200"/>
                    <a:pt x="64" y="201"/>
                  </a:cubicBezTo>
                  <a:cubicBezTo>
                    <a:pt x="66" y="204"/>
                    <a:pt x="70" y="206"/>
                    <a:pt x="73" y="208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66" y="220"/>
                    <a:pt x="62" y="221"/>
                    <a:pt x="62" y="224"/>
                  </a:cubicBezTo>
                  <a:cubicBezTo>
                    <a:pt x="61" y="228"/>
                    <a:pt x="59" y="230"/>
                    <a:pt x="58" y="233"/>
                  </a:cubicBezTo>
                  <a:cubicBezTo>
                    <a:pt x="58" y="235"/>
                    <a:pt x="58" y="237"/>
                    <a:pt x="57" y="239"/>
                  </a:cubicBezTo>
                  <a:cubicBezTo>
                    <a:pt x="55" y="243"/>
                    <a:pt x="53" y="242"/>
                    <a:pt x="49" y="243"/>
                  </a:cubicBezTo>
                  <a:cubicBezTo>
                    <a:pt x="48" y="244"/>
                    <a:pt x="47" y="245"/>
                    <a:pt x="46" y="246"/>
                  </a:cubicBezTo>
                  <a:cubicBezTo>
                    <a:pt x="46" y="246"/>
                    <a:pt x="46" y="246"/>
                    <a:pt x="45" y="247"/>
                  </a:cubicBezTo>
                  <a:cubicBezTo>
                    <a:pt x="45" y="249"/>
                    <a:pt x="42" y="251"/>
                    <a:pt x="39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26" y="248"/>
                    <a:pt x="20" y="243"/>
                    <a:pt x="17" y="240"/>
                  </a:cubicBezTo>
                  <a:cubicBezTo>
                    <a:pt x="14" y="235"/>
                    <a:pt x="10" y="232"/>
                    <a:pt x="8" y="226"/>
                  </a:cubicBezTo>
                  <a:cubicBezTo>
                    <a:pt x="7" y="223"/>
                    <a:pt x="7" y="221"/>
                    <a:pt x="6" y="218"/>
                  </a:cubicBezTo>
                  <a:cubicBezTo>
                    <a:pt x="4" y="218"/>
                    <a:pt x="2" y="217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3" y="210"/>
                    <a:pt x="3" y="210"/>
                    <a:pt x="3" y="210"/>
                  </a:cubicBezTo>
                  <a:cubicBezTo>
                    <a:pt x="4" y="209"/>
                    <a:pt x="4" y="208"/>
                    <a:pt x="6" y="208"/>
                  </a:cubicBezTo>
                  <a:cubicBezTo>
                    <a:pt x="7" y="207"/>
                    <a:pt x="8" y="206"/>
                    <a:pt x="9" y="205"/>
                  </a:cubicBezTo>
                  <a:cubicBezTo>
                    <a:pt x="10" y="204"/>
                    <a:pt x="11" y="202"/>
                    <a:pt x="12" y="201"/>
                  </a:cubicBezTo>
                  <a:cubicBezTo>
                    <a:pt x="13" y="199"/>
                    <a:pt x="9" y="198"/>
                    <a:pt x="7" y="198"/>
                  </a:cubicBezTo>
                  <a:cubicBezTo>
                    <a:pt x="5" y="199"/>
                    <a:pt x="4" y="199"/>
                    <a:pt x="2" y="19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4" y="92"/>
                    <a:pt x="15" y="90"/>
                  </a:cubicBezTo>
                  <a:cubicBezTo>
                    <a:pt x="18" y="90"/>
                    <a:pt x="30" y="88"/>
                    <a:pt x="30" y="85"/>
                  </a:cubicBezTo>
                  <a:cubicBezTo>
                    <a:pt x="31" y="84"/>
                    <a:pt x="31" y="84"/>
                    <a:pt x="31" y="83"/>
                  </a:cubicBezTo>
                  <a:cubicBezTo>
                    <a:pt x="32" y="76"/>
                    <a:pt x="45" y="69"/>
                    <a:pt x="43" y="62"/>
                  </a:cubicBezTo>
                  <a:cubicBezTo>
                    <a:pt x="41" y="53"/>
                    <a:pt x="32" y="47"/>
                    <a:pt x="29" y="39"/>
                  </a:cubicBezTo>
                  <a:cubicBezTo>
                    <a:pt x="28" y="36"/>
                    <a:pt x="20" y="29"/>
                    <a:pt x="20" y="26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20" y="24"/>
                    <a:pt x="26" y="19"/>
                    <a:pt x="23" y="18"/>
                  </a:cubicBezTo>
                  <a:cubicBezTo>
                    <a:pt x="23" y="18"/>
                    <a:pt x="22" y="17"/>
                    <a:pt x="22" y="16"/>
                  </a:cubicBezTo>
                  <a:cubicBezTo>
                    <a:pt x="22" y="16"/>
                    <a:pt x="20" y="15"/>
                    <a:pt x="20" y="15"/>
                  </a:cubicBezTo>
                  <a:cubicBezTo>
                    <a:pt x="19" y="14"/>
                    <a:pt x="20" y="13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5" y="9"/>
                    <a:pt x="26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6" y="5"/>
                    <a:pt x="96" y="5"/>
                    <a:pt x="96" y="5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FC6987CF-460E-584A-9424-419930F32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758" y="1221124"/>
              <a:ext cx="372700" cy="463052"/>
            </a:xfrm>
            <a:custGeom>
              <a:avLst/>
              <a:gdLst>
                <a:gd name="T0" fmla="*/ 133 w 144"/>
                <a:gd name="T1" fmla="*/ 38 h 179"/>
                <a:gd name="T2" fmla="*/ 133 w 144"/>
                <a:gd name="T3" fmla="*/ 147 h 179"/>
                <a:gd name="T4" fmla="*/ 138 w 144"/>
                <a:gd name="T5" fmla="*/ 146 h 179"/>
                <a:gd name="T6" fmla="*/ 143 w 144"/>
                <a:gd name="T7" fmla="*/ 149 h 179"/>
                <a:gd name="T8" fmla="*/ 140 w 144"/>
                <a:gd name="T9" fmla="*/ 153 h 179"/>
                <a:gd name="T10" fmla="*/ 137 w 144"/>
                <a:gd name="T11" fmla="*/ 156 h 179"/>
                <a:gd name="T12" fmla="*/ 134 w 144"/>
                <a:gd name="T13" fmla="*/ 158 h 179"/>
                <a:gd name="T14" fmla="*/ 131 w 144"/>
                <a:gd name="T15" fmla="*/ 164 h 179"/>
                <a:gd name="T16" fmla="*/ 131 w 144"/>
                <a:gd name="T17" fmla="*/ 164 h 179"/>
                <a:gd name="T18" fmla="*/ 126 w 144"/>
                <a:gd name="T19" fmla="*/ 166 h 179"/>
                <a:gd name="T20" fmla="*/ 126 w 144"/>
                <a:gd name="T21" fmla="*/ 167 h 179"/>
                <a:gd name="T22" fmla="*/ 123 w 144"/>
                <a:gd name="T23" fmla="*/ 169 h 179"/>
                <a:gd name="T24" fmla="*/ 120 w 144"/>
                <a:gd name="T25" fmla="*/ 170 h 179"/>
                <a:gd name="T26" fmla="*/ 115 w 144"/>
                <a:gd name="T27" fmla="*/ 171 h 179"/>
                <a:gd name="T28" fmla="*/ 112 w 144"/>
                <a:gd name="T29" fmla="*/ 172 h 179"/>
                <a:gd name="T30" fmla="*/ 108 w 144"/>
                <a:gd name="T31" fmla="*/ 179 h 179"/>
                <a:gd name="T32" fmla="*/ 108 w 144"/>
                <a:gd name="T33" fmla="*/ 179 h 179"/>
                <a:gd name="T34" fmla="*/ 103 w 144"/>
                <a:gd name="T35" fmla="*/ 178 h 179"/>
                <a:gd name="T36" fmla="*/ 96 w 144"/>
                <a:gd name="T37" fmla="*/ 174 h 179"/>
                <a:gd name="T38" fmla="*/ 92 w 144"/>
                <a:gd name="T39" fmla="*/ 168 h 179"/>
                <a:gd name="T40" fmla="*/ 94 w 144"/>
                <a:gd name="T41" fmla="*/ 163 h 179"/>
                <a:gd name="T42" fmla="*/ 92 w 144"/>
                <a:gd name="T43" fmla="*/ 158 h 179"/>
                <a:gd name="T44" fmla="*/ 84 w 144"/>
                <a:gd name="T45" fmla="*/ 153 h 179"/>
                <a:gd name="T46" fmla="*/ 80 w 144"/>
                <a:gd name="T47" fmla="*/ 141 h 179"/>
                <a:gd name="T48" fmla="*/ 68 w 144"/>
                <a:gd name="T49" fmla="*/ 135 h 179"/>
                <a:gd name="T50" fmla="*/ 57 w 144"/>
                <a:gd name="T51" fmla="*/ 123 h 179"/>
                <a:gd name="T52" fmla="*/ 51 w 144"/>
                <a:gd name="T53" fmla="*/ 117 h 179"/>
                <a:gd name="T54" fmla="*/ 44 w 144"/>
                <a:gd name="T55" fmla="*/ 114 h 179"/>
                <a:gd name="T56" fmla="*/ 31 w 144"/>
                <a:gd name="T57" fmla="*/ 110 h 179"/>
                <a:gd name="T58" fmla="*/ 22 w 144"/>
                <a:gd name="T59" fmla="*/ 110 h 179"/>
                <a:gd name="T60" fmla="*/ 11 w 144"/>
                <a:gd name="T61" fmla="*/ 106 h 179"/>
                <a:gd name="T62" fmla="*/ 5 w 144"/>
                <a:gd name="T63" fmla="*/ 92 h 179"/>
                <a:gd name="T64" fmla="*/ 3 w 144"/>
                <a:gd name="T65" fmla="*/ 84 h 179"/>
                <a:gd name="T66" fmla="*/ 3 w 144"/>
                <a:gd name="T67" fmla="*/ 73 h 179"/>
                <a:gd name="T68" fmla="*/ 0 w 144"/>
                <a:gd name="T69" fmla="*/ 62 h 179"/>
                <a:gd name="T70" fmla="*/ 1 w 144"/>
                <a:gd name="T71" fmla="*/ 59 h 179"/>
                <a:gd name="T72" fmla="*/ 1 w 144"/>
                <a:gd name="T73" fmla="*/ 59 h 179"/>
                <a:gd name="T74" fmla="*/ 4 w 144"/>
                <a:gd name="T75" fmla="*/ 54 h 179"/>
                <a:gd name="T76" fmla="*/ 5 w 144"/>
                <a:gd name="T77" fmla="*/ 51 h 179"/>
                <a:gd name="T78" fmla="*/ 5 w 144"/>
                <a:gd name="T79" fmla="*/ 48 h 179"/>
                <a:gd name="T80" fmla="*/ 8 w 144"/>
                <a:gd name="T81" fmla="*/ 45 h 179"/>
                <a:gd name="T82" fmla="*/ 12 w 144"/>
                <a:gd name="T83" fmla="*/ 41 h 179"/>
                <a:gd name="T84" fmla="*/ 14 w 144"/>
                <a:gd name="T85" fmla="*/ 28 h 179"/>
                <a:gd name="T86" fmla="*/ 19 w 144"/>
                <a:gd name="T87" fmla="*/ 21 h 179"/>
                <a:gd name="T88" fmla="*/ 21 w 144"/>
                <a:gd name="T89" fmla="*/ 18 h 179"/>
                <a:gd name="T90" fmla="*/ 24 w 144"/>
                <a:gd name="T91" fmla="*/ 17 h 179"/>
                <a:gd name="T92" fmla="*/ 24 w 144"/>
                <a:gd name="T93" fmla="*/ 17 h 179"/>
                <a:gd name="T94" fmla="*/ 26 w 144"/>
                <a:gd name="T95" fmla="*/ 15 h 179"/>
                <a:gd name="T96" fmla="*/ 36 w 144"/>
                <a:gd name="T97" fmla="*/ 5 h 179"/>
                <a:gd name="T98" fmla="*/ 52 w 144"/>
                <a:gd name="T99" fmla="*/ 5 h 179"/>
                <a:gd name="T100" fmla="*/ 53 w 144"/>
                <a:gd name="T101" fmla="*/ 5 h 179"/>
                <a:gd name="T102" fmla="*/ 68 w 144"/>
                <a:gd name="T103" fmla="*/ 4 h 179"/>
                <a:gd name="T104" fmla="*/ 81 w 144"/>
                <a:gd name="T105" fmla="*/ 7 h 179"/>
                <a:gd name="T106" fmla="*/ 96 w 144"/>
                <a:gd name="T107" fmla="*/ 17 h 179"/>
                <a:gd name="T108" fmla="*/ 109 w 144"/>
                <a:gd name="T109" fmla="*/ 27 h 179"/>
                <a:gd name="T110" fmla="*/ 116 w 144"/>
                <a:gd name="T111" fmla="*/ 30 h 179"/>
                <a:gd name="T112" fmla="*/ 133 w 144"/>
                <a:gd name="T113" fmla="*/ 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79">
                  <a:moveTo>
                    <a:pt x="133" y="38"/>
                  </a:moveTo>
                  <a:cubicBezTo>
                    <a:pt x="133" y="147"/>
                    <a:pt x="133" y="147"/>
                    <a:pt x="133" y="147"/>
                  </a:cubicBezTo>
                  <a:cubicBezTo>
                    <a:pt x="135" y="147"/>
                    <a:pt x="136" y="147"/>
                    <a:pt x="138" y="146"/>
                  </a:cubicBezTo>
                  <a:cubicBezTo>
                    <a:pt x="140" y="146"/>
                    <a:pt x="144" y="147"/>
                    <a:pt x="143" y="149"/>
                  </a:cubicBezTo>
                  <a:cubicBezTo>
                    <a:pt x="142" y="150"/>
                    <a:pt x="141" y="152"/>
                    <a:pt x="140" y="153"/>
                  </a:cubicBezTo>
                  <a:cubicBezTo>
                    <a:pt x="139" y="154"/>
                    <a:pt x="138" y="155"/>
                    <a:pt x="137" y="156"/>
                  </a:cubicBezTo>
                  <a:cubicBezTo>
                    <a:pt x="135" y="156"/>
                    <a:pt x="135" y="157"/>
                    <a:pt x="134" y="158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6" y="166"/>
                    <a:pt x="126" y="166"/>
                    <a:pt x="126" y="167"/>
                  </a:cubicBezTo>
                  <a:cubicBezTo>
                    <a:pt x="125" y="167"/>
                    <a:pt x="124" y="168"/>
                    <a:pt x="123" y="169"/>
                  </a:cubicBezTo>
                  <a:cubicBezTo>
                    <a:pt x="122" y="169"/>
                    <a:pt x="121" y="170"/>
                    <a:pt x="120" y="170"/>
                  </a:cubicBezTo>
                  <a:cubicBezTo>
                    <a:pt x="119" y="171"/>
                    <a:pt x="117" y="171"/>
                    <a:pt x="115" y="171"/>
                  </a:cubicBezTo>
                  <a:cubicBezTo>
                    <a:pt x="113" y="171"/>
                    <a:pt x="113" y="172"/>
                    <a:pt x="112" y="172"/>
                  </a:cubicBezTo>
                  <a:cubicBezTo>
                    <a:pt x="110" y="174"/>
                    <a:pt x="109" y="178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0" y="176"/>
                    <a:pt x="100" y="175"/>
                    <a:pt x="96" y="174"/>
                  </a:cubicBezTo>
                  <a:cubicBezTo>
                    <a:pt x="94" y="174"/>
                    <a:pt x="95" y="168"/>
                    <a:pt x="92" y="168"/>
                  </a:cubicBezTo>
                  <a:cubicBezTo>
                    <a:pt x="92" y="166"/>
                    <a:pt x="95" y="165"/>
                    <a:pt x="94" y="163"/>
                  </a:cubicBezTo>
                  <a:cubicBezTo>
                    <a:pt x="94" y="161"/>
                    <a:pt x="93" y="158"/>
                    <a:pt x="92" y="158"/>
                  </a:cubicBezTo>
                  <a:cubicBezTo>
                    <a:pt x="92" y="156"/>
                    <a:pt x="85" y="157"/>
                    <a:pt x="84" y="153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4" y="140"/>
                    <a:pt x="73" y="141"/>
                    <a:pt x="68" y="135"/>
                  </a:cubicBezTo>
                  <a:cubicBezTo>
                    <a:pt x="65" y="130"/>
                    <a:pt x="63" y="126"/>
                    <a:pt x="57" y="123"/>
                  </a:cubicBezTo>
                  <a:cubicBezTo>
                    <a:pt x="55" y="122"/>
                    <a:pt x="53" y="118"/>
                    <a:pt x="51" y="117"/>
                  </a:cubicBezTo>
                  <a:cubicBezTo>
                    <a:pt x="49" y="116"/>
                    <a:pt x="45" y="115"/>
                    <a:pt x="44" y="114"/>
                  </a:cubicBezTo>
                  <a:cubicBezTo>
                    <a:pt x="40" y="110"/>
                    <a:pt x="34" y="113"/>
                    <a:pt x="31" y="110"/>
                  </a:cubicBezTo>
                  <a:cubicBezTo>
                    <a:pt x="27" y="108"/>
                    <a:pt x="26" y="107"/>
                    <a:pt x="22" y="110"/>
                  </a:cubicBezTo>
                  <a:cubicBezTo>
                    <a:pt x="21" y="112"/>
                    <a:pt x="13" y="107"/>
                    <a:pt x="11" y="106"/>
                  </a:cubicBezTo>
                  <a:cubicBezTo>
                    <a:pt x="9" y="105"/>
                    <a:pt x="5" y="94"/>
                    <a:pt x="5" y="92"/>
                  </a:cubicBezTo>
                  <a:cubicBezTo>
                    <a:pt x="5" y="88"/>
                    <a:pt x="6" y="86"/>
                    <a:pt x="3" y="84"/>
                  </a:cubicBezTo>
                  <a:cubicBezTo>
                    <a:pt x="1" y="81"/>
                    <a:pt x="1" y="75"/>
                    <a:pt x="3" y="73"/>
                  </a:cubicBezTo>
                  <a:cubicBezTo>
                    <a:pt x="4" y="67"/>
                    <a:pt x="5" y="67"/>
                    <a:pt x="0" y="62"/>
                  </a:cubicBezTo>
                  <a:cubicBezTo>
                    <a:pt x="0" y="60"/>
                    <a:pt x="0" y="60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5" y="52"/>
                    <a:pt x="5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6" y="48"/>
                    <a:pt x="6" y="46"/>
                    <a:pt x="8" y="45"/>
                  </a:cubicBezTo>
                  <a:cubicBezTo>
                    <a:pt x="9" y="44"/>
                    <a:pt x="12" y="42"/>
                    <a:pt x="12" y="41"/>
                  </a:cubicBezTo>
                  <a:cubicBezTo>
                    <a:pt x="13" y="37"/>
                    <a:pt x="10" y="30"/>
                    <a:pt x="14" y="28"/>
                  </a:cubicBezTo>
                  <a:cubicBezTo>
                    <a:pt x="18" y="27"/>
                    <a:pt x="18" y="25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6" y="15"/>
                  </a:cubicBezTo>
                  <a:cubicBezTo>
                    <a:pt x="27" y="11"/>
                    <a:pt x="32" y="6"/>
                    <a:pt x="36" y="5"/>
                  </a:cubicBezTo>
                  <a:cubicBezTo>
                    <a:pt x="44" y="5"/>
                    <a:pt x="45" y="0"/>
                    <a:pt x="52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4" y="7"/>
                    <a:pt x="66" y="5"/>
                    <a:pt x="68" y="4"/>
                  </a:cubicBezTo>
                  <a:cubicBezTo>
                    <a:pt x="72" y="5"/>
                    <a:pt x="77" y="4"/>
                    <a:pt x="81" y="7"/>
                  </a:cubicBezTo>
                  <a:cubicBezTo>
                    <a:pt x="86" y="9"/>
                    <a:pt x="90" y="17"/>
                    <a:pt x="96" y="17"/>
                  </a:cubicBezTo>
                  <a:cubicBezTo>
                    <a:pt x="102" y="18"/>
                    <a:pt x="106" y="23"/>
                    <a:pt x="109" y="27"/>
                  </a:cubicBezTo>
                  <a:cubicBezTo>
                    <a:pt x="110" y="27"/>
                    <a:pt x="116" y="30"/>
                    <a:pt x="116" y="30"/>
                  </a:cubicBezTo>
                  <a:cubicBezTo>
                    <a:pt x="133" y="38"/>
                    <a:pt x="133" y="38"/>
                    <a:pt x="133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3DBA10B3-1991-234C-BD5D-9FBEA98D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054" y="1741900"/>
              <a:ext cx="362496" cy="437954"/>
            </a:xfrm>
            <a:custGeom>
              <a:avLst/>
              <a:gdLst>
                <a:gd name="T0" fmla="*/ 140 w 142"/>
                <a:gd name="T1" fmla="*/ 1 h 169"/>
                <a:gd name="T2" fmla="*/ 138 w 142"/>
                <a:gd name="T3" fmla="*/ 6 h 169"/>
                <a:gd name="T4" fmla="*/ 131 w 142"/>
                <a:gd name="T5" fmla="*/ 21 h 169"/>
                <a:gd name="T6" fmla="*/ 133 w 142"/>
                <a:gd name="T7" fmla="*/ 23 h 169"/>
                <a:gd name="T8" fmla="*/ 131 w 142"/>
                <a:gd name="T9" fmla="*/ 36 h 169"/>
                <a:gd name="T10" fmla="*/ 129 w 142"/>
                <a:gd name="T11" fmla="*/ 44 h 169"/>
                <a:gd name="T12" fmla="*/ 132 w 142"/>
                <a:gd name="T13" fmla="*/ 57 h 169"/>
                <a:gd name="T14" fmla="*/ 124 w 142"/>
                <a:gd name="T15" fmla="*/ 64 h 169"/>
                <a:gd name="T16" fmla="*/ 125 w 142"/>
                <a:gd name="T17" fmla="*/ 67 h 169"/>
                <a:gd name="T18" fmla="*/ 128 w 142"/>
                <a:gd name="T19" fmla="*/ 69 h 169"/>
                <a:gd name="T20" fmla="*/ 133 w 142"/>
                <a:gd name="T21" fmla="*/ 75 h 169"/>
                <a:gd name="T22" fmla="*/ 130 w 142"/>
                <a:gd name="T23" fmla="*/ 84 h 169"/>
                <a:gd name="T24" fmla="*/ 124 w 142"/>
                <a:gd name="T25" fmla="*/ 95 h 169"/>
                <a:gd name="T26" fmla="*/ 121 w 142"/>
                <a:gd name="T27" fmla="*/ 114 h 169"/>
                <a:gd name="T28" fmla="*/ 113 w 142"/>
                <a:gd name="T29" fmla="*/ 127 h 169"/>
                <a:gd name="T30" fmla="*/ 111 w 142"/>
                <a:gd name="T31" fmla="*/ 137 h 169"/>
                <a:gd name="T32" fmla="*/ 100 w 142"/>
                <a:gd name="T33" fmla="*/ 147 h 169"/>
                <a:gd name="T34" fmla="*/ 87 w 142"/>
                <a:gd name="T35" fmla="*/ 160 h 169"/>
                <a:gd name="T36" fmla="*/ 71 w 142"/>
                <a:gd name="T37" fmla="*/ 169 h 169"/>
                <a:gd name="T38" fmla="*/ 66 w 142"/>
                <a:gd name="T39" fmla="*/ 158 h 169"/>
                <a:gd name="T40" fmla="*/ 58 w 142"/>
                <a:gd name="T41" fmla="*/ 145 h 169"/>
                <a:gd name="T42" fmla="*/ 33 w 142"/>
                <a:gd name="T43" fmla="*/ 132 h 169"/>
                <a:gd name="T44" fmla="*/ 28 w 142"/>
                <a:gd name="T45" fmla="*/ 122 h 169"/>
                <a:gd name="T46" fmla="*/ 11 w 142"/>
                <a:gd name="T47" fmla="*/ 111 h 169"/>
                <a:gd name="T48" fmla="*/ 2 w 142"/>
                <a:gd name="T49" fmla="*/ 105 h 169"/>
                <a:gd name="T50" fmla="*/ 1 w 142"/>
                <a:gd name="T51" fmla="*/ 73 h 169"/>
                <a:gd name="T52" fmla="*/ 1 w 142"/>
                <a:gd name="T53" fmla="*/ 54 h 169"/>
                <a:gd name="T54" fmla="*/ 8 w 142"/>
                <a:gd name="T55" fmla="*/ 51 h 169"/>
                <a:gd name="T56" fmla="*/ 17 w 142"/>
                <a:gd name="T57" fmla="*/ 31 h 169"/>
                <a:gd name="T58" fmla="*/ 20 w 142"/>
                <a:gd name="T59" fmla="*/ 23 h 169"/>
                <a:gd name="T60" fmla="*/ 26 w 142"/>
                <a:gd name="T61" fmla="*/ 16 h 169"/>
                <a:gd name="T62" fmla="*/ 26 w 142"/>
                <a:gd name="T63" fmla="*/ 0 h 169"/>
                <a:gd name="connsiteX0" fmla="*/ 9859 w 9859"/>
                <a:gd name="connsiteY0" fmla="*/ 0 h 10000"/>
                <a:gd name="connsiteX1" fmla="*/ 9859 w 9859"/>
                <a:gd name="connsiteY1" fmla="*/ 59 h 10000"/>
                <a:gd name="connsiteX2" fmla="*/ 9789 w 9859"/>
                <a:gd name="connsiteY2" fmla="*/ 118 h 10000"/>
                <a:gd name="connsiteX3" fmla="*/ 9718 w 9859"/>
                <a:gd name="connsiteY3" fmla="*/ 355 h 10000"/>
                <a:gd name="connsiteX4" fmla="*/ 9507 w 9859"/>
                <a:gd name="connsiteY4" fmla="*/ 710 h 10000"/>
                <a:gd name="connsiteX5" fmla="*/ 9225 w 9859"/>
                <a:gd name="connsiteY5" fmla="*/ 1243 h 10000"/>
                <a:gd name="connsiteX6" fmla="*/ 9225 w 9859"/>
                <a:gd name="connsiteY6" fmla="*/ 1302 h 10000"/>
                <a:gd name="connsiteX7" fmla="*/ 9366 w 9859"/>
                <a:gd name="connsiteY7" fmla="*/ 1361 h 10000"/>
                <a:gd name="connsiteX8" fmla="*/ 9366 w 9859"/>
                <a:gd name="connsiteY8" fmla="*/ 1716 h 10000"/>
                <a:gd name="connsiteX9" fmla="*/ 9225 w 9859"/>
                <a:gd name="connsiteY9" fmla="*/ 2130 h 10000"/>
                <a:gd name="connsiteX10" fmla="*/ 9085 w 9859"/>
                <a:gd name="connsiteY10" fmla="*/ 2367 h 10000"/>
                <a:gd name="connsiteX11" fmla="*/ 9085 w 9859"/>
                <a:gd name="connsiteY11" fmla="*/ 2604 h 10000"/>
                <a:gd name="connsiteX12" fmla="*/ 9296 w 9859"/>
                <a:gd name="connsiteY12" fmla="*/ 3136 h 10000"/>
                <a:gd name="connsiteX13" fmla="*/ 9296 w 9859"/>
                <a:gd name="connsiteY13" fmla="*/ 3373 h 10000"/>
                <a:gd name="connsiteX14" fmla="*/ 8873 w 9859"/>
                <a:gd name="connsiteY14" fmla="*/ 3609 h 10000"/>
                <a:gd name="connsiteX15" fmla="*/ 8732 w 9859"/>
                <a:gd name="connsiteY15" fmla="*/ 3787 h 10000"/>
                <a:gd name="connsiteX16" fmla="*/ 8732 w 9859"/>
                <a:gd name="connsiteY16" fmla="*/ 3905 h 10000"/>
                <a:gd name="connsiteX17" fmla="*/ 8803 w 9859"/>
                <a:gd name="connsiteY17" fmla="*/ 3964 h 10000"/>
                <a:gd name="connsiteX18" fmla="*/ 8873 w 9859"/>
                <a:gd name="connsiteY18" fmla="*/ 4024 h 10000"/>
                <a:gd name="connsiteX19" fmla="*/ 9014 w 9859"/>
                <a:gd name="connsiteY19" fmla="*/ 4083 h 10000"/>
                <a:gd name="connsiteX20" fmla="*/ 9085 w 9859"/>
                <a:gd name="connsiteY20" fmla="*/ 4201 h 10000"/>
                <a:gd name="connsiteX21" fmla="*/ 9366 w 9859"/>
                <a:gd name="connsiteY21" fmla="*/ 4438 h 10000"/>
                <a:gd name="connsiteX22" fmla="*/ 9366 w 9859"/>
                <a:gd name="connsiteY22" fmla="*/ 4438 h 10000"/>
                <a:gd name="connsiteX23" fmla="*/ 9155 w 9859"/>
                <a:gd name="connsiteY23" fmla="*/ 4970 h 10000"/>
                <a:gd name="connsiteX24" fmla="*/ 8732 w 9859"/>
                <a:gd name="connsiteY24" fmla="*/ 5325 h 10000"/>
                <a:gd name="connsiteX25" fmla="*/ 8732 w 9859"/>
                <a:gd name="connsiteY25" fmla="*/ 5621 h 10000"/>
                <a:gd name="connsiteX26" fmla="*/ 8521 w 9859"/>
                <a:gd name="connsiteY26" fmla="*/ 6213 h 10000"/>
                <a:gd name="connsiteX27" fmla="*/ 8521 w 9859"/>
                <a:gd name="connsiteY27" fmla="*/ 6746 h 10000"/>
                <a:gd name="connsiteX28" fmla="*/ 8099 w 9859"/>
                <a:gd name="connsiteY28" fmla="*/ 7219 h 10000"/>
                <a:gd name="connsiteX29" fmla="*/ 7958 w 9859"/>
                <a:gd name="connsiteY29" fmla="*/ 7515 h 10000"/>
                <a:gd name="connsiteX30" fmla="*/ 7817 w 9859"/>
                <a:gd name="connsiteY30" fmla="*/ 7929 h 10000"/>
                <a:gd name="connsiteX31" fmla="*/ 7817 w 9859"/>
                <a:gd name="connsiteY31" fmla="*/ 8107 h 10000"/>
                <a:gd name="connsiteX32" fmla="*/ 7465 w 9859"/>
                <a:gd name="connsiteY32" fmla="*/ 8284 h 10000"/>
                <a:gd name="connsiteX33" fmla="*/ 7042 w 9859"/>
                <a:gd name="connsiteY33" fmla="*/ 8698 h 10000"/>
                <a:gd name="connsiteX34" fmla="*/ 6831 w 9859"/>
                <a:gd name="connsiteY34" fmla="*/ 9112 h 10000"/>
                <a:gd name="connsiteX35" fmla="*/ 6127 w 9859"/>
                <a:gd name="connsiteY35" fmla="*/ 9467 h 10000"/>
                <a:gd name="connsiteX36" fmla="*/ 5000 w 9859"/>
                <a:gd name="connsiteY36" fmla="*/ 10000 h 10000"/>
                <a:gd name="connsiteX37" fmla="*/ 5000 w 9859"/>
                <a:gd name="connsiteY37" fmla="*/ 10000 h 10000"/>
                <a:gd name="connsiteX38" fmla="*/ 4930 w 9859"/>
                <a:gd name="connsiteY38" fmla="*/ 9882 h 10000"/>
                <a:gd name="connsiteX39" fmla="*/ 4648 w 9859"/>
                <a:gd name="connsiteY39" fmla="*/ 9349 h 10000"/>
                <a:gd name="connsiteX40" fmla="*/ 4225 w 9859"/>
                <a:gd name="connsiteY40" fmla="*/ 9053 h 10000"/>
                <a:gd name="connsiteX41" fmla="*/ 4085 w 9859"/>
                <a:gd name="connsiteY41" fmla="*/ 8580 h 10000"/>
                <a:gd name="connsiteX42" fmla="*/ 3732 w 9859"/>
                <a:gd name="connsiteY42" fmla="*/ 7870 h 10000"/>
                <a:gd name="connsiteX43" fmla="*/ 2324 w 9859"/>
                <a:gd name="connsiteY43" fmla="*/ 7811 h 10000"/>
                <a:gd name="connsiteX44" fmla="*/ 1972 w 9859"/>
                <a:gd name="connsiteY44" fmla="*/ 7219 h 10000"/>
                <a:gd name="connsiteX45" fmla="*/ 1620 w 9859"/>
                <a:gd name="connsiteY45" fmla="*/ 7041 h 10000"/>
                <a:gd name="connsiteX46" fmla="*/ 775 w 9859"/>
                <a:gd name="connsiteY46" fmla="*/ 6568 h 10000"/>
                <a:gd name="connsiteX47" fmla="*/ 423 w 9859"/>
                <a:gd name="connsiteY47" fmla="*/ 6272 h 10000"/>
                <a:gd name="connsiteX48" fmla="*/ 141 w 9859"/>
                <a:gd name="connsiteY48" fmla="*/ 6213 h 10000"/>
                <a:gd name="connsiteX49" fmla="*/ 0 w 9859"/>
                <a:gd name="connsiteY49" fmla="*/ 4970 h 10000"/>
                <a:gd name="connsiteX50" fmla="*/ 70 w 9859"/>
                <a:gd name="connsiteY50" fmla="*/ 4320 h 10000"/>
                <a:gd name="connsiteX51" fmla="*/ 0 w 9859"/>
                <a:gd name="connsiteY51" fmla="*/ 3609 h 10000"/>
                <a:gd name="connsiteX52" fmla="*/ 70 w 9859"/>
                <a:gd name="connsiteY52" fmla="*/ 3195 h 10000"/>
                <a:gd name="connsiteX53" fmla="*/ 70 w 9859"/>
                <a:gd name="connsiteY53" fmla="*/ 3195 h 10000"/>
                <a:gd name="connsiteX54" fmla="*/ 563 w 9859"/>
                <a:gd name="connsiteY54" fmla="*/ 3018 h 10000"/>
                <a:gd name="connsiteX55" fmla="*/ 1056 w 9859"/>
                <a:gd name="connsiteY55" fmla="*/ 2663 h 10000"/>
                <a:gd name="connsiteX56" fmla="*/ 1197 w 9859"/>
                <a:gd name="connsiteY56" fmla="*/ 1834 h 10000"/>
                <a:gd name="connsiteX57" fmla="*/ 1268 w 9859"/>
                <a:gd name="connsiteY57" fmla="*/ 1479 h 10000"/>
                <a:gd name="connsiteX58" fmla="*/ 1408 w 9859"/>
                <a:gd name="connsiteY58" fmla="*/ 1361 h 10000"/>
                <a:gd name="connsiteX59" fmla="*/ 1479 w 9859"/>
                <a:gd name="connsiteY59" fmla="*/ 1243 h 10000"/>
                <a:gd name="connsiteX60" fmla="*/ 1831 w 9859"/>
                <a:gd name="connsiteY60" fmla="*/ 947 h 10000"/>
                <a:gd name="connsiteX61" fmla="*/ 1831 w 9859"/>
                <a:gd name="connsiteY61" fmla="*/ 0 h 10000"/>
                <a:gd name="connsiteX62" fmla="*/ 1831 w 9859"/>
                <a:gd name="connsiteY62" fmla="*/ 0 h 10000"/>
                <a:gd name="connsiteX63" fmla="*/ 9859 w 9859"/>
                <a:gd name="connsiteY63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285 w 10000"/>
                <a:gd name="connsiteY40" fmla="*/ 9053 h 10000"/>
                <a:gd name="connsiteX41" fmla="*/ 4143 w 10000"/>
                <a:gd name="connsiteY41" fmla="*/ 8580 h 10000"/>
                <a:gd name="connsiteX42" fmla="*/ 3785 w 10000"/>
                <a:gd name="connsiteY42" fmla="*/ 7870 h 10000"/>
                <a:gd name="connsiteX43" fmla="*/ 2357 w 10000"/>
                <a:gd name="connsiteY43" fmla="*/ 7811 h 10000"/>
                <a:gd name="connsiteX44" fmla="*/ 2000 w 10000"/>
                <a:gd name="connsiteY44" fmla="*/ 7219 h 10000"/>
                <a:gd name="connsiteX45" fmla="*/ 786 w 10000"/>
                <a:gd name="connsiteY45" fmla="*/ 6568 h 10000"/>
                <a:gd name="connsiteX46" fmla="*/ 429 w 10000"/>
                <a:gd name="connsiteY46" fmla="*/ 6272 h 10000"/>
                <a:gd name="connsiteX47" fmla="*/ 143 w 10000"/>
                <a:gd name="connsiteY47" fmla="*/ 6213 h 10000"/>
                <a:gd name="connsiteX48" fmla="*/ 0 w 10000"/>
                <a:gd name="connsiteY48" fmla="*/ 4970 h 10000"/>
                <a:gd name="connsiteX49" fmla="*/ 71 w 10000"/>
                <a:gd name="connsiteY49" fmla="*/ 4320 h 10000"/>
                <a:gd name="connsiteX50" fmla="*/ 0 w 10000"/>
                <a:gd name="connsiteY50" fmla="*/ 3609 h 10000"/>
                <a:gd name="connsiteX51" fmla="*/ 71 w 10000"/>
                <a:gd name="connsiteY51" fmla="*/ 3195 h 10000"/>
                <a:gd name="connsiteX52" fmla="*/ 71 w 10000"/>
                <a:gd name="connsiteY52" fmla="*/ 3195 h 10000"/>
                <a:gd name="connsiteX53" fmla="*/ 571 w 10000"/>
                <a:gd name="connsiteY53" fmla="*/ 3018 h 10000"/>
                <a:gd name="connsiteX54" fmla="*/ 1071 w 10000"/>
                <a:gd name="connsiteY54" fmla="*/ 2663 h 10000"/>
                <a:gd name="connsiteX55" fmla="*/ 1214 w 10000"/>
                <a:gd name="connsiteY55" fmla="*/ 1834 h 10000"/>
                <a:gd name="connsiteX56" fmla="*/ 1286 w 10000"/>
                <a:gd name="connsiteY56" fmla="*/ 1479 h 10000"/>
                <a:gd name="connsiteX57" fmla="*/ 1428 w 10000"/>
                <a:gd name="connsiteY57" fmla="*/ 1361 h 10000"/>
                <a:gd name="connsiteX58" fmla="*/ 1500 w 10000"/>
                <a:gd name="connsiteY58" fmla="*/ 1243 h 10000"/>
                <a:gd name="connsiteX59" fmla="*/ 1857 w 10000"/>
                <a:gd name="connsiteY59" fmla="*/ 947 h 10000"/>
                <a:gd name="connsiteX60" fmla="*/ 1857 w 10000"/>
                <a:gd name="connsiteY60" fmla="*/ 0 h 10000"/>
                <a:gd name="connsiteX61" fmla="*/ 1857 w 10000"/>
                <a:gd name="connsiteY61" fmla="*/ 0 h 10000"/>
                <a:gd name="connsiteX62" fmla="*/ 10000 w 10000"/>
                <a:gd name="connsiteY62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285 w 10000"/>
                <a:gd name="connsiteY40" fmla="*/ 9053 h 10000"/>
                <a:gd name="connsiteX41" fmla="*/ 4143 w 10000"/>
                <a:gd name="connsiteY41" fmla="*/ 8580 h 10000"/>
                <a:gd name="connsiteX42" fmla="*/ 3785 w 10000"/>
                <a:gd name="connsiteY42" fmla="*/ 7870 h 10000"/>
                <a:gd name="connsiteX43" fmla="*/ 2357 w 10000"/>
                <a:gd name="connsiteY43" fmla="*/ 7811 h 10000"/>
                <a:gd name="connsiteX44" fmla="*/ 786 w 10000"/>
                <a:gd name="connsiteY44" fmla="*/ 6568 h 10000"/>
                <a:gd name="connsiteX45" fmla="*/ 429 w 10000"/>
                <a:gd name="connsiteY45" fmla="*/ 6272 h 10000"/>
                <a:gd name="connsiteX46" fmla="*/ 143 w 10000"/>
                <a:gd name="connsiteY46" fmla="*/ 6213 h 10000"/>
                <a:gd name="connsiteX47" fmla="*/ 0 w 10000"/>
                <a:gd name="connsiteY47" fmla="*/ 4970 h 10000"/>
                <a:gd name="connsiteX48" fmla="*/ 71 w 10000"/>
                <a:gd name="connsiteY48" fmla="*/ 4320 h 10000"/>
                <a:gd name="connsiteX49" fmla="*/ 0 w 10000"/>
                <a:gd name="connsiteY49" fmla="*/ 3609 h 10000"/>
                <a:gd name="connsiteX50" fmla="*/ 71 w 10000"/>
                <a:gd name="connsiteY50" fmla="*/ 3195 h 10000"/>
                <a:gd name="connsiteX51" fmla="*/ 71 w 10000"/>
                <a:gd name="connsiteY51" fmla="*/ 3195 h 10000"/>
                <a:gd name="connsiteX52" fmla="*/ 571 w 10000"/>
                <a:gd name="connsiteY52" fmla="*/ 3018 h 10000"/>
                <a:gd name="connsiteX53" fmla="*/ 1071 w 10000"/>
                <a:gd name="connsiteY53" fmla="*/ 2663 h 10000"/>
                <a:gd name="connsiteX54" fmla="*/ 1214 w 10000"/>
                <a:gd name="connsiteY54" fmla="*/ 1834 h 10000"/>
                <a:gd name="connsiteX55" fmla="*/ 1286 w 10000"/>
                <a:gd name="connsiteY55" fmla="*/ 1479 h 10000"/>
                <a:gd name="connsiteX56" fmla="*/ 1428 w 10000"/>
                <a:gd name="connsiteY56" fmla="*/ 1361 h 10000"/>
                <a:gd name="connsiteX57" fmla="*/ 1500 w 10000"/>
                <a:gd name="connsiteY57" fmla="*/ 1243 h 10000"/>
                <a:gd name="connsiteX58" fmla="*/ 1857 w 10000"/>
                <a:gd name="connsiteY58" fmla="*/ 947 h 10000"/>
                <a:gd name="connsiteX59" fmla="*/ 1857 w 10000"/>
                <a:gd name="connsiteY59" fmla="*/ 0 h 10000"/>
                <a:gd name="connsiteX60" fmla="*/ 1857 w 10000"/>
                <a:gd name="connsiteY60" fmla="*/ 0 h 10000"/>
                <a:gd name="connsiteX61" fmla="*/ 10000 w 10000"/>
                <a:gd name="connsiteY61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143 w 10000"/>
                <a:gd name="connsiteY40" fmla="*/ 8580 h 10000"/>
                <a:gd name="connsiteX41" fmla="*/ 3785 w 10000"/>
                <a:gd name="connsiteY41" fmla="*/ 7870 h 10000"/>
                <a:gd name="connsiteX42" fmla="*/ 2357 w 10000"/>
                <a:gd name="connsiteY42" fmla="*/ 7811 h 10000"/>
                <a:gd name="connsiteX43" fmla="*/ 786 w 10000"/>
                <a:gd name="connsiteY43" fmla="*/ 6568 h 10000"/>
                <a:gd name="connsiteX44" fmla="*/ 429 w 10000"/>
                <a:gd name="connsiteY44" fmla="*/ 6272 h 10000"/>
                <a:gd name="connsiteX45" fmla="*/ 143 w 10000"/>
                <a:gd name="connsiteY45" fmla="*/ 6213 h 10000"/>
                <a:gd name="connsiteX46" fmla="*/ 0 w 10000"/>
                <a:gd name="connsiteY46" fmla="*/ 4970 h 10000"/>
                <a:gd name="connsiteX47" fmla="*/ 71 w 10000"/>
                <a:gd name="connsiteY47" fmla="*/ 4320 h 10000"/>
                <a:gd name="connsiteX48" fmla="*/ 0 w 10000"/>
                <a:gd name="connsiteY48" fmla="*/ 3609 h 10000"/>
                <a:gd name="connsiteX49" fmla="*/ 71 w 10000"/>
                <a:gd name="connsiteY49" fmla="*/ 3195 h 10000"/>
                <a:gd name="connsiteX50" fmla="*/ 71 w 10000"/>
                <a:gd name="connsiteY50" fmla="*/ 3195 h 10000"/>
                <a:gd name="connsiteX51" fmla="*/ 571 w 10000"/>
                <a:gd name="connsiteY51" fmla="*/ 3018 h 10000"/>
                <a:gd name="connsiteX52" fmla="*/ 1071 w 10000"/>
                <a:gd name="connsiteY52" fmla="*/ 2663 h 10000"/>
                <a:gd name="connsiteX53" fmla="*/ 1214 w 10000"/>
                <a:gd name="connsiteY53" fmla="*/ 1834 h 10000"/>
                <a:gd name="connsiteX54" fmla="*/ 1286 w 10000"/>
                <a:gd name="connsiteY54" fmla="*/ 1479 h 10000"/>
                <a:gd name="connsiteX55" fmla="*/ 1428 w 10000"/>
                <a:gd name="connsiteY55" fmla="*/ 1361 h 10000"/>
                <a:gd name="connsiteX56" fmla="*/ 1500 w 10000"/>
                <a:gd name="connsiteY56" fmla="*/ 1243 h 10000"/>
                <a:gd name="connsiteX57" fmla="*/ 1857 w 10000"/>
                <a:gd name="connsiteY57" fmla="*/ 947 h 10000"/>
                <a:gd name="connsiteX58" fmla="*/ 1857 w 10000"/>
                <a:gd name="connsiteY58" fmla="*/ 0 h 10000"/>
                <a:gd name="connsiteX59" fmla="*/ 1857 w 10000"/>
                <a:gd name="connsiteY59" fmla="*/ 0 h 10000"/>
                <a:gd name="connsiteX60" fmla="*/ 10000 w 10000"/>
                <a:gd name="connsiteY60" fmla="*/ 0 h 10000"/>
                <a:gd name="connsiteX0" fmla="*/ 10000 w 10000"/>
                <a:gd name="connsiteY0" fmla="*/ 0 h 10000"/>
                <a:gd name="connsiteX1" fmla="*/ 10000 w 10000"/>
                <a:gd name="connsiteY1" fmla="*/ 59 h 10000"/>
                <a:gd name="connsiteX2" fmla="*/ 9929 w 10000"/>
                <a:gd name="connsiteY2" fmla="*/ 118 h 10000"/>
                <a:gd name="connsiteX3" fmla="*/ 9857 w 10000"/>
                <a:gd name="connsiteY3" fmla="*/ 355 h 10000"/>
                <a:gd name="connsiteX4" fmla="*/ 9643 w 10000"/>
                <a:gd name="connsiteY4" fmla="*/ 710 h 10000"/>
                <a:gd name="connsiteX5" fmla="*/ 9357 w 10000"/>
                <a:gd name="connsiteY5" fmla="*/ 1243 h 10000"/>
                <a:gd name="connsiteX6" fmla="*/ 9357 w 10000"/>
                <a:gd name="connsiteY6" fmla="*/ 1302 h 10000"/>
                <a:gd name="connsiteX7" fmla="*/ 9500 w 10000"/>
                <a:gd name="connsiteY7" fmla="*/ 1361 h 10000"/>
                <a:gd name="connsiteX8" fmla="*/ 9500 w 10000"/>
                <a:gd name="connsiteY8" fmla="*/ 1716 h 10000"/>
                <a:gd name="connsiteX9" fmla="*/ 9357 w 10000"/>
                <a:gd name="connsiteY9" fmla="*/ 2130 h 10000"/>
                <a:gd name="connsiteX10" fmla="*/ 9215 w 10000"/>
                <a:gd name="connsiteY10" fmla="*/ 2367 h 10000"/>
                <a:gd name="connsiteX11" fmla="*/ 9215 w 10000"/>
                <a:gd name="connsiteY11" fmla="*/ 2604 h 10000"/>
                <a:gd name="connsiteX12" fmla="*/ 9429 w 10000"/>
                <a:gd name="connsiteY12" fmla="*/ 3136 h 10000"/>
                <a:gd name="connsiteX13" fmla="*/ 9429 w 10000"/>
                <a:gd name="connsiteY13" fmla="*/ 3373 h 10000"/>
                <a:gd name="connsiteX14" fmla="*/ 9000 w 10000"/>
                <a:gd name="connsiteY14" fmla="*/ 3609 h 10000"/>
                <a:gd name="connsiteX15" fmla="*/ 8857 w 10000"/>
                <a:gd name="connsiteY15" fmla="*/ 3787 h 10000"/>
                <a:gd name="connsiteX16" fmla="*/ 8857 w 10000"/>
                <a:gd name="connsiteY16" fmla="*/ 3905 h 10000"/>
                <a:gd name="connsiteX17" fmla="*/ 8929 w 10000"/>
                <a:gd name="connsiteY17" fmla="*/ 3964 h 10000"/>
                <a:gd name="connsiteX18" fmla="*/ 9000 w 10000"/>
                <a:gd name="connsiteY18" fmla="*/ 4024 h 10000"/>
                <a:gd name="connsiteX19" fmla="*/ 9143 w 10000"/>
                <a:gd name="connsiteY19" fmla="*/ 4083 h 10000"/>
                <a:gd name="connsiteX20" fmla="*/ 9215 w 10000"/>
                <a:gd name="connsiteY20" fmla="*/ 4201 h 10000"/>
                <a:gd name="connsiteX21" fmla="*/ 9500 w 10000"/>
                <a:gd name="connsiteY21" fmla="*/ 4438 h 10000"/>
                <a:gd name="connsiteX22" fmla="*/ 9500 w 10000"/>
                <a:gd name="connsiteY22" fmla="*/ 4438 h 10000"/>
                <a:gd name="connsiteX23" fmla="*/ 9286 w 10000"/>
                <a:gd name="connsiteY23" fmla="*/ 4970 h 10000"/>
                <a:gd name="connsiteX24" fmla="*/ 8857 w 10000"/>
                <a:gd name="connsiteY24" fmla="*/ 5325 h 10000"/>
                <a:gd name="connsiteX25" fmla="*/ 8857 w 10000"/>
                <a:gd name="connsiteY25" fmla="*/ 5621 h 10000"/>
                <a:gd name="connsiteX26" fmla="*/ 8643 w 10000"/>
                <a:gd name="connsiteY26" fmla="*/ 6213 h 10000"/>
                <a:gd name="connsiteX27" fmla="*/ 8643 w 10000"/>
                <a:gd name="connsiteY27" fmla="*/ 6746 h 10000"/>
                <a:gd name="connsiteX28" fmla="*/ 8215 w 10000"/>
                <a:gd name="connsiteY28" fmla="*/ 7219 h 10000"/>
                <a:gd name="connsiteX29" fmla="*/ 8072 w 10000"/>
                <a:gd name="connsiteY29" fmla="*/ 7515 h 10000"/>
                <a:gd name="connsiteX30" fmla="*/ 7929 w 10000"/>
                <a:gd name="connsiteY30" fmla="*/ 7929 h 10000"/>
                <a:gd name="connsiteX31" fmla="*/ 7929 w 10000"/>
                <a:gd name="connsiteY31" fmla="*/ 8107 h 10000"/>
                <a:gd name="connsiteX32" fmla="*/ 7572 w 10000"/>
                <a:gd name="connsiteY32" fmla="*/ 8284 h 10000"/>
                <a:gd name="connsiteX33" fmla="*/ 7143 w 10000"/>
                <a:gd name="connsiteY33" fmla="*/ 8698 h 10000"/>
                <a:gd name="connsiteX34" fmla="*/ 6929 w 10000"/>
                <a:gd name="connsiteY34" fmla="*/ 9112 h 10000"/>
                <a:gd name="connsiteX35" fmla="*/ 6215 w 10000"/>
                <a:gd name="connsiteY35" fmla="*/ 9467 h 10000"/>
                <a:gd name="connsiteX36" fmla="*/ 5072 w 10000"/>
                <a:gd name="connsiteY36" fmla="*/ 10000 h 10000"/>
                <a:gd name="connsiteX37" fmla="*/ 5072 w 10000"/>
                <a:gd name="connsiteY37" fmla="*/ 10000 h 10000"/>
                <a:gd name="connsiteX38" fmla="*/ 5001 w 10000"/>
                <a:gd name="connsiteY38" fmla="*/ 9882 h 10000"/>
                <a:gd name="connsiteX39" fmla="*/ 4714 w 10000"/>
                <a:gd name="connsiteY39" fmla="*/ 9349 h 10000"/>
                <a:gd name="connsiteX40" fmla="*/ 4143 w 10000"/>
                <a:gd name="connsiteY40" fmla="*/ 8580 h 10000"/>
                <a:gd name="connsiteX41" fmla="*/ 3785 w 10000"/>
                <a:gd name="connsiteY41" fmla="*/ 7870 h 10000"/>
                <a:gd name="connsiteX42" fmla="*/ 1963 w 10000"/>
                <a:gd name="connsiteY42" fmla="*/ 7702 h 10000"/>
                <a:gd name="connsiteX43" fmla="*/ 786 w 10000"/>
                <a:gd name="connsiteY43" fmla="*/ 6568 h 10000"/>
                <a:gd name="connsiteX44" fmla="*/ 429 w 10000"/>
                <a:gd name="connsiteY44" fmla="*/ 6272 h 10000"/>
                <a:gd name="connsiteX45" fmla="*/ 143 w 10000"/>
                <a:gd name="connsiteY45" fmla="*/ 6213 h 10000"/>
                <a:gd name="connsiteX46" fmla="*/ 0 w 10000"/>
                <a:gd name="connsiteY46" fmla="*/ 4970 h 10000"/>
                <a:gd name="connsiteX47" fmla="*/ 71 w 10000"/>
                <a:gd name="connsiteY47" fmla="*/ 4320 h 10000"/>
                <a:gd name="connsiteX48" fmla="*/ 0 w 10000"/>
                <a:gd name="connsiteY48" fmla="*/ 3609 h 10000"/>
                <a:gd name="connsiteX49" fmla="*/ 71 w 10000"/>
                <a:gd name="connsiteY49" fmla="*/ 3195 h 10000"/>
                <a:gd name="connsiteX50" fmla="*/ 71 w 10000"/>
                <a:gd name="connsiteY50" fmla="*/ 3195 h 10000"/>
                <a:gd name="connsiteX51" fmla="*/ 571 w 10000"/>
                <a:gd name="connsiteY51" fmla="*/ 3018 h 10000"/>
                <a:gd name="connsiteX52" fmla="*/ 1071 w 10000"/>
                <a:gd name="connsiteY52" fmla="*/ 2663 h 10000"/>
                <a:gd name="connsiteX53" fmla="*/ 1214 w 10000"/>
                <a:gd name="connsiteY53" fmla="*/ 1834 h 10000"/>
                <a:gd name="connsiteX54" fmla="*/ 1286 w 10000"/>
                <a:gd name="connsiteY54" fmla="*/ 1479 h 10000"/>
                <a:gd name="connsiteX55" fmla="*/ 1428 w 10000"/>
                <a:gd name="connsiteY55" fmla="*/ 1361 h 10000"/>
                <a:gd name="connsiteX56" fmla="*/ 1500 w 10000"/>
                <a:gd name="connsiteY56" fmla="*/ 1243 h 10000"/>
                <a:gd name="connsiteX57" fmla="*/ 1857 w 10000"/>
                <a:gd name="connsiteY57" fmla="*/ 947 h 10000"/>
                <a:gd name="connsiteX58" fmla="*/ 1857 w 10000"/>
                <a:gd name="connsiteY58" fmla="*/ 0 h 10000"/>
                <a:gd name="connsiteX59" fmla="*/ 1857 w 10000"/>
                <a:gd name="connsiteY59" fmla="*/ 0 h 10000"/>
                <a:gd name="connsiteX60" fmla="*/ 10000 w 10000"/>
                <a:gd name="connsiteY6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10072" y="0"/>
                    <a:pt x="10072" y="59"/>
                    <a:pt x="10000" y="59"/>
                  </a:cubicBezTo>
                  <a:cubicBezTo>
                    <a:pt x="10000" y="118"/>
                    <a:pt x="10000" y="118"/>
                    <a:pt x="9929" y="118"/>
                  </a:cubicBezTo>
                  <a:cubicBezTo>
                    <a:pt x="9929" y="178"/>
                    <a:pt x="9857" y="296"/>
                    <a:pt x="9857" y="355"/>
                  </a:cubicBezTo>
                  <a:cubicBezTo>
                    <a:pt x="10143" y="414"/>
                    <a:pt x="9714" y="651"/>
                    <a:pt x="9643" y="710"/>
                  </a:cubicBezTo>
                  <a:cubicBezTo>
                    <a:pt x="9572" y="828"/>
                    <a:pt x="9286" y="1124"/>
                    <a:pt x="9357" y="1243"/>
                  </a:cubicBezTo>
                  <a:lnTo>
                    <a:pt x="9357" y="1302"/>
                  </a:lnTo>
                  <a:lnTo>
                    <a:pt x="9500" y="1361"/>
                  </a:lnTo>
                  <a:cubicBezTo>
                    <a:pt x="9572" y="1479"/>
                    <a:pt x="9500" y="1598"/>
                    <a:pt x="9500" y="1716"/>
                  </a:cubicBezTo>
                  <a:cubicBezTo>
                    <a:pt x="9643" y="1953"/>
                    <a:pt x="9215" y="1953"/>
                    <a:pt x="9357" y="2130"/>
                  </a:cubicBezTo>
                  <a:cubicBezTo>
                    <a:pt x="9357" y="2249"/>
                    <a:pt x="9215" y="2308"/>
                    <a:pt x="9215" y="2367"/>
                  </a:cubicBezTo>
                  <a:cubicBezTo>
                    <a:pt x="9143" y="2485"/>
                    <a:pt x="9215" y="2544"/>
                    <a:pt x="9215" y="2604"/>
                  </a:cubicBezTo>
                  <a:cubicBezTo>
                    <a:pt x="9429" y="2663"/>
                    <a:pt x="9357" y="2959"/>
                    <a:pt x="9429" y="3136"/>
                  </a:cubicBezTo>
                  <a:cubicBezTo>
                    <a:pt x="9429" y="3195"/>
                    <a:pt x="9572" y="3314"/>
                    <a:pt x="9429" y="3373"/>
                  </a:cubicBezTo>
                  <a:cubicBezTo>
                    <a:pt x="9286" y="3432"/>
                    <a:pt x="9143" y="3491"/>
                    <a:pt x="9000" y="3609"/>
                  </a:cubicBezTo>
                  <a:cubicBezTo>
                    <a:pt x="8857" y="3609"/>
                    <a:pt x="8857" y="3728"/>
                    <a:pt x="8857" y="3787"/>
                  </a:cubicBezTo>
                  <a:lnTo>
                    <a:pt x="8857" y="3905"/>
                  </a:lnTo>
                  <a:cubicBezTo>
                    <a:pt x="8857" y="3905"/>
                    <a:pt x="8857" y="3964"/>
                    <a:pt x="8929" y="3964"/>
                  </a:cubicBezTo>
                  <a:cubicBezTo>
                    <a:pt x="8953" y="3984"/>
                    <a:pt x="8976" y="4004"/>
                    <a:pt x="9000" y="4024"/>
                  </a:cubicBezTo>
                  <a:cubicBezTo>
                    <a:pt x="9000" y="4024"/>
                    <a:pt x="9072" y="4083"/>
                    <a:pt x="9143" y="4083"/>
                  </a:cubicBezTo>
                  <a:cubicBezTo>
                    <a:pt x="9143" y="4083"/>
                    <a:pt x="9215" y="4142"/>
                    <a:pt x="9215" y="4201"/>
                  </a:cubicBezTo>
                  <a:lnTo>
                    <a:pt x="9500" y="4438"/>
                  </a:lnTo>
                  <a:lnTo>
                    <a:pt x="9500" y="4438"/>
                  </a:lnTo>
                  <a:cubicBezTo>
                    <a:pt x="9429" y="4675"/>
                    <a:pt x="9500" y="4793"/>
                    <a:pt x="9286" y="4970"/>
                  </a:cubicBezTo>
                  <a:cubicBezTo>
                    <a:pt x="9143" y="5030"/>
                    <a:pt x="8929" y="5207"/>
                    <a:pt x="8857" y="5325"/>
                  </a:cubicBezTo>
                  <a:cubicBezTo>
                    <a:pt x="8786" y="5444"/>
                    <a:pt x="8929" y="5503"/>
                    <a:pt x="8857" y="5621"/>
                  </a:cubicBezTo>
                  <a:cubicBezTo>
                    <a:pt x="8786" y="5799"/>
                    <a:pt x="8572" y="5976"/>
                    <a:pt x="8643" y="6213"/>
                  </a:cubicBezTo>
                  <a:cubicBezTo>
                    <a:pt x="8715" y="6391"/>
                    <a:pt x="8715" y="6568"/>
                    <a:pt x="8643" y="6746"/>
                  </a:cubicBezTo>
                  <a:cubicBezTo>
                    <a:pt x="8429" y="6864"/>
                    <a:pt x="8286" y="6982"/>
                    <a:pt x="8215" y="7219"/>
                  </a:cubicBezTo>
                  <a:cubicBezTo>
                    <a:pt x="8215" y="7278"/>
                    <a:pt x="8143" y="7456"/>
                    <a:pt x="8072" y="7515"/>
                  </a:cubicBezTo>
                  <a:cubicBezTo>
                    <a:pt x="7929" y="7633"/>
                    <a:pt x="7929" y="7811"/>
                    <a:pt x="7929" y="7929"/>
                  </a:cubicBezTo>
                  <a:lnTo>
                    <a:pt x="7929" y="8107"/>
                  </a:lnTo>
                  <a:cubicBezTo>
                    <a:pt x="7786" y="8166"/>
                    <a:pt x="7715" y="8225"/>
                    <a:pt x="7572" y="8284"/>
                  </a:cubicBezTo>
                  <a:cubicBezTo>
                    <a:pt x="7358" y="8343"/>
                    <a:pt x="7072" y="8402"/>
                    <a:pt x="7143" y="8698"/>
                  </a:cubicBezTo>
                  <a:cubicBezTo>
                    <a:pt x="7215" y="8935"/>
                    <a:pt x="7215" y="8994"/>
                    <a:pt x="6929" y="9112"/>
                  </a:cubicBezTo>
                  <a:cubicBezTo>
                    <a:pt x="6715" y="9231"/>
                    <a:pt x="6429" y="9290"/>
                    <a:pt x="6215" y="9467"/>
                  </a:cubicBezTo>
                  <a:cubicBezTo>
                    <a:pt x="6000" y="9645"/>
                    <a:pt x="5358" y="9763"/>
                    <a:pt x="5072" y="10000"/>
                  </a:cubicBezTo>
                  <a:lnTo>
                    <a:pt x="5072" y="10000"/>
                  </a:lnTo>
                  <a:cubicBezTo>
                    <a:pt x="5072" y="9941"/>
                    <a:pt x="5072" y="9882"/>
                    <a:pt x="5001" y="9882"/>
                  </a:cubicBezTo>
                  <a:cubicBezTo>
                    <a:pt x="4714" y="9704"/>
                    <a:pt x="4785" y="9586"/>
                    <a:pt x="4714" y="9349"/>
                  </a:cubicBezTo>
                  <a:cubicBezTo>
                    <a:pt x="4571" y="9132"/>
                    <a:pt x="4298" y="8827"/>
                    <a:pt x="4143" y="8580"/>
                  </a:cubicBezTo>
                  <a:cubicBezTo>
                    <a:pt x="4071" y="8343"/>
                    <a:pt x="4000" y="8047"/>
                    <a:pt x="3785" y="7870"/>
                  </a:cubicBezTo>
                  <a:cubicBezTo>
                    <a:pt x="3285" y="7574"/>
                    <a:pt x="2463" y="7761"/>
                    <a:pt x="1963" y="7702"/>
                  </a:cubicBezTo>
                  <a:cubicBezTo>
                    <a:pt x="1463" y="7485"/>
                    <a:pt x="1107" y="6825"/>
                    <a:pt x="786" y="6568"/>
                  </a:cubicBezTo>
                  <a:cubicBezTo>
                    <a:pt x="500" y="6509"/>
                    <a:pt x="643" y="6391"/>
                    <a:pt x="429" y="6272"/>
                  </a:cubicBezTo>
                  <a:cubicBezTo>
                    <a:pt x="357" y="6213"/>
                    <a:pt x="214" y="6272"/>
                    <a:pt x="143" y="6213"/>
                  </a:cubicBezTo>
                  <a:cubicBezTo>
                    <a:pt x="143" y="5799"/>
                    <a:pt x="143" y="5385"/>
                    <a:pt x="0" y="4970"/>
                  </a:cubicBezTo>
                  <a:cubicBezTo>
                    <a:pt x="24" y="4753"/>
                    <a:pt x="47" y="4537"/>
                    <a:pt x="71" y="4320"/>
                  </a:cubicBezTo>
                  <a:cubicBezTo>
                    <a:pt x="143" y="4083"/>
                    <a:pt x="0" y="3846"/>
                    <a:pt x="0" y="3609"/>
                  </a:cubicBezTo>
                  <a:cubicBezTo>
                    <a:pt x="0" y="3432"/>
                    <a:pt x="71" y="3314"/>
                    <a:pt x="71" y="3195"/>
                  </a:cubicBezTo>
                  <a:lnTo>
                    <a:pt x="71" y="3195"/>
                  </a:lnTo>
                  <a:lnTo>
                    <a:pt x="571" y="3018"/>
                  </a:lnTo>
                  <a:cubicBezTo>
                    <a:pt x="786" y="2899"/>
                    <a:pt x="1000" y="2840"/>
                    <a:pt x="1071" y="2663"/>
                  </a:cubicBezTo>
                  <a:cubicBezTo>
                    <a:pt x="1214" y="2426"/>
                    <a:pt x="1286" y="2071"/>
                    <a:pt x="1214" y="1834"/>
                  </a:cubicBezTo>
                  <a:cubicBezTo>
                    <a:pt x="1214" y="1716"/>
                    <a:pt x="1214" y="1598"/>
                    <a:pt x="1286" y="1479"/>
                  </a:cubicBezTo>
                  <a:lnTo>
                    <a:pt x="1428" y="1361"/>
                  </a:lnTo>
                  <a:cubicBezTo>
                    <a:pt x="1428" y="1302"/>
                    <a:pt x="1500" y="1243"/>
                    <a:pt x="1500" y="1243"/>
                  </a:cubicBezTo>
                  <a:cubicBezTo>
                    <a:pt x="1571" y="1243"/>
                    <a:pt x="1857" y="947"/>
                    <a:pt x="1857" y="947"/>
                  </a:cubicBezTo>
                  <a:lnTo>
                    <a:pt x="1857" y="0"/>
                  </a:lnTo>
                  <a:lnTo>
                    <a:pt x="1857" y="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2039BB41-5C15-0742-AC22-656C1060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936" y="1372964"/>
              <a:ext cx="362662" cy="368936"/>
            </a:xfrm>
            <a:custGeom>
              <a:avLst/>
              <a:gdLst>
                <a:gd name="T0" fmla="*/ 0 w 140"/>
                <a:gd name="T1" fmla="*/ 0 h 142"/>
                <a:gd name="T2" fmla="*/ 33 w 140"/>
                <a:gd name="T3" fmla="*/ 0 h 142"/>
                <a:gd name="T4" fmla="*/ 33 w 140"/>
                <a:gd name="T5" fmla="*/ 0 h 142"/>
                <a:gd name="T6" fmla="*/ 32 w 140"/>
                <a:gd name="T7" fmla="*/ 3 h 142"/>
                <a:gd name="T8" fmla="*/ 35 w 140"/>
                <a:gd name="T9" fmla="*/ 14 h 142"/>
                <a:gd name="T10" fmla="*/ 35 w 140"/>
                <a:gd name="T11" fmla="*/ 25 h 142"/>
                <a:gd name="T12" fmla="*/ 37 w 140"/>
                <a:gd name="T13" fmla="*/ 33 h 142"/>
                <a:gd name="T14" fmla="*/ 43 w 140"/>
                <a:gd name="T15" fmla="*/ 47 h 142"/>
                <a:gd name="T16" fmla="*/ 54 w 140"/>
                <a:gd name="T17" fmla="*/ 51 h 142"/>
                <a:gd name="T18" fmla="*/ 63 w 140"/>
                <a:gd name="T19" fmla="*/ 51 h 142"/>
                <a:gd name="T20" fmla="*/ 76 w 140"/>
                <a:gd name="T21" fmla="*/ 55 h 142"/>
                <a:gd name="T22" fmla="*/ 83 w 140"/>
                <a:gd name="T23" fmla="*/ 58 h 142"/>
                <a:gd name="T24" fmla="*/ 89 w 140"/>
                <a:gd name="T25" fmla="*/ 64 h 142"/>
                <a:gd name="T26" fmla="*/ 100 w 140"/>
                <a:gd name="T27" fmla="*/ 76 h 142"/>
                <a:gd name="T28" fmla="*/ 112 w 140"/>
                <a:gd name="T29" fmla="*/ 82 h 142"/>
                <a:gd name="T30" fmla="*/ 116 w 140"/>
                <a:gd name="T31" fmla="*/ 94 h 142"/>
                <a:gd name="T32" fmla="*/ 124 w 140"/>
                <a:gd name="T33" fmla="*/ 99 h 142"/>
                <a:gd name="T34" fmla="*/ 126 w 140"/>
                <a:gd name="T35" fmla="*/ 104 h 142"/>
                <a:gd name="T36" fmla="*/ 124 w 140"/>
                <a:gd name="T37" fmla="*/ 109 h 142"/>
                <a:gd name="T38" fmla="*/ 128 w 140"/>
                <a:gd name="T39" fmla="*/ 115 h 142"/>
                <a:gd name="T40" fmla="*/ 135 w 140"/>
                <a:gd name="T41" fmla="*/ 119 h 142"/>
                <a:gd name="T42" fmla="*/ 140 w 140"/>
                <a:gd name="T43" fmla="*/ 120 h 142"/>
                <a:gd name="T44" fmla="*/ 140 w 140"/>
                <a:gd name="T45" fmla="*/ 120 h 142"/>
                <a:gd name="T46" fmla="*/ 139 w 140"/>
                <a:gd name="T47" fmla="*/ 128 h 142"/>
                <a:gd name="T48" fmla="*/ 135 w 140"/>
                <a:gd name="T49" fmla="*/ 136 h 142"/>
                <a:gd name="T50" fmla="*/ 133 w 140"/>
                <a:gd name="T51" fmla="*/ 139 h 142"/>
                <a:gd name="T52" fmla="*/ 131 w 140"/>
                <a:gd name="T53" fmla="*/ 140 h 142"/>
                <a:gd name="T54" fmla="*/ 127 w 140"/>
                <a:gd name="T55" fmla="*/ 142 h 142"/>
                <a:gd name="T56" fmla="*/ 127 w 140"/>
                <a:gd name="T57" fmla="*/ 142 h 142"/>
                <a:gd name="T58" fmla="*/ 13 w 140"/>
                <a:gd name="T59" fmla="*/ 142 h 142"/>
                <a:gd name="T60" fmla="*/ 13 w 140"/>
                <a:gd name="T61" fmla="*/ 142 h 142"/>
                <a:gd name="T62" fmla="*/ 4 w 140"/>
                <a:gd name="T63" fmla="*/ 142 h 142"/>
                <a:gd name="T64" fmla="*/ 4 w 140"/>
                <a:gd name="T65" fmla="*/ 121 h 142"/>
                <a:gd name="T66" fmla="*/ 0 w 140"/>
                <a:gd name="T67" fmla="*/ 121 h 142"/>
                <a:gd name="T68" fmla="*/ 0 w 140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142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2" y="1"/>
                    <a:pt x="32" y="3"/>
                  </a:cubicBezTo>
                  <a:cubicBezTo>
                    <a:pt x="37" y="8"/>
                    <a:pt x="36" y="8"/>
                    <a:pt x="35" y="14"/>
                  </a:cubicBezTo>
                  <a:cubicBezTo>
                    <a:pt x="33" y="16"/>
                    <a:pt x="33" y="22"/>
                    <a:pt x="35" y="25"/>
                  </a:cubicBezTo>
                  <a:cubicBezTo>
                    <a:pt x="38" y="27"/>
                    <a:pt x="37" y="29"/>
                    <a:pt x="37" y="33"/>
                  </a:cubicBezTo>
                  <a:cubicBezTo>
                    <a:pt x="37" y="35"/>
                    <a:pt x="41" y="46"/>
                    <a:pt x="43" y="47"/>
                  </a:cubicBezTo>
                  <a:cubicBezTo>
                    <a:pt x="45" y="48"/>
                    <a:pt x="53" y="53"/>
                    <a:pt x="54" y="51"/>
                  </a:cubicBezTo>
                  <a:cubicBezTo>
                    <a:pt x="58" y="48"/>
                    <a:pt x="59" y="49"/>
                    <a:pt x="63" y="51"/>
                  </a:cubicBezTo>
                  <a:cubicBezTo>
                    <a:pt x="66" y="54"/>
                    <a:pt x="72" y="51"/>
                    <a:pt x="76" y="55"/>
                  </a:cubicBezTo>
                  <a:cubicBezTo>
                    <a:pt x="77" y="56"/>
                    <a:pt x="81" y="57"/>
                    <a:pt x="83" y="58"/>
                  </a:cubicBezTo>
                  <a:cubicBezTo>
                    <a:pt x="85" y="59"/>
                    <a:pt x="87" y="63"/>
                    <a:pt x="89" y="64"/>
                  </a:cubicBezTo>
                  <a:cubicBezTo>
                    <a:pt x="95" y="67"/>
                    <a:pt x="97" y="71"/>
                    <a:pt x="100" y="76"/>
                  </a:cubicBezTo>
                  <a:cubicBezTo>
                    <a:pt x="105" y="82"/>
                    <a:pt x="106" y="81"/>
                    <a:pt x="112" y="82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117" y="98"/>
                    <a:pt x="124" y="97"/>
                    <a:pt x="124" y="99"/>
                  </a:cubicBezTo>
                  <a:cubicBezTo>
                    <a:pt x="125" y="99"/>
                    <a:pt x="126" y="102"/>
                    <a:pt x="126" y="104"/>
                  </a:cubicBezTo>
                  <a:cubicBezTo>
                    <a:pt x="127" y="106"/>
                    <a:pt x="124" y="107"/>
                    <a:pt x="124" y="109"/>
                  </a:cubicBezTo>
                  <a:cubicBezTo>
                    <a:pt x="127" y="109"/>
                    <a:pt x="126" y="115"/>
                    <a:pt x="128" y="115"/>
                  </a:cubicBezTo>
                  <a:cubicBezTo>
                    <a:pt x="132" y="116"/>
                    <a:pt x="132" y="117"/>
                    <a:pt x="135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8" y="130"/>
                    <a:pt x="137" y="134"/>
                    <a:pt x="135" y="136"/>
                  </a:cubicBezTo>
                  <a:cubicBezTo>
                    <a:pt x="135" y="137"/>
                    <a:pt x="134" y="138"/>
                    <a:pt x="133" y="139"/>
                  </a:cubicBezTo>
                  <a:cubicBezTo>
                    <a:pt x="132" y="139"/>
                    <a:pt x="132" y="140"/>
                    <a:pt x="131" y="140"/>
                  </a:cubicBezTo>
                  <a:cubicBezTo>
                    <a:pt x="129" y="141"/>
                    <a:pt x="128" y="141"/>
                    <a:pt x="127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2D115FD3-4C33-274C-B38E-73BFDC6BC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610" y="1337828"/>
              <a:ext cx="503208" cy="544400"/>
            </a:xfrm>
            <a:custGeom>
              <a:avLst/>
              <a:gdLst>
                <a:gd name="T0" fmla="*/ 181 w 194"/>
                <a:gd name="T1" fmla="*/ 14 h 211"/>
                <a:gd name="T2" fmla="*/ 181 w 194"/>
                <a:gd name="T3" fmla="*/ 135 h 211"/>
                <a:gd name="T4" fmla="*/ 185 w 194"/>
                <a:gd name="T5" fmla="*/ 135 h 211"/>
                <a:gd name="T6" fmla="*/ 185 w 194"/>
                <a:gd name="T7" fmla="*/ 156 h 211"/>
                <a:gd name="T8" fmla="*/ 194 w 194"/>
                <a:gd name="T9" fmla="*/ 156 h 211"/>
                <a:gd name="T10" fmla="*/ 194 w 194"/>
                <a:gd name="T11" fmla="*/ 156 h 211"/>
                <a:gd name="T12" fmla="*/ 194 w 194"/>
                <a:gd name="T13" fmla="*/ 172 h 211"/>
                <a:gd name="T14" fmla="*/ 189 w 194"/>
                <a:gd name="T15" fmla="*/ 177 h 211"/>
                <a:gd name="T16" fmla="*/ 188 w 194"/>
                <a:gd name="T17" fmla="*/ 179 h 211"/>
                <a:gd name="T18" fmla="*/ 186 w 194"/>
                <a:gd name="T19" fmla="*/ 181 h 211"/>
                <a:gd name="T20" fmla="*/ 185 w 194"/>
                <a:gd name="T21" fmla="*/ 187 h 211"/>
                <a:gd name="T22" fmla="*/ 183 w 194"/>
                <a:gd name="T23" fmla="*/ 201 h 211"/>
                <a:gd name="T24" fmla="*/ 176 w 194"/>
                <a:gd name="T25" fmla="*/ 207 h 211"/>
                <a:gd name="T26" fmla="*/ 169 w 194"/>
                <a:gd name="T27" fmla="*/ 210 h 211"/>
                <a:gd name="T28" fmla="*/ 169 w 194"/>
                <a:gd name="T29" fmla="*/ 210 h 211"/>
                <a:gd name="T30" fmla="*/ 169 w 194"/>
                <a:gd name="T31" fmla="*/ 210 h 211"/>
                <a:gd name="T32" fmla="*/ 163 w 194"/>
                <a:gd name="T33" fmla="*/ 210 h 211"/>
                <a:gd name="T34" fmla="*/ 155 w 194"/>
                <a:gd name="T35" fmla="*/ 208 h 211"/>
                <a:gd name="T36" fmla="*/ 152 w 194"/>
                <a:gd name="T37" fmla="*/ 206 h 211"/>
                <a:gd name="T38" fmla="*/ 146 w 194"/>
                <a:gd name="T39" fmla="*/ 202 h 211"/>
                <a:gd name="T40" fmla="*/ 140 w 194"/>
                <a:gd name="T41" fmla="*/ 196 h 211"/>
                <a:gd name="T42" fmla="*/ 127 w 194"/>
                <a:gd name="T43" fmla="*/ 188 h 211"/>
                <a:gd name="T44" fmla="*/ 119 w 194"/>
                <a:gd name="T45" fmla="*/ 181 h 211"/>
                <a:gd name="T46" fmla="*/ 118 w 194"/>
                <a:gd name="T47" fmla="*/ 177 h 211"/>
                <a:gd name="T48" fmla="*/ 117 w 194"/>
                <a:gd name="T49" fmla="*/ 174 h 211"/>
                <a:gd name="T50" fmla="*/ 118 w 194"/>
                <a:gd name="T51" fmla="*/ 169 h 211"/>
                <a:gd name="T52" fmla="*/ 117 w 194"/>
                <a:gd name="T53" fmla="*/ 161 h 211"/>
                <a:gd name="T54" fmla="*/ 107 w 194"/>
                <a:gd name="T55" fmla="*/ 151 h 211"/>
                <a:gd name="T56" fmla="*/ 91 w 194"/>
                <a:gd name="T57" fmla="*/ 131 h 211"/>
                <a:gd name="T58" fmla="*/ 91 w 194"/>
                <a:gd name="T59" fmla="*/ 130 h 211"/>
                <a:gd name="T60" fmla="*/ 89 w 194"/>
                <a:gd name="T61" fmla="*/ 128 h 211"/>
                <a:gd name="T62" fmla="*/ 85 w 194"/>
                <a:gd name="T63" fmla="*/ 126 h 211"/>
                <a:gd name="T64" fmla="*/ 78 w 194"/>
                <a:gd name="T65" fmla="*/ 122 h 211"/>
                <a:gd name="T66" fmla="*/ 65 w 194"/>
                <a:gd name="T67" fmla="*/ 113 h 211"/>
                <a:gd name="T68" fmla="*/ 60 w 194"/>
                <a:gd name="T69" fmla="*/ 110 h 211"/>
                <a:gd name="T70" fmla="*/ 46 w 194"/>
                <a:gd name="T71" fmla="*/ 105 h 211"/>
                <a:gd name="T72" fmla="*/ 33 w 194"/>
                <a:gd name="T73" fmla="*/ 96 h 211"/>
                <a:gd name="T74" fmla="*/ 26 w 194"/>
                <a:gd name="T75" fmla="*/ 92 h 211"/>
                <a:gd name="T76" fmla="*/ 19 w 194"/>
                <a:gd name="T77" fmla="*/ 88 h 211"/>
                <a:gd name="T78" fmla="*/ 8 w 194"/>
                <a:gd name="T79" fmla="*/ 81 h 211"/>
                <a:gd name="T80" fmla="*/ 0 w 194"/>
                <a:gd name="T81" fmla="*/ 74 h 211"/>
                <a:gd name="T82" fmla="*/ 0 w 194"/>
                <a:gd name="T83" fmla="*/ 74 h 211"/>
                <a:gd name="T84" fmla="*/ 4 w 194"/>
                <a:gd name="T85" fmla="*/ 63 h 211"/>
                <a:gd name="T86" fmla="*/ 13 w 194"/>
                <a:gd name="T87" fmla="*/ 41 h 211"/>
                <a:gd name="T88" fmla="*/ 17 w 194"/>
                <a:gd name="T89" fmla="*/ 39 h 211"/>
                <a:gd name="T90" fmla="*/ 21 w 194"/>
                <a:gd name="T91" fmla="*/ 37 h 211"/>
                <a:gd name="T92" fmla="*/ 23 w 194"/>
                <a:gd name="T93" fmla="*/ 26 h 211"/>
                <a:gd name="T94" fmla="*/ 33 w 194"/>
                <a:gd name="T95" fmla="*/ 14 h 211"/>
                <a:gd name="T96" fmla="*/ 46 w 194"/>
                <a:gd name="T97" fmla="*/ 7 h 211"/>
                <a:gd name="T98" fmla="*/ 53 w 194"/>
                <a:gd name="T99" fmla="*/ 0 h 211"/>
                <a:gd name="T100" fmla="*/ 53 w 194"/>
                <a:gd name="T101" fmla="*/ 0 h 211"/>
                <a:gd name="T102" fmla="*/ 151 w 194"/>
                <a:gd name="T103" fmla="*/ 0 h 211"/>
                <a:gd name="T104" fmla="*/ 151 w 194"/>
                <a:gd name="T105" fmla="*/ 14 h 211"/>
                <a:gd name="T106" fmla="*/ 181 w 194"/>
                <a:gd name="T107" fmla="*/ 14 h 211"/>
                <a:gd name="connsiteX0" fmla="*/ 9330 w 10000"/>
                <a:gd name="connsiteY0" fmla="*/ 664 h 9973"/>
                <a:gd name="connsiteX1" fmla="*/ 9330 w 10000"/>
                <a:gd name="connsiteY1" fmla="*/ 6398 h 9973"/>
                <a:gd name="connsiteX2" fmla="*/ 9536 w 10000"/>
                <a:gd name="connsiteY2" fmla="*/ 6398 h 9973"/>
                <a:gd name="connsiteX3" fmla="*/ 9536 w 10000"/>
                <a:gd name="connsiteY3" fmla="*/ 7393 h 9973"/>
                <a:gd name="connsiteX4" fmla="*/ 10000 w 10000"/>
                <a:gd name="connsiteY4" fmla="*/ 7393 h 9973"/>
                <a:gd name="connsiteX5" fmla="*/ 10000 w 10000"/>
                <a:gd name="connsiteY5" fmla="*/ 7393 h 9973"/>
                <a:gd name="connsiteX6" fmla="*/ 10000 w 10000"/>
                <a:gd name="connsiteY6" fmla="*/ 8152 h 9973"/>
                <a:gd name="connsiteX7" fmla="*/ 9742 w 10000"/>
                <a:gd name="connsiteY7" fmla="*/ 8389 h 9973"/>
                <a:gd name="connsiteX8" fmla="*/ 9691 w 10000"/>
                <a:gd name="connsiteY8" fmla="*/ 8483 h 9973"/>
                <a:gd name="connsiteX9" fmla="*/ 9588 w 10000"/>
                <a:gd name="connsiteY9" fmla="*/ 8578 h 9973"/>
                <a:gd name="connsiteX10" fmla="*/ 9536 w 10000"/>
                <a:gd name="connsiteY10" fmla="*/ 8863 h 9973"/>
                <a:gd name="connsiteX11" fmla="*/ 9433 w 10000"/>
                <a:gd name="connsiteY11" fmla="*/ 9526 h 9973"/>
                <a:gd name="connsiteX12" fmla="*/ 9072 w 10000"/>
                <a:gd name="connsiteY12" fmla="*/ 9810 h 9973"/>
                <a:gd name="connsiteX13" fmla="*/ 8711 w 10000"/>
                <a:gd name="connsiteY13" fmla="*/ 9953 h 9973"/>
                <a:gd name="connsiteX14" fmla="*/ 8711 w 10000"/>
                <a:gd name="connsiteY14" fmla="*/ 9953 h 9973"/>
                <a:gd name="connsiteX15" fmla="*/ 8711 w 10000"/>
                <a:gd name="connsiteY15" fmla="*/ 9953 h 9973"/>
                <a:gd name="connsiteX16" fmla="*/ 8402 w 10000"/>
                <a:gd name="connsiteY16" fmla="*/ 9953 h 9973"/>
                <a:gd name="connsiteX17" fmla="*/ 7990 w 10000"/>
                <a:gd name="connsiteY17" fmla="*/ 9858 h 9973"/>
                <a:gd name="connsiteX18" fmla="*/ 7835 w 10000"/>
                <a:gd name="connsiteY18" fmla="*/ 9763 h 9973"/>
                <a:gd name="connsiteX19" fmla="*/ 7526 w 10000"/>
                <a:gd name="connsiteY19" fmla="*/ 9573 h 9973"/>
                <a:gd name="connsiteX20" fmla="*/ 7216 w 10000"/>
                <a:gd name="connsiteY20" fmla="*/ 9289 h 9973"/>
                <a:gd name="connsiteX21" fmla="*/ 6546 w 10000"/>
                <a:gd name="connsiteY21" fmla="*/ 8910 h 9973"/>
                <a:gd name="connsiteX22" fmla="*/ 6134 w 10000"/>
                <a:gd name="connsiteY22" fmla="*/ 8578 h 9973"/>
                <a:gd name="connsiteX23" fmla="*/ 6082 w 10000"/>
                <a:gd name="connsiteY23" fmla="*/ 8389 h 9973"/>
                <a:gd name="connsiteX24" fmla="*/ 6082 w 10000"/>
                <a:gd name="connsiteY24" fmla="*/ 8009 h 9973"/>
                <a:gd name="connsiteX25" fmla="*/ 6031 w 10000"/>
                <a:gd name="connsiteY25" fmla="*/ 7630 h 9973"/>
                <a:gd name="connsiteX26" fmla="*/ 5515 w 10000"/>
                <a:gd name="connsiteY26" fmla="*/ 7156 h 9973"/>
                <a:gd name="connsiteX27" fmla="*/ 4691 w 10000"/>
                <a:gd name="connsiteY27" fmla="*/ 6209 h 9973"/>
                <a:gd name="connsiteX28" fmla="*/ 4691 w 10000"/>
                <a:gd name="connsiteY28" fmla="*/ 6161 h 9973"/>
                <a:gd name="connsiteX29" fmla="*/ 4588 w 10000"/>
                <a:gd name="connsiteY29" fmla="*/ 6066 h 9973"/>
                <a:gd name="connsiteX30" fmla="*/ 4381 w 10000"/>
                <a:gd name="connsiteY30" fmla="*/ 5972 h 9973"/>
                <a:gd name="connsiteX31" fmla="*/ 4021 w 10000"/>
                <a:gd name="connsiteY31" fmla="*/ 5782 h 9973"/>
                <a:gd name="connsiteX32" fmla="*/ 3351 w 10000"/>
                <a:gd name="connsiteY32" fmla="*/ 5355 h 9973"/>
                <a:gd name="connsiteX33" fmla="*/ 3093 w 10000"/>
                <a:gd name="connsiteY33" fmla="*/ 5213 h 9973"/>
                <a:gd name="connsiteX34" fmla="*/ 2371 w 10000"/>
                <a:gd name="connsiteY34" fmla="*/ 4976 h 9973"/>
                <a:gd name="connsiteX35" fmla="*/ 1701 w 10000"/>
                <a:gd name="connsiteY35" fmla="*/ 4550 h 9973"/>
                <a:gd name="connsiteX36" fmla="*/ 1340 w 10000"/>
                <a:gd name="connsiteY36" fmla="*/ 4360 h 9973"/>
                <a:gd name="connsiteX37" fmla="*/ 979 w 10000"/>
                <a:gd name="connsiteY37" fmla="*/ 4171 h 9973"/>
                <a:gd name="connsiteX38" fmla="*/ 412 w 10000"/>
                <a:gd name="connsiteY38" fmla="*/ 3839 h 9973"/>
                <a:gd name="connsiteX39" fmla="*/ 0 w 10000"/>
                <a:gd name="connsiteY39" fmla="*/ 3507 h 9973"/>
                <a:gd name="connsiteX40" fmla="*/ 0 w 10000"/>
                <a:gd name="connsiteY40" fmla="*/ 3507 h 9973"/>
                <a:gd name="connsiteX41" fmla="*/ 206 w 10000"/>
                <a:gd name="connsiteY41" fmla="*/ 2986 h 9973"/>
                <a:gd name="connsiteX42" fmla="*/ 670 w 10000"/>
                <a:gd name="connsiteY42" fmla="*/ 1943 h 9973"/>
                <a:gd name="connsiteX43" fmla="*/ 876 w 10000"/>
                <a:gd name="connsiteY43" fmla="*/ 1848 h 9973"/>
                <a:gd name="connsiteX44" fmla="*/ 1082 w 10000"/>
                <a:gd name="connsiteY44" fmla="*/ 1754 h 9973"/>
                <a:gd name="connsiteX45" fmla="*/ 1186 w 10000"/>
                <a:gd name="connsiteY45" fmla="*/ 1232 h 9973"/>
                <a:gd name="connsiteX46" fmla="*/ 1701 w 10000"/>
                <a:gd name="connsiteY46" fmla="*/ 664 h 9973"/>
                <a:gd name="connsiteX47" fmla="*/ 2371 w 10000"/>
                <a:gd name="connsiteY47" fmla="*/ 332 h 9973"/>
                <a:gd name="connsiteX48" fmla="*/ 2732 w 10000"/>
                <a:gd name="connsiteY48" fmla="*/ 0 h 9973"/>
                <a:gd name="connsiteX49" fmla="*/ 2732 w 10000"/>
                <a:gd name="connsiteY49" fmla="*/ 0 h 9973"/>
                <a:gd name="connsiteX50" fmla="*/ 7784 w 10000"/>
                <a:gd name="connsiteY50" fmla="*/ 0 h 9973"/>
                <a:gd name="connsiteX51" fmla="*/ 7784 w 10000"/>
                <a:gd name="connsiteY51" fmla="*/ 664 h 9973"/>
                <a:gd name="connsiteX52" fmla="*/ 9330 w 10000"/>
                <a:gd name="connsiteY52" fmla="*/ 664 h 9973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82 w 10000"/>
                <a:gd name="connsiteY23" fmla="*/ 8031 h 10000"/>
                <a:gd name="connsiteX24" fmla="*/ 6031 w 10000"/>
                <a:gd name="connsiteY24" fmla="*/ 7651 h 10000"/>
                <a:gd name="connsiteX25" fmla="*/ 5515 w 10000"/>
                <a:gd name="connsiteY25" fmla="*/ 7175 h 10000"/>
                <a:gd name="connsiteX26" fmla="*/ 4691 w 10000"/>
                <a:gd name="connsiteY26" fmla="*/ 6226 h 10000"/>
                <a:gd name="connsiteX27" fmla="*/ 4691 w 10000"/>
                <a:gd name="connsiteY27" fmla="*/ 6178 h 10000"/>
                <a:gd name="connsiteX28" fmla="*/ 4588 w 10000"/>
                <a:gd name="connsiteY28" fmla="*/ 6082 h 10000"/>
                <a:gd name="connsiteX29" fmla="*/ 4381 w 10000"/>
                <a:gd name="connsiteY29" fmla="*/ 5988 h 10000"/>
                <a:gd name="connsiteX30" fmla="*/ 4021 w 10000"/>
                <a:gd name="connsiteY30" fmla="*/ 5798 h 10000"/>
                <a:gd name="connsiteX31" fmla="*/ 3351 w 10000"/>
                <a:gd name="connsiteY31" fmla="*/ 5369 h 10000"/>
                <a:gd name="connsiteX32" fmla="*/ 3093 w 10000"/>
                <a:gd name="connsiteY32" fmla="*/ 5227 h 10000"/>
                <a:gd name="connsiteX33" fmla="*/ 2371 w 10000"/>
                <a:gd name="connsiteY33" fmla="*/ 4989 h 10000"/>
                <a:gd name="connsiteX34" fmla="*/ 1701 w 10000"/>
                <a:gd name="connsiteY34" fmla="*/ 4562 h 10000"/>
                <a:gd name="connsiteX35" fmla="*/ 1340 w 10000"/>
                <a:gd name="connsiteY35" fmla="*/ 4372 h 10000"/>
                <a:gd name="connsiteX36" fmla="*/ 979 w 10000"/>
                <a:gd name="connsiteY36" fmla="*/ 4182 h 10000"/>
                <a:gd name="connsiteX37" fmla="*/ 412 w 10000"/>
                <a:gd name="connsiteY37" fmla="*/ 3849 h 10000"/>
                <a:gd name="connsiteX38" fmla="*/ 0 w 10000"/>
                <a:gd name="connsiteY38" fmla="*/ 3516 h 10000"/>
                <a:gd name="connsiteX39" fmla="*/ 0 w 10000"/>
                <a:gd name="connsiteY39" fmla="*/ 3516 h 10000"/>
                <a:gd name="connsiteX40" fmla="*/ 206 w 10000"/>
                <a:gd name="connsiteY40" fmla="*/ 2994 h 10000"/>
                <a:gd name="connsiteX41" fmla="*/ 670 w 10000"/>
                <a:gd name="connsiteY41" fmla="*/ 1948 h 10000"/>
                <a:gd name="connsiteX42" fmla="*/ 876 w 10000"/>
                <a:gd name="connsiteY42" fmla="*/ 1853 h 10000"/>
                <a:gd name="connsiteX43" fmla="*/ 1082 w 10000"/>
                <a:gd name="connsiteY43" fmla="*/ 1759 h 10000"/>
                <a:gd name="connsiteX44" fmla="*/ 1186 w 10000"/>
                <a:gd name="connsiteY44" fmla="*/ 1235 h 10000"/>
                <a:gd name="connsiteX45" fmla="*/ 1701 w 10000"/>
                <a:gd name="connsiteY45" fmla="*/ 666 h 10000"/>
                <a:gd name="connsiteX46" fmla="*/ 2371 w 10000"/>
                <a:gd name="connsiteY46" fmla="*/ 333 h 10000"/>
                <a:gd name="connsiteX47" fmla="*/ 2732 w 10000"/>
                <a:gd name="connsiteY47" fmla="*/ 0 h 10000"/>
                <a:gd name="connsiteX48" fmla="*/ 2732 w 10000"/>
                <a:gd name="connsiteY48" fmla="*/ 0 h 10000"/>
                <a:gd name="connsiteX49" fmla="*/ 7784 w 10000"/>
                <a:gd name="connsiteY49" fmla="*/ 0 h 10000"/>
                <a:gd name="connsiteX50" fmla="*/ 7784 w 10000"/>
                <a:gd name="connsiteY50" fmla="*/ 666 h 10000"/>
                <a:gd name="connsiteX51" fmla="*/ 9330 w 10000"/>
                <a:gd name="connsiteY51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2371 w 10000"/>
                <a:gd name="connsiteY32" fmla="*/ 4989 h 10000"/>
                <a:gd name="connsiteX33" fmla="*/ 1701 w 10000"/>
                <a:gd name="connsiteY33" fmla="*/ 4562 h 10000"/>
                <a:gd name="connsiteX34" fmla="*/ 1340 w 10000"/>
                <a:gd name="connsiteY34" fmla="*/ 4372 h 10000"/>
                <a:gd name="connsiteX35" fmla="*/ 979 w 10000"/>
                <a:gd name="connsiteY35" fmla="*/ 4182 h 10000"/>
                <a:gd name="connsiteX36" fmla="*/ 412 w 10000"/>
                <a:gd name="connsiteY36" fmla="*/ 3849 h 10000"/>
                <a:gd name="connsiteX37" fmla="*/ 0 w 10000"/>
                <a:gd name="connsiteY37" fmla="*/ 3516 h 10000"/>
                <a:gd name="connsiteX38" fmla="*/ 0 w 10000"/>
                <a:gd name="connsiteY38" fmla="*/ 3516 h 10000"/>
                <a:gd name="connsiteX39" fmla="*/ 206 w 10000"/>
                <a:gd name="connsiteY39" fmla="*/ 2994 h 10000"/>
                <a:gd name="connsiteX40" fmla="*/ 670 w 10000"/>
                <a:gd name="connsiteY40" fmla="*/ 1948 h 10000"/>
                <a:gd name="connsiteX41" fmla="*/ 876 w 10000"/>
                <a:gd name="connsiteY41" fmla="*/ 1853 h 10000"/>
                <a:gd name="connsiteX42" fmla="*/ 1082 w 10000"/>
                <a:gd name="connsiteY42" fmla="*/ 1759 h 10000"/>
                <a:gd name="connsiteX43" fmla="*/ 1186 w 10000"/>
                <a:gd name="connsiteY43" fmla="*/ 1235 h 10000"/>
                <a:gd name="connsiteX44" fmla="*/ 1701 w 10000"/>
                <a:gd name="connsiteY44" fmla="*/ 666 h 10000"/>
                <a:gd name="connsiteX45" fmla="*/ 2371 w 10000"/>
                <a:gd name="connsiteY45" fmla="*/ 333 h 10000"/>
                <a:gd name="connsiteX46" fmla="*/ 2732 w 10000"/>
                <a:gd name="connsiteY46" fmla="*/ 0 h 10000"/>
                <a:gd name="connsiteX47" fmla="*/ 2732 w 10000"/>
                <a:gd name="connsiteY47" fmla="*/ 0 h 10000"/>
                <a:gd name="connsiteX48" fmla="*/ 7784 w 10000"/>
                <a:gd name="connsiteY48" fmla="*/ 0 h 10000"/>
                <a:gd name="connsiteX49" fmla="*/ 7784 w 10000"/>
                <a:gd name="connsiteY49" fmla="*/ 666 h 10000"/>
                <a:gd name="connsiteX50" fmla="*/ 9330 w 10000"/>
                <a:gd name="connsiteY50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2371 w 10000"/>
                <a:gd name="connsiteY32" fmla="*/ 4989 h 10000"/>
                <a:gd name="connsiteX33" fmla="*/ 1340 w 10000"/>
                <a:gd name="connsiteY33" fmla="*/ 4372 h 10000"/>
                <a:gd name="connsiteX34" fmla="*/ 979 w 10000"/>
                <a:gd name="connsiteY34" fmla="*/ 4182 h 10000"/>
                <a:gd name="connsiteX35" fmla="*/ 412 w 10000"/>
                <a:gd name="connsiteY35" fmla="*/ 3849 h 10000"/>
                <a:gd name="connsiteX36" fmla="*/ 0 w 10000"/>
                <a:gd name="connsiteY36" fmla="*/ 3516 h 10000"/>
                <a:gd name="connsiteX37" fmla="*/ 0 w 10000"/>
                <a:gd name="connsiteY37" fmla="*/ 3516 h 10000"/>
                <a:gd name="connsiteX38" fmla="*/ 206 w 10000"/>
                <a:gd name="connsiteY38" fmla="*/ 2994 h 10000"/>
                <a:gd name="connsiteX39" fmla="*/ 670 w 10000"/>
                <a:gd name="connsiteY39" fmla="*/ 1948 h 10000"/>
                <a:gd name="connsiteX40" fmla="*/ 876 w 10000"/>
                <a:gd name="connsiteY40" fmla="*/ 1853 h 10000"/>
                <a:gd name="connsiteX41" fmla="*/ 1082 w 10000"/>
                <a:gd name="connsiteY41" fmla="*/ 1759 h 10000"/>
                <a:gd name="connsiteX42" fmla="*/ 1186 w 10000"/>
                <a:gd name="connsiteY42" fmla="*/ 1235 h 10000"/>
                <a:gd name="connsiteX43" fmla="*/ 1701 w 10000"/>
                <a:gd name="connsiteY43" fmla="*/ 666 h 10000"/>
                <a:gd name="connsiteX44" fmla="*/ 2371 w 10000"/>
                <a:gd name="connsiteY44" fmla="*/ 333 h 10000"/>
                <a:gd name="connsiteX45" fmla="*/ 2732 w 10000"/>
                <a:gd name="connsiteY45" fmla="*/ 0 h 10000"/>
                <a:gd name="connsiteX46" fmla="*/ 2732 w 10000"/>
                <a:gd name="connsiteY46" fmla="*/ 0 h 10000"/>
                <a:gd name="connsiteX47" fmla="*/ 7784 w 10000"/>
                <a:gd name="connsiteY47" fmla="*/ 0 h 10000"/>
                <a:gd name="connsiteX48" fmla="*/ 7784 w 10000"/>
                <a:gd name="connsiteY48" fmla="*/ 666 h 10000"/>
                <a:gd name="connsiteX49" fmla="*/ 9330 w 10000"/>
                <a:gd name="connsiteY49" fmla="*/ 666 h 10000"/>
                <a:gd name="connsiteX0" fmla="*/ 9330 w 10000"/>
                <a:gd name="connsiteY0" fmla="*/ 666 h 10000"/>
                <a:gd name="connsiteX1" fmla="*/ 9330 w 10000"/>
                <a:gd name="connsiteY1" fmla="*/ 6415 h 10000"/>
                <a:gd name="connsiteX2" fmla="*/ 9536 w 10000"/>
                <a:gd name="connsiteY2" fmla="*/ 6415 h 10000"/>
                <a:gd name="connsiteX3" fmla="*/ 9536 w 10000"/>
                <a:gd name="connsiteY3" fmla="*/ 7413 h 10000"/>
                <a:gd name="connsiteX4" fmla="*/ 10000 w 10000"/>
                <a:gd name="connsiteY4" fmla="*/ 7413 h 10000"/>
                <a:gd name="connsiteX5" fmla="*/ 10000 w 10000"/>
                <a:gd name="connsiteY5" fmla="*/ 7413 h 10000"/>
                <a:gd name="connsiteX6" fmla="*/ 10000 w 10000"/>
                <a:gd name="connsiteY6" fmla="*/ 8174 h 10000"/>
                <a:gd name="connsiteX7" fmla="*/ 9742 w 10000"/>
                <a:gd name="connsiteY7" fmla="*/ 8412 h 10000"/>
                <a:gd name="connsiteX8" fmla="*/ 9691 w 10000"/>
                <a:gd name="connsiteY8" fmla="*/ 8506 h 10000"/>
                <a:gd name="connsiteX9" fmla="*/ 9588 w 10000"/>
                <a:gd name="connsiteY9" fmla="*/ 8601 h 10000"/>
                <a:gd name="connsiteX10" fmla="*/ 9536 w 10000"/>
                <a:gd name="connsiteY10" fmla="*/ 8887 h 10000"/>
                <a:gd name="connsiteX11" fmla="*/ 9433 w 10000"/>
                <a:gd name="connsiteY11" fmla="*/ 9552 h 10000"/>
                <a:gd name="connsiteX12" fmla="*/ 9072 w 10000"/>
                <a:gd name="connsiteY12" fmla="*/ 9837 h 10000"/>
                <a:gd name="connsiteX13" fmla="*/ 8711 w 10000"/>
                <a:gd name="connsiteY13" fmla="*/ 9980 h 10000"/>
                <a:gd name="connsiteX14" fmla="*/ 8711 w 10000"/>
                <a:gd name="connsiteY14" fmla="*/ 9980 h 10000"/>
                <a:gd name="connsiteX15" fmla="*/ 8711 w 10000"/>
                <a:gd name="connsiteY15" fmla="*/ 9980 h 10000"/>
                <a:gd name="connsiteX16" fmla="*/ 8402 w 10000"/>
                <a:gd name="connsiteY16" fmla="*/ 9980 h 10000"/>
                <a:gd name="connsiteX17" fmla="*/ 7990 w 10000"/>
                <a:gd name="connsiteY17" fmla="*/ 9885 h 10000"/>
                <a:gd name="connsiteX18" fmla="*/ 7835 w 10000"/>
                <a:gd name="connsiteY18" fmla="*/ 9789 h 10000"/>
                <a:gd name="connsiteX19" fmla="*/ 7526 w 10000"/>
                <a:gd name="connsiteY19" fmla="*/ 9599 h 10000"/>
                <a:gd name="connsiteX20" fmla="*/ 7216 w 10000"/>
                <a:gd name="connsiteY20" fmla="*/ 9314 h 10000"/>
                <a:gd name="connsiteX21" fmla="*/ 6134 w 10000"/>
                <a:gd name="connsiteY21" fmla="*/ 8601 h 10000"/>
                <a:gd name="connsiteX22" fmla="*/ 6082 w 10000"/>
                <a:gd name="connsiteY22" fmla="*/ 8412 h 10000"/>
                <a:gd name="connsiteX23" fmla="*/ 6031 w 10000"/>
                <a:gd name="connsiteY23" fmla="*/ 7651 h 10000"/>
                <a:gd name="connsiteX24" fmla="*/ 5515 w 10000"/>
                <a:gd name="connsiteY24" fmla="*/ 7175 h 10000"/>
                <a:gd name="connsiteX25" fmla="*/ 4691 w 10000"/>
                <a:gd name="connsiteY25" fmla="*/ 6226 h 10000"/>
                <a:gd name="connsiteX26" fmla="*/ 4691 w 10000"/>
                <a:gd name="connsiteY26" fmla="*/ 6178 h 10000"/>
                <a:gd name="connsiteX27" fmla="*/ 4588 w 10000"/>
                <a:gd name="connsiteY27" fmla="*/ 6082 h 10000"/>
                <a:gd name="connsiteX28" fmla="*/ 4381 w 10000"/>
                <a:gd name="connsiteY28" fmla="*/ 5988 h 10000"/>
                <a:gd name="connsiteX29" fmla="*/ 4021 w 10000"/>
                <a:gd name="connsiteY29" fmla="*/ 5798 h 10000"/>
                <a:gd name="connsiteX30" fmla="*/ 3351 w 10000"/>
                <a:gd name="connsiteY30" fmla="*/ 5369 h 10000"/>
                <a:gd name="connsiteX31" fmla="*/ 3093 w 10000"/>
                <a:gd name="connsiteY31" fmla="*/ 5227 h 10000"/>
                <a:gd name="connsiteX32" fmla="*/ 1340 w 10000"/>
                <a:gd name="connsiteY32" fmla="*/ 4372 h 10000"/>
                <a:gd name="connsiteX33" fmla="*/ 979 w 10000"/>
                <a:gd name="connsiteY33" fmla="*/ 4182 h 10000"/>
                <a:gd name="connsiteX34" fmla="*/ 412 w 10000"/>
                <a:gd name="connsiteY34" fmla="*/ 3849 h 10000"/>
                <a:gd name="connsiteX35" fmla="*/ 0 w 10000"/>
                <a:gd name="connsiteY35" fmla="*/ 3516 h 10000"/>
                <a:gd name="connsiteX36" fmla="*/ 0 w 10000"/>
                <a:gd name="connsiteY36" fmla="*/ 3516 h 10000"/>
                <a:gd name="connsiteX37" fmla="*/ 206 w 10000"/>
                <a:gd name="connsiteY37" fmla="*/ 2994 h 10000"/>
                <a:gd name="connsiteX38" fmla="*/ 670 w 10000"/>
                <a:gd name="connsiteY38" fmla="*/ 1948 h 10000"/>
                <a:gd name="connsiteX39" fmla="*/ 876 w 10000"/>
                <a:gd name="connsiteY39" fmla="*/ 1853 h 10000"/>
                <a:gd name="connsiteX40" fmla="*/ 1082 w 10000"/>
                <a:gd name="connsiteY40" fmla="*/ 1759 h 10000"/>
                <a:gd name="connsiteX41" fmla="*/ 1186 w 10000"/>
                <a:gd name="connsiteY41" fmla="*/ 1235 h 10000"/>
                <a:gd name="connsiteX42" fmla="*/ 1701 w 10000"/>
                <a:gd name="connsiteY42" fmla="*/ 666 h 10000"/>
                <a:gd name="connsiteX43" fmla="*/ 2371 w 10000"/>
                <a:gd name="connsiteY43" fmla="*/ 333 h 10000"/>
                <a:gd name="connsiteX44" fmla="*/ 2732 w 10000"/>
                <a:gd name="connsiteY44" fmla="*/ 0 h 10000"/>
                <a:gd name="connsiteX45" fmla="*/ 2732 w 10000"/>
                <a:gd name="connsiteY45" fmla="*/ 0 h 10000"/>
                <a:gd name="connsiteX46" fmla="*/ 7784 w 10000"/>
                <a:gd name="connsiteY46" fmla="*/ 0 h 10000"/>
                <a:gd name="connsiteX47" fmla="*/ 7784 w 10000"/>
                <a:gd name="connsiteY47" fmla="*/ 666 h 10000"/>
                <a:gd name="connsiteX48" fmla="*/ 9330 w 10000"/>
                <a:gd name="connsiteY48" fmla="*/ 66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9330" y="666"/>
                  </a:moveTo>
                  <a:lnTo>
                    <a:pt x="9330" y="6415"/>
                  </a:lnTo>
                  <a:lnTo>
                    <a:pt x="9536" y="6415"/>
                  </a:lnTo>
                  <a:lnTo>
                    <a:pt x="9536" y="7413"/>
                  </a:lnTo>
                  <a:lnTo>
                    <a:pt x="10000" y="7413"/>
                  </a:lnTo>
                  <a:lnTo>
                    <a:pt x="10000" y="7413"/>
                  </a:lnTo>
                  <a:lnTo>
                    <a:pt x="10000" y="8174"/>
                  </a:lnTo>
                  <a:cubicBezTo>
                    <a:pt x="10000" y="8174"/>
                    <a:pt x="9794" y="8412"/>
                    <a:pt x="9742" y="8412"/>
                  </a:cubicBezTo>
                  <a:cubicBezTo>
                    <a:pt x="9742" y="8412"/>
                    <a:pt x="9691" y="8459"/>
                    <a:pt x="9691" y="8506"/>
                  </a:cubicBezTo>
                  <a:cubicBezTo>
                    <a:pt x="9657" y="8538"/>
                    <a:pt x="9622" y="8569"/>
                    <a:pt x="9588" y="8601"/>
                  </a:cubicBezTo>
                  <a:cubicBezTo>
                    <a:pt x="9536" y="8696"/>
                    <a:pt x="9536" y="8792"/>
                    <a:pt x="9536" y="8887"/>
                  </a:cubicBezTo>
                  <a:cubicBezTo>
                    <a:pt x="9588" y="9077"/>
                    <a:pt x="9536" y="9361"/>
                    <a:pt x="9433" y="9552"/>
                  </a:cubicBezTo>
                  <a:cubicBezTo>
                    <a:pt x="9381" y="9694"/>
                    <a:pt x="9227" y="9742"/>
                    <a:pt x="9072" y="9837"/>
                  </a:cubicBezTo>
                  <a:lnTo>
                    <a:pt x="8711" y="9980"/>
                  </a:lnTo>
                  <a:lnTo>
                    <a:pt x="8711" y="9980"/>
                  </a:lnTo>
                  <a:lnTo>
                    <a:pt x="8711" y="9980"/>
                  </a:lnTo>
                  <a:cubicBezTo>
                    <a:pt x="8557" y="9980"/>
                    <a:pt x="8505" y="10027"/>
                    <a:pt x="8402" y="9980"/>
                  </a:cubicBezTo>
                  <a:cubicBezTo>
                    <a:pt x="8247" y="9885"/>
                    <a:pt x="8144" y="9980"/>
                    <a:pt x="7990" y="9885"/>
                  </a:cubicBezTo>
                  <a:cubicBezTo>
                    <a:pt x="7938" y="9885"/>
                    <a:pt x="7887" y="9789"/>
                    <a:pt x="7835" y="9789"/>
                  </a:cubicBezTo>
                  <a:cubicBezTo>
                    <a:pt x="7732" y="9742"/>
                    <a:pt x="7577" y="9694"/>
                    <a:pt x="7526" y="9599"/>
                  </a:cubicBezTo>
                  <a:cubicBezTo>
                    <a:pt x="7423" y="9457"/>
                    <a:pt x="7371" y="9361"/>
                    <a:pt x="7216" y="9314"/>
                  </a:cubicBezTo>
                  <a:cubicBezTo>
                    <a:pt x="6984" y="9148"/>
                    <a:pt x="6323" y="8751"/>
                    <a:pt x="6134" y="8601"/>
                  </a:cubicBezTo>
                  <a:cubicBezTo>
                    <a:pt x="5928" y="8696"/>
                    <a:pt x="6134" y="8459"/>
                    <a:pt x="6082" y="8412"/>
                  </a:cubicBezTo>
                  <a:cubicBezTo>
                    <a:pt x="6065" y="8254"/>
                    <a:pt x="6125" y="7857"/>
                    <a:pt x="6031" y="7651"/>
                  </a:cubicBezTo>
                  <a:cubicBezTo>
                    <a:pt x="5979" y="7461"/>
                    <a:pt x="5567" y="7413"/>
                    <a:pt x="5515" y="7175"/>
                  </a:cubicBezTo>
                  <a:cubicBezTo>
                    <a:pt x="5464" y="6748"/>
                    <a:pt x="5000" y="6415"/>
                    <a:pt x="4691" y="6226"/>
                  </a:cubicBezTo>
                  <a:lnTo>
                    <a:pt x="4691" y="6178"/>
                  </a:lnTo>
                  <a:cubicBezTo>
                    <a:pt x="4639" y="6178"/>
                    <a:pt x="4639" y="6131"/>
                    <a:pt x="4588" y="6082"/>
                  </a:cubicBezTo>
                  <a:cubicBezTo>
                    <a:pt x="4536" y="6035"/>
                    <a:pt x="4433" y="6035"/>
                    <a:pt x="4381" y="5988"/>
                  </a:cubicBezTo>
                  <a:cubicBezTo>
                    <a:pt x="4278" y="5940"/>
                    <a:pt x="4124" y="5845"/>
                    <a:pt x="4021" y="5798"/>
                  </a:cubicBezTo>
                  <a:cubicBezTo>
                    <a:pt x="3814" y="5655"/>
                    <a:pt x="3608" y="5418"/>
                    <a:pt x="3351" y="5369"/>
                  </a:cubicBezTo>
                  <a:cubicBezTo>
                    <a:pt x="3247" y="5322"/>
                    <a:pt x="3144" y="5275"/>
                    <a:pt x="3093" y="5227"/>
                  </a:cubicBezTo>
                  <a:lnTo>
                    <a:pt x="1340" y="4372"/>
                  </a:lnTo>
                  <a:cubicBezTo>
                    <a:pt x="1186" y="4325"/>
                    <a:pt x="1134" y="4277"/>
                    <a:pt x="979" y="4182"/>
                  </a:cubicBezTo>
                  <a:cubicBezTo>
                    <a:pt x="825" y="4039"/>
                    <a:pt x="670" y="3897"/>
                    <a:pt x="412" y="3849"/>
                  </a:cubicBezTo>
                  <a:cubicBezTo>
                    <a:pt x="258" y="3754"/>
                    <a:pt x="155" y="3612"/>
                    <a:pt x="0" y="3516"/>
                  </a:cubicBezTo>
                  <a:lnTo>
                    <a:pt x="0" y="3516"/>
                  </a:lnTo>
                  <a:cubicBezTo>
                    <a:pt x="69" y="3342"/>
                    <a:pt x="137" y="3168"/>
                    <a:pt x="206" y="2994"/>
                  </a:cubicBezTo>
                  <a:cubicBezTo>
                    <a:pt x="361" y="2661"/>
                    <a:pt x="567" y="2281"/>
                    <a:pt x="670" y="1948"/>
                  </a:cubicBezTo>
                  <a:cubicBezTo>
                    <a:pt x="722" y="1948"/>
                    <a:pt x="773" y="1853"/>
                    <a:pt x="876" y="1853"/>
                  </a:cubicBezTo>
                  <a:cubicBezTo>
                    <a:pt x="876" y="1853"/>
                    <a:pt x="1082" y="1806"/>
                    <a:pt x="1082" y="1759"/>
                  </a:cubicBezTo>
                  <a:cubicBezTo>
                    <a:pt x="1186" y="1615"/>
                    <a:pt x="1134" y="1378"/>
                    <a:pt x="1186" y="1235"/>
                  </a:cubicBezTo>
                  <a:cubicBezTo>
                    <a:pt x="1237" y="1140"/>
                    <a:pt x="1649" y="713"/>
                    <a:pt x="1701" y="666"/>
                  </a:cubicBezTo>
                  <a:cubicBezTo>
                    <a:pt x="1907" y="618"/>
                    <a:pt x="2216" y="475"/>
                    <a:pt x="2371" y="333"/>
                  </a:cubicBezTo>
                  <a:lnTo>
                    <a:pt x="2732" y="0"/>
                  </a:lnTo>
                  <a:lnTo>
                    <a:pt x="2732" y="0"/>
                  </a:lnTo>
                  <a:lnTo>
                    <a:pt x="7784" y="0"/>
                  </a:lnTo>
                  <a:lnTo>
                    <a:pt x="7784" y="666"/>
                  </a:lnTo>
                  <a:lnTo>
                    <a:pt x="9330" y="6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15B84670-D6C0-8D45-8830-161F5E2B5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699" y="1056734"/>
              <a:ext cx="471836" cy="267290"/>
            </a:xfrm>
            <a:custGeom>
              <a:avLst/>
              <a:gdLst>
                <a:gd name="T0" fmla="*/ 30 w 182"/>
                <a:gd name="T1" fmla="*/ 80 h 103"/>
                <a:gd name="T2" fmla="*/ 32 w 182"/>
                <a:gd name="T3" fmla="*/ 78 h 103"/>
                <a:gd name="T4" fmla="*/ 42 w 182"/>
                <a:gd name="T5" fmla="*/ 68 h 103"/>
                <a:gd name="T6" fmla="*/ 58 w 182"/>
                <a:gd name="T7" fmla="*/ 68 h 103"/>
                <a:gd name="T8" fmla="*/ 59 w 182"/>
                <a:gd name="T9" fmla="*/ 68 h 103"/>
                <a:gd name="T10" fmla="*/ 74 w 182"/>
                <a:gd name="T11" fmla="*/ 67 h 103"/>
                <a:gd name="T12" fmla="*/ 87 w 182"/>
                <a:gd name="T13" fmla="*/ 70 h 103"/>
                <a:gd name="T14" fmla="*/ 102 w 182"/>
                <a:gd name="T15" fmla="*/ 80 h 103"/>
                <a:gd name="T16" fmla="*/ 115 w 182"/>
                <a:gd name="T17" fmla="*/ 90 h 103"/>
                <a:gd name="T18" fmla="*/ 122 w 182"/>
                <a:gd name="T19" fmla="*/ 93 h 103"/>
                <a:gd name="T20" fmla="*/ 139 w 182"/>
                <a:gd name="T21" fmla="*/ 101 h 103"/>
                <a:gd name="T22" fmla="*/ 139 w 182"/>
                <a:gd name="T23" fmla="*/ 101 h 103"/>
                <a:gd name="T24" fmla="*/ 147 w 182"/>
                <a:gd name="T25" fmla="*/ 101 h 103"/>
                <a:gd name="T26" fmla="*/ 152 w 182"/>
                <a:gd name="T27" fmla="*/ 101 h 103"/>
                <a:gd name="T28" fmla="*/ 167 w 182"/>
                <a:gd name="T29" fmla="*/ 96 h 103"/>
                <a:gd name="T30" fmla="*/ 168 w 182"/>
                <a:gd name="T31" fmla="*/ 94 h 103"/>
                <a:gd name="T32" fmla="*/ 180 w 182"/>
                <a:gd name="T33" fmla="*/ 73 h 103"/>
                <a:gd name="T34" fmla="*/ 166 w 182"/>
                <a:gd name="T35" fmla="*/ 50 h 103"/>
                <a:gd name="T36" fmla="*/ 157 w 182"/>
                <a:gd name="T37" fmla="*/ 37 h 103"/>
                <a:gd name="T38" fmla="*/ 157 w 182"/>
                <a:gd name="T39" fmla="*/ 35 h 103"/>
                <a:gd name="T40" fmla="*/ 160 w 182"/>
                <a:gd name="T41" fmla="*/ 29 h 103"/>
                <a:gd name="T42" fmla="*/ 159 w 182"/>
                <a:gd name="T43" fmla="*/ 27 h 103"/>
                <a:gd name="T44" fmla="*/ 157 w 182"/>
                <a:gd name="T45" fmla="*/ 26 h 103"/>
                <a:gd name="T46" fmla="*/ 157 w 182"/>
                <a:gd name="T47" fmla="*/ 23 h 103"/>
                <a:gd name="T48" fmla="*/ 158 w 182"/>
                <a:gd name="T49" fmla="*/ 23 h 103"/>
                <a:gd name="T50" fmla="*/ 158 w 182"/>
                <a:gd name="T51" fmla="*/ 23 h 103"/>
                <a:gd name="T52" fmla="*/ 163 w 182"/>
                <a:gd name="T53" fmla="*/ 19 h 103"/>
                <a:gd name="T54" fmla="*/ 165 w 182"/>
                <a:gd name="T55" fmla="*/ 11 h 103"/>
                <a:gd name="T56" fmla="*/ 165 w 182"/>
                <a:gd name="T57" fmla="*/ 11 h 103"/>
                <a:gd name="T58" fmla="*/ 66 w 182"/>
                <a:gd name="T59" fmla="*/ 4 h 103"/>
                <a:gd name="T60" fmla="*/ 0 w 182"/>
                <a:gd name="T61" fmla="*/ 0 h 103"/>
                <a:gd name="T62" fmla="*/ 0 w 182"/>
                <a:gd name="T63" fmla="*/ 0 h 103"/>
                <a:gd name="T64" fmla="*/ 4 w 182"/>
                <a:gd name="T65" fmla="*/ 8 h 103"/>
                <a:gd name="T66" fmla="*/ 5 w 182"/>
                <a:gd name="T67" fmla="*/ 25 h 103"/>
                <a:gd name="T68" fmla="*/ 8 w 182"/>
                <a:gd name="T69" fmla="*/ 28 h 103"/>
                <a:gd name="T70" fmla="*/ 9 w 182"/>
                <a:gd name="T71" fmla="*/ 33 h 103"/>
                <a:gd name="T72" fmla="*/ 9 w 182"/>
                <a:gd name="T73" fmla="*/ 42 h 103"/>
                <a:gd name="T74" fmla="*/ 11 w 182"/>
                <a:gd name="T75" fmla="*/ 51 h 103"/>
                <a:gd name="T76" fmla="*/ 11 w 182"/>
                <a:gd name="T77" fmla="*/ 52 h 103"/>
                <a:gd name="T78" fmla="*/ 14 w 182"/>
                <a:gd name="T79" fmla="*/ 55 h 103"/>
                <a:gd name="T80" fmla="*/ 15 w 182"/>
                <a:gd name="T81" fmla="*/ 56 h 103"/>
                <a:gd name="T82" fmla="*/ 15 w 182"/>
                <a:gd name="T83" fmla="*/ 56 h 103"/>
                <a:gd name="T84" fmla="*/ 16 w 182"/>
                <a:gd name="T85" fmla="*/ 67 h 103"/>
                <a:gd name="T86" fmla="*/ 26 w 182"/>
                <a:gd name="T87" fmla="*/ 72 h 103"/>
                <a:gd name="T88" fmla="*/ 30 w 182"/>
                <a:gd name="T89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03">
                  <a:moveTo>
                    <a:pt x="30" y="80"/>
                  </a:moveTo>
                  <a:cubicBezTo>
                    <a:pt x="30" y="79"/>
                    <a:pt x="31" y="78"/>
                    <a:pt x="32" y="78"/>
                  </a:cubicBezTo>
                  <a:cubicBezTo>
                    <a:pt x="33" y="74"/>
                    <a:pt x="38" y="69"/>
                    <a:pt x="42" y="68"/>
                  </a:cubicBezTo>
                  <a:cubicBezTo>
                    <a:pt x="50" y="68"/>
                    <a:pt x="51" y="63"/>
                    <a:pt x="58" y="68"/>
                  </a:cubicBezTo>
                  <a:cubicBezTo>
                    <a:pt x="58" y="68"/>
                    <a:pt x="58" y="68"/>
                    <a:pt x="59" y="68"/>
                  </a:cubicBezTo>
                  <a:cubicBezTo>
                    <a:pt x="60" y="70"/>
                    <a:pt x="72" y="68"/>
                    <a:pt x="74" y="67"/>
                  </a:cubicBezTo>
                  <a:cubicBezTo>
                    <a:pt x="78" y="68"/>
                    <a:pt x="83" y="67"/>
                    <a:pt x="87" y="70"/>
                  </a:cubicBezTo>
                  <a:cubicBezTo>
                    <a:pt x="92" y="72"/>
                    <a:pt x="96" y="80"/>
                    <a:pt x="102" y="80"/>
                  </a:cubicBezTo>
                  <a:cubicBezTo>
                    <a:pt x="108" y="81"/>
                    <a:pt x="112" y="86"/>
                    <a:pt x="115" y="90"/>
                  </a:cubicBezTo>
                  <a:cubicBezTo>
                    <a:pt x="116" y="90"/>
                    <a:pt x="122" y="93"/>
                    <a:pt x="122" y="93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1"/>
                    <a:pt x="151" y="103"/>
                    <a:pt x="152" y="101"/>
                  </a:cubicBezTo>
                  <a:cubicBezTo>
                    <a:pt x="155" y="101"/>
                    <a:pt x="167" y="99"/>
                    <a:pt x="167" y="96"/>
                  </a:cubicBezTo>
                  <a:cubicBezTo>
                    <a:pt x="168" y="95"/>
                    <a:pt x="168" y="95"/>
                    <a:pt x="168" y="94"/>
                  </a:cubicBezTo>
                  <a:cubicBezTo>
                    <a:pt x="169" y="87"/>
                    <a:pt x="182" y="80"/>
                    <a:pt x="180" y="73"/>
                  </a:cubicBezTo>
                  <a:cubicBezTo>
                    <a:pt x="178" y="64"/>
                    <a:pt x="169" y="58"/>
                    <a:pt x="166" y="50"/>
                  </a:cubicBezTo>
                  <a:cubicBezTo>
                    <a:pt x="165" y="47"/>
                    <a:pt x="157" y="40"/>
                    <a:pt x="157" y="37"/>
                  </a:cubicBezTo>
                  <a:cubicBezTo>
                    <a:pt x="156" y="37"/>
                    <a:pt x="157" y="36"/>
                    <a:pt x="157" y="35"/>
                  </a:cubicBezTo>
                  <a:cubicBezTo>
                    <a:pt x="157" y="35"/>
                    <a:pt x="163" y="30"/>
                    <a:pt x="160" y="29"/>
                  </a:cubicBezTo>
                  <a:cubicBezTo>
                    <a:pt x="160" y="29"/>
                    <a:pt x="159" y="28"/>
                    <a:pt x="159" y="27"/>
                  </a:cubicBezTo>
                  <a:cubicBezTo>
                    <a:pt x="159" y="27"/>
                    <a:pt x="157" y="26"/>
                    <a:pt x="157" y="26"/>
                  </a:cubicBezTo>
                  <a:cubicBezTo>
                    <a:pt x="156" y="25"/>
                    <a:pt x="157" y="24"/>
                    <a:pt x="157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9" y="22"/>
                    <a:pt x="162" y="20"/>
                    <a:pt x="163" y="19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1" y="24"/>
                    <a:pt x="5" y="25"/>
                  </a:cubicBezTo>
                  <a:cubicBezTo>
                    <a:pt x="5" y="25"/>
                    <a:pt x="7" y="27"/>
                    <a:pt x="8" y="28"/>
                  </a:cubicBezTo>
                  <a:cubicBezTo>
                    <a:pt x="8" y="30"/>
                    <a:pt x="8" y="32"/>
                    <a:pt x="9" y="33"/>
                  </a:cubicBezTo>
                  <a:cubicBezTo>
                    <a:pt x="8" y="35"/>
                    <a:pt x="9" y="40"/>
                    <a:pt x="9" y="42"/>
                  </a:cubicBezTo>
                  <a:cubicBezTo>
                    <a:pt x="9" y="43"/>
                    <a:pt x="9" y="51"/>
                    <a:pt x="11" y="51"/>
                  </a:cubicBezTo>
                  <a:cubicBezTo>
                    <a:pt x="11" y="51"/>
                    <a:pt x="11" y="51"/>
                    <a:pt x="11" y="52"/>
                  </a:cubicBezTo>
                  <a:cubicBezTo>
                    <a:pt x="12" y="52"/>
                    <a:pt x="13" y="55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8"/>
                    <a:pt x="15" y="66"/>
                    <a:pt x="16" y="67"/>
                  </a:cubicBezTo>
                  <a:cubicBezTo>
                    <a:pt x="19" y="70"/>
                    <a:pt x="23" y="69"/>
                    <a:pt x="26" y="72"/>
                  </a:cubicBezTo>
                  <a:cubicBezTo>
                    <a:pt x="30" y="80"/>
                    <a:pt x="30" y="80"/>
                    <a:pt x="30" y="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8108918C-C1A5-9748-B4F0-278BD8E9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372" y="1041676"/>
              <a:ext cx="483130" cy="331289"/>
            </a:xfrm>
            <a:custGeom>
              <a:avLst/>
              <a:gdLst>
                <a:gd name="T0" fmla="*/ 2 w 186"/>
                <a:gd name="T1" fmla="*/ 114 h 128"/>
                <a:gd name="T2" fmla="*/ 100 w 186"/>
                <a:gd name="T3" fmla="*/ 114 h 128"/>
                <a:gd name="T4" fmla="*/ 100 w 186"/>
                <a:gd name="T5" fmla="*/ 128 h 128"/>
                <a:gd name="T6" fmla="*/ 130 w 186"/>
                <a:gd name="T7" fmla="*/ 128 h 128"/>
                <a:gd name="T8" fmla="*/ 130 w 186"/>
                <a:gd name="T9" fmla="*/ 128 h 128"/>
                <a:gd name="T10" fmla="*/ 163 w 186"/>
                <a:gd name="T11" fmla="*/ 128 h 128"/>
                <a:gd name="T12" fmla="*/ 163 w 186"/>
                <a:gd name="T13" fmla="*/ 128 h 128"/>
                <a:gd name="T14" fmla="*/ 166 w 186"/>
                <a:gd name="T15" fmla="*/ 123 h 128"/>
                <a:gd name="T16" fmla="*/ 167 w 186"/>
                <a:gd name="T17" fmla="*/ 120 h 128"/>
                <a:gd name="T18" fmla="*/ 167 w 186"/>
                <a:gd name="T19" fmla="*/ 117 h 128"/>
                <a:gd name="T20" fmla="*/ 170 w 186"/>
                <a:gd name="T21" fmla="*/ 114 h 128"/>
                <a:gd name="T22" fmla="*/ 174 w 186"/>
                <a:gd name="T23" fmla="*/ 110 h 128"/>
                <a:gd name="T24" fmla="*/ 176 w 186"/>
                <a:gd name="T25" fmla="*/ 97 h 128"/>
                <a:gd name="T26" fmla="*/ 181 w 186"/>
                <a:gd name="T27" fmla="*/ 90 h 128"/>
                <a:gd name="T28" fmla="*/ 183 w 186"/>
                <a:gd name="T29" fmla="*/ 87 h 128"/>
                <a:gd name="T30" fmla="*/ 186 w 186"/>
                <a:gd name="T31" fmla="*/ 86 h 128"/>
                <a:gd name="T32" fmla="*/ 186 w 186"/>
                <a:gd name="T33" fmla="*/ 86 h 128"/>
                <a:gd name="T34" fmla="*/ 182 w 186"/>
                <a:gd name="T35" fmla="*/ 78 h 128"/>
                <a:gd name="T36" fmla="*/ 172 w 186"/>
                <a:gd name="T37" fmla="*/ 73 h 128"/>
                <a:gd name="T38" fmla="*/ 171 w 186"/>
                <a:gd name="T39" fmla="*/ 62 h 128"/>
                <a:gd name="T40" fmla="*/ 171 w 186"/>
                <a:gd name="T41" fmla="*/ 62 h 128"/>
                <a:gd name="T42" fmla="*/ 170 w 186"/>
                <a:gd name="T43" fmla="*/ 61 h 128"/>
                <a:gd name="T44" fmla="*/ 167 w 186"/>
                <a:gd name="T45" fmla="*/ 58 h 128"/>
                <a:gd name="T46" fmla="*/ 167 w 186"/>
                <a:gd name="T47" fmla="*/ 57 h 128"/>
                <a:gd name="T48" fmla="*/ 165 w 186"/>
                <a:gd name="T49" fmla="*/ 48 h 128"/>
                <a:gd name="T50" fmla="*/ 165 w 186"/>
                <a:gd name="T51" fmla="*/ 39 h 128"/>
                <a:gd name="T52" fmla="*/ 164 w 186"/>
                <a:gd name="T53" fmla="*/ 34 h 128"/>
                <a:gd name="T54" fmla="*/ 161 w 186"/>
                <a:gd name="T55" fmla="*/ 31 h 128"/>
                <a:gd name="T56" fmla="*/ 160 w 186"/>
                <a:gd name="T57" fmla="*/ 14 h 128"/>
                <a:gd name="T58" fmla="*/ 156 w 186"/>
                <a:gd name="T59" fmla="*/ 6 h 128"/>
                <a:gd name="T60" fmla="*/ 156 w 186"/>
                <a:gd name="T61" fmla="*/ 6 h 128"/>
                <a:gd name="T62" fmla="*/ 105 w 186"/>
                <a:gd name="T63" fmla="*/ 3 h 128"/>
                <a:gd name="T64" fmla="*/ 62 w 186"/>
                <a:gd name="T65" fmla="*/ 0 h 128"/>
                <a:gd name="T66" fmla="*/ 62 w 186"/>
                <a:gd name="T67" fmla="*/ 0 h 128"/>
                <a:gd name="T68" fmla="*/ 62 w 186"/>
                <a:gd name="T69" fmla="*/ 20 h 128"/>
                <a:gd name="T70" fmla="*/ 49 w 186"/>
                <a:gd name="T71" fmla="*/ 32 h 128"/>
                <a:gd name="T72" fmla="*/ 32 w 186"/>
                <a:gd name="T73" fmla="*/ 42 h 128"/>
                <a:gd name="T74" fmla="*/ 25 w 186"/>
                <a:gd name="T75" fmla="*/ 45 h 128"/>
                <a:gd name="T76" fmla="*/ 25 w 186"/>
                <a:gd name="T77" fmla="*/ 46 h 128"/>
                <a:gd name="T78" fmla="*/ 28 w 186"/>
                <a:gd name="T79" fmla="*/ 63 h 128"/>
                <a:gd name="T80" fmla="*/ 27 w 186"/>
                <a:gd name="T81" fmla="*/ 72 h 128"/>
                <a:gd name="T82" fmla="*/ 21 w 186"/>
                <a:gd name="T83" fmla="*/ 79 h 128"/>
                <a:gd name="T84" fmla="*/ 18 w 186"/>
                <a:gd name="T85" fmla="*/ 88 h 128"/>
                <a:gd name="T86" fmla="*/ 14 w 186"/>
                <a:gd name="T87" fmla="*/ 88 h 128"/>
                <a:gd name="T88" fmla="*/ 8 w 186"/>
                <a:gd name="T89" fmla="*/ 86 h 128"/>
                <a:gd name="T90" fmla="*/ 4 w 186"/>
                <a:gd name="T91" fmla="*/ 91 h 128"/>
                <a:gd name="T92" fmla="*/ 10 w 186"/>
                <a:gd name="T93" fmla="*/ 102 h 128"/>
                <a:gd name="T94" fmla="*/ 2 w 186"/>
                <a:gd name="T95" fmla="*/ 108 h 128"/>
                <a:gd name="T96" fmla="*/ 2 w 186"/>
                <a:gd name="T97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28">
                  <a:moveTo>
                    <a:pt x="2" y="114"/>
                  </a:moveTo>
                  <a:cubicBezTo>
                    <a:pt x="100" y="114"/>
                    <a:pt x="100" y="114"/>
                    <a:pt x="100" y="114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2"/>
                    <a:pt x="167" y="121"/>
                    <a:pt x="167" y="120"/>
                  </a:cubicBezTo>
                  <a:cubicBezTo>
                    <a:pt x="167" y="119"/>
                    <a:pt x="167" y="118"/>
                    <a:pt x="167" y="117"/>
                  </a:cubicBezTo>
                  <a:cubicBezTo>
                    <a:pt x="168" y="117"/>
                    <a:pt x="168" y="115"/>
                    <a:pt x="170" y="114"/>
                  </a:cubicBezTo>
                  <a:cubicBezTo>
                    <a:pt x="171" y="113"/>
                    <a:pt x="174" y="111"/>
                    <a:pt x="174" y="110"/>
                  </a:cubicBezTo>
                  <a:cubicBezTo>
                    <a:pt x="175" y="106"/>
                    <a:pt x="172" y="99"/>
                    <a:pt x="176" y="97"/>
                  </a:cubicBezTo>
                  <a:cubicBezTo>
                    <a:pt x="180" y="96"/>
                    <a:pt x="180" y="94"/>
                    <a:pt x="181" y="90"/>
                  </a:cubicBezTo>
                  <a:cubicBezTo>
                    <a:pt x="182" y="89"/>
                    <a:pt x="183" y="88"/>
                    <a:pt x="183" y="87"/>
                  </a:cubicBezTo>
                  <a:cubicBezTo>
                    <a:pt x="185" y="87"/>
                    <a:pt x="185" y="87"/>
                    <a:pt x="186" y="86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79" y="75"/>
                    <a:pt x="175" y="76"/>
                    <a:pt x="172" y="73"/>
                  </a:cubicBezTo>
                  <a:cubicBezTo>
                    <a:pt x="171" y="72"/>
                    <a:pt x="171" y="64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1"/>
                    <a:pt x="170" y="61"/>
                    <a:pt x="170" y="61"/>
                  </a:cubicBezTo>
                  <a:cubicBezTo>
                    <a:pt x="169" y="61"/>
                    <a:pt x="168" y="58"/>
                    <a:pt x="167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7"/>
                    <a:pt x="165" y="49"/>
                    <a:pt x="165" y="48"/>
                  </a:cubicBezTo>
                  <a:cubicBezTo>
                    <a:pt x="165" y="46"/>
                    <a:pt x="164" y="41"/>
                    <a:pt x="165" y="39"/>
                  </a:cubicBezTo>
                  <a:cubicBezTo>
                    <a:pt x="164" y="38"/>
                    <a:pt x="164" y="36"/>
                    <a:pt x="164" y="34"/>
                  </a:cubicBezTo>
                  <a:cubicBezTo>
                    <a:pt x="163" y="33"/>
                    <a:pt x="161" y="31"/>
                    <a:pt x="161" y="31"/>
                  </a:cubicBezTo>
                  <a:cubicBezTo>
                    <a:pt x="157" y="30"/>
                    <a:pt x="160" y="17"/>
                    <a:pt x="160" y="14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6"/>
                    <a:pt x="54" y="29"/>
                    <a:pt x="49" y="32"/>
                  </a:cubicBezTo>
                  <a:cubicBezTo>
                    <a:pt x="45" y="34"/>
                    <a:pt x="35" y="42"/>
                    <a:pt x="32" y="42"/>
                  </a:cubicBezTo>
                  <a:cubicBezTo>
                    <a:pt x="31" y="43"/>
                    <a:pt x="26" y="45"/>
                    <a:pt x="25" y="45"/>
                  </a:cubicBezTo>
                  <a:cubicBezTo>
                    <a:pt x="25" y="46"/>
                    <a:pt x="25" y="45"/>
                    <a:pt x="25" y="46"/>
                  </a:cubicBezTo>
                  <a:cubicBezTo>
                    <a:pt x="23" y="49"/>
                    <a:pt x="28" y="59"/>
                    <a:pt x="28" y="63"/>
                  </a:cubicBezTo>
                  <a:cubicBezTo>
                    <a:pt x="28" y="66"/>
                    <a:pt x="28" y="70"/>
                    <a:pt x="27" y="72"/>
                  </a:cubicBezTo>
                  <a:cubicBezTo>
                    <a:pt x="25" y="74"/>
                    <a:pt x="23" y="76"/>
                    <a:pt x="21" y="79"/>
                  </a:cubicBezTo>
                  <a:cubicBezTo>
                    <a:pt x="20" y="82"/>
                    <a:pt x="20" y="85"/>
                    <a:pt x="18" y="88"/>
                  </a:cubicBezTo>
                  <a:cubicBezTo>
                    <a:pt x="16" y="88"/>
                    <a:pt x="16" y="89"/>
                    <a:pt x="14" y="88"/>
                  </a:cubicBezTo>
                  <a:cubicBezTo>
                    <a:pt x="13" y="87"/>
                    <a:pt x="10" y="85"/>
                    <a:pt x="8" y="86"/>
                  </a:cubicBezTo>
                  <a:cubicBezTo>
                    <a:pt x="6" y="87"/>
                    <a:pt x="4" y="88"/>
                    <a:pt x="4" y="91"/>
                  </a:cubicBezTo>
                  <a:cubicBezTo>
                    <a:pt x="0" y="93"/>
                    <a:pt x="8" y="101"/>
                    <a:pt x="10" y="102"/>
                  </a:cubicBezTo>
                  <a:cubicBezTo>
                    <a:pt x="14" y="108"/>
                    <a:pt x="4" y="106"/>
                    <a:pt x="2" y="108"/>
                  </a:cubicBezTo>
                  <a:cubicBezTo>
                    <a:pt x="2" y="114"/>
                    <a:pt x="2" y="114"/>
                    <a:pt x="2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B949333E-7AEC-9D40-BEE6-1A6629D0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395" y="1024107"/>
              <a:ext cx="347603" cy="504463"/>
            </a:xfrm>
            <a:custGeom>
              <a:avLst/>
              <a:gdLst>
                <a:gd name="T0" fmla="*/ 21 w 134"/>
                <a:gd name="T1" fmla="*/ 195 h 195"/>
                <a:gd name="T2" fmla="*/ 15 w 134"/>
                <a:gd name="T3" fmla="*/ 190 h 195"/>
                <a:gd name="T4" fmla="*/ 1 w 134"/>
                <a:gd name="T5" fmla="*/ 191 h 195"/>
                <a:gd name="T6" fmla="*/ 1 w 134"/>
                <a:gd name="T7" fmla="*/ 191 h 195"/>
                <a:gd name="T8" fmla="*/ 0 w 134"/>
                <a:gd name="T9" fmla="*/ 131 h 195"/>
                <a:gd name="T10" fmla="*/ 0 w 134"/>
                <a:gd name="T11" fmla="*/ 131 h 195"/>
                <a:gd name="T12" fmla="*/ 0 w 134"/>
                <a:gd name="T13" fmla="*/ 79 h 195"/>
                <a:gd name="T14" fmla="*/ 9 w 134"/>
                <a:gd name="T15" fmla="*/ 70 h 195"/>
                <a:gd name="T16" fmla="*/ 9 w 134"/>
                <a:gd name="T17" fmla="*/ 50 h 195"/>
                <a:gd name="T18" fmla="*/ 27 w 134"/>
                <a:gd name="T19" fmla="*/ 50 h 195"/>
                <a:gd name="T20" fmla="*/ 27 w 134"/>
                <a:gd name="T21" fmla="*/ 44 h 195"/>
                <a:gd name="T22" fmla="*/ 26 w 134"/>
                <a:gd name="T23" fmla="*/ 38 h 195"/>
                <a:gd name="T24" fmla="*/ 24 w 134"/>
                <a:gd name="T25" fmla="*/ 34 h 195"/>
                <a:gd name="T26" fmla="*/ 22 w 134"/>
                <a:gd name="T27" fmla="*/ 29 h 195"/>
                <a:gd name="T28" fmla="*/ 19 w 134"/>
                <a:gd name="T29" fmla="*/ 25 h 195"/>
                <a:gd name="T30" fmla="*/ 18 w 134"/>
                <a:gd name="T31" fmla="*/ 16 h 195"/>
                <a:gd name="T32" fmla="*/ 18 w 134"/>
                <a:gd name="T33" fmla="*/ 0 h 195"/>
                <a:gd name="T34" fmla="*/ 18 w 134"/>
                <a:gd name="T35" fmla="*/ 0 h 195"/>
                <a:gd name="T36" fmla="*/ 25 w 134"/>
                <a:gd name="T37" fmla="*/ 0 h 195"/>
                <a:gd name="T38" fmla="*/ 134 w 134"/>
                <a:gd name="T39" fmla="*/ 7 h 195"/>
                <a:gd name="T40" fmla="*/ 134 w 134"/>
                <a:gd name="T41" fmla="*/ 7 h 195"/>
                <a:gd name="T42" fmla="*/ 134 w 134"/>
                <a:gd name="T43" fmla="*/ 27 h 195"/>
                <a:gd name="T44" fmla="*/ 121 w 134"/>
                <a:gd name="T45" fmla="*/ 39 h 195"/>
                <a:gd name="T46" fmla="*/ 104 w 134"/>
                <a:gd name="T47" fmla="*/ 49 h 195"/>
                <a:gd name="T48" fmla="*/ 97 w 134"/>
                <a:gd name="T49" fmla="*/ 52 h 195"/>
                <a:gd name="T50" fmla="*/ 97 w 134"/>
                <a:gd name="T51" fmla="*/ 53 h 195"/>
                <a:gd name="T52" fmla="*/ 100 w 134"/>
                <a:gd name="T53" fmla="*/ 70 h 195"/>
                <a:gd name="T54" fmla="*/ 99 w 134"/>
                <a:gd name="T55" fmla="*/ 79 h 195"/>
                <a:gd name="T56" fmla="*/ 93 w 134"/>
                <a:gd name="T57" fmla="*/ 86 h 195"/>
                <a:gd name="T58" fmla="*/ 90 w 134"/>
                <a:gd name="T59" fmla="*/ 95 h 195"/>
                <a:gd name="T60" fmla="*/ 86 w 134"/>
                <a:gd name="T61" fmla="*/ 95 h 195"/>
                <a:gd name="T62" fmla="*/ 80 w 134"/>
                <a:gd name="T63" fmla="*/ 93 h 195"/>
                <a:gd name="T64" fmla="*/ 76 w 134"/>
                <a:gd name="T65" fmla="*/ 98 h 195"/>
                <a:gd name="T66" fmla="*/ 82 w 134"/>
                <a:gd name="T67" fmla="*/ 109 h 195"/>
                <a:gd name="T68" fmla="*/ 74 w 134"/>
                <a:gd name="T69" fmla="*/ 115 h 195"/>
                <a:gd name="T70" fmla="*/ 74 w 134"/>
                <a:gd name="T71" fmla="*/ 121 h 195"/>
                <a:gd name="T72" fmla="*/ 74 w 134"/>
                <a:gd name="T73" fmla="*/ 121 h 195"/>
                <a:gd name="T74" fmla="*/ 67 w 134"/>
                <a:gd name="T75" fmla="*/ 128 h 195"/>
                <a:gd name="T76" fmla="*/ 54 w 134"/>
                <a:gd name="T77" fmla="*/ 135 h 195"/>
                <a:gd name="T78" fmla="*/ 44 w 134"/>
                <a:gd name="T79" fmla="*/ 147 h 195"/>
                <a:gd name="T80" fmla="*/ 42 w 134"/>
                <a:gd name="T81" fmla="*/ 158 h 195"/>
                <a:gd name="T82" fmla="*/ 38 w 134"/>
                <a:gd name="T83" fmla="*/ 160 h 195"/>
                <a:gd name="T84" fmla="*/ 34 w 134"/>
                <a:gd name="T85" fmla="*/ 162 h 195"/>
                <a:gd name="T86" fmla="*/ 25 w 134"/>
                <a:gd name="T87" fmla="*/ 184 h 195"/>
                <a:gd name="T88" fmla="*/ 21 w 134"/>
                <a:gd name="T8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195">
                  <a:moveTo>
                    <a:pt x="21" y="195"/>
                  </a:moveTo>
                  <a:cubicBezTo>
                    <a:pt x="20" y="192"/>
                    <a:pt x="18" y="190"/>
                    <a:pt x="15" y="190"/>
                  </a:cubicBezTo>
                  <a:cubicBezTo>
                    <a:pt x="10" y="188"/>
                    <a:pt x="5" y="189"/>
                    <a:pt x="1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6" y="40"/>
                    <a:pt x="26" y="38"/>
                  </a:cubicBezTo>
                  <a:cubicBezTo>
                    <a:pt x="25" y="37"/>
                    <a:pt x="25" y="35"/>
                    <a:pt x="24" y="34"/>
                  </a:cubicBezTo>
                  <a:cubicBezTo>
                    <a:pt x="24" y="33"/>
                    <a:pt x="22" y="30"/>
                    <a:pt x="22" y="29"/>
                  </a:cubicBezTo>
                  <a:cubicBezTo>
                    <a:pt x="21" y="28"/>
                    <a:pt x="20" y="26"/>
                    <a:pt x="19" y="25"/>
                  </a:cubicBezTo>
                  <a:cubicBezTo>
                    <a:pt x="19" y="22"/>
                    <a:pt x="18" y="19"/>
                    <a:pt x="18" y="1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1" y="33"/>
                    <a:pt x="126" y="36"/>
                    <a:pt x="121" y="39"/>
                  </a:cubicBezTo>
                  <a:cubicBezTo>
                    <a:pt x="117" y="41"/>
                    <a:pt x="107" y="49"/>
                    <a:pt x="104" y="49"/>
                  </a:cubicBezTo>
                  <a:cubicBezTo>
                    <a:pt x="103" y="50"/>
                    <a:pt x="98" y="52"/>
                    <a:pt x="97" y="52"/>
                  </a:cubicBezTo>
                  <a:cubicBezTo>
                    <a:pt x="97" y="53"/>
                    <a:pt x="97" y="52"/>
                    <a:pt x="97" y="53"/>
                  </a:cubicBezTo>
                  <a:cubicBezTo>
                    <a:pt x="95" y="56"/>
                    <a:pt x="100" y="66"/>
                    <a:pt x="100" y="70"/>
                  </a:cubicBezTo>
                  <a:cubicBezTo>
                    <a:pt x="100" y="73"/>
                    <a:pt x="100" y="77"/>
                    <a:pt x="99" y="79"/>
                  </a:cubicBezTo>
                  <a:cubicBezTo>
                    <a:pt x="97" y="81"/>
                    <a:pt x="95" y="83"/>
                    <a:pt x="93" y="86"/>
                  </a:cubicBezTo>
                  <a:cubicBezTo>
                    <a:pt x="92" y="89"/>
                    <a:pt x="92" y="92"/>
                    <a:pt x="90" y="95"/>
                  </a:cubicBezTo>
                  <a:cubicBezTo>
                    <a:pt x="88" y="95"/>
                    <a:pt x="88" y="96"/>
                    <a:pt x="86" y="95"/>
                  </a:cubicBezTo>
                  <a:cubicBezTo>
                    <a:pt x="85" y="94"/>
                    <a:pt x="82" y="92"/>
                    <a:pt x="80" y="93"/>
                  </a:cubicBezTo>
                  <a:cubicBezTo>
                    <a:pt x="78" y="94"/>
                    <a:pt x="76" y="95"/>
                    <a:pt x="76" y="98"/>
                  </a:cubicBezTo>
                  <a:cubicBezTo>
                    <a:pt x="72" y="100"/>
                    <a:pt x="80" y="108"/>
                    <a:pt x="82" y="109"/>
                  </a:cubicBezTo>
                  <a:cubicBezTo>
                    <a:pt x="86" y="115"/>
                    <a:pt x="76" y="113"/>
                    <a:pt x="74" y="115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4" y="131"/>
                    <a:pt x="58" y="134"/>
                    <a:pt x="54" y="135"/>
                  </a:cubicBezTo>
                  <a:cubicBezTo>
                    <a:pt x="53" y="136"/>
                    <a:pt x="45" y="145"/>
                    <a:pt x="44" y="147"/>
                  </a:cubicBezTo>
                  <a:cubicBezTo>
                    <a:pt x="43" y="150"/>
                    <a:pt x="44" y="155"/>
                    <a:pt x="42" y="158"/>
                  </a:cubicBezTo>
                  <a:cubicBezTo>
                    <a:pt x="42" y="159"/>
                    <a:pt x="38" y="160"/>
                    <a:pt x="38" y="160"/>
                  </a:cubicBezTo>
                  <a:cubicBezTo>
                    <a:pt x="36" y="160"/>
                    <a:pt x="35" y="162"/>
                    <a:pt x="34" y="162"/>
                  </a:cubicBezTo>
                  <a:cubicBezTo>
                    <a:pt x="32" y="169"/>
                    <a:pt x="28" y="177"/>
                    <a:pt x="25" y="184"/>
                  </a:cubicBezTo>
                  <a:cubicBezTo>
                    <a:pt x="21" y="195"/>
                    <a:pt x="21" y="195"/>
                    <a:pt x="21" y="19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3825B681-ED67-6F42-B6C6-D1A91C9EE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8462" y="1340338"/>
              <a:ext cx="500698" cy="284859"/>
            </a:xfrm>
            <a:custGeom>
              <a:avLst/>
              <a:gdLst>
                <a:gd name="T0" fmla="*/ 111 w 193"/>
                <a:gd name="T1" fmla="*/ 89 h 110"/>
                <a:gd name="T2" fmla="*/ 116 w 193"/>
                <a:gd name="T3" fmla="*/ 85 h 110"/>
                <a:gd name="T4" fmla="*/ 114 w 193"/>
                <a:gd name="T5" fmla="*/ 92 h 110"/>
                <a:gd name="T6" fmla="*/ 110 w 193"/>
                <a:gd name="T7" fmla="*/ 95 h 110"/>
                <a:gd name="T8" fmla="*/ 193 w 193"/>
                <a:gd name="T9" fmla="*/ 69 h 110"/>
                <a:gd name="T10" fmla="*/ 192 w 193"/>
                <a:gd name="T11" fmla="*/ 9 h 110"/>
                <a:gd name="T12" fmla="*/ 143 w 193"/>
                <a:gd name="T13" fmla="*/ 9 h 110"/>
                <a:gd name="T14" fmla="*/ 11 w 193"/>
                <a:gd name="T15" fmla="*/ 0 h 110"/>
                <a:gd name="T16" fmla="*/ 10 w 193"/>
                <a:gd name="T17" fmla="*/ 0 h 110"/>
                <a:gd name="T18" fmla="*/ 1 w 193"/>
                <a:gd name="T19" fmla="*/ 4 h 110"/>
                <a:gd name="T20" fmla="*/ 11 w 193"/>
                <a:gd name="T21" fmla="*/ 22 h 110"/>
                <a:gd name="T22" fmla="*/ 20 w 193"/>
                <a:gd name="T23" fmla="*/ 50 h 110"/>
                <a:gd name="T24" fmla="*/ 41 w 193"/>
                <a:gd name="T25" fmla="*/ 80 h 110"/>
                <a:gd name="T26" fmla="*/ 45 w 193"/>
                <a:gd name="T27" fmla="*/ 85 h 110"/>
                <a:gd name="T28" fmla="*/ 57 w 193"/>
                <a:gd name="T29" fmla="*/ 93 h 110"/>
                <a:gd name="T30" fmla="*/ 63 w 193"/>
                <a:gd name="T31" fmla="*/ 99 h 110"/>
                <a:gd name="T32" fmla="*/ 68 w 193"/>
                <a:gd name="T33" fmla="*/ 101 h 110"/>
                <a:gd name="T34" fmla="*/ 76 w 193"/>
                <a:gd name="T35" fmla="*/ 100 h 110"/>
                <a:gd name="T36" fmla="*/ 80 w 193"/>
                <a:gd name="T37" fmla="*/ 98 h 110"/>
                <a:gd name="T38" fmla="*/ 87 w 193"/>
                <a:gd name="T39" fmla="*/ 104 h 110"/>
                <a:gd name="T40" fmla="*/ 88 w 193"/>
                <a:gd name="T41" fmla="*/ 104 h 110"/>
                <a:gd name="T42" fmla="*/ 114 w 193"/>
                <a:gd name="T43" fmla="*/ 110 h 110"/>
                <a:gd name="T44" fmla="*/ 110 w 193"/>
                <a:gd name="T45" fmla="*/ 106 h 110"/>
                <a:gd name="T46" fmla="*/ 102 w 193"/>
                <a:gd name="T47" fmla="*/ 98 h 110"/>
                <a:gd name="T48" fmla="*/ 106 w 193"/>
                <a:gd name="T49" fmla="*/ 96 h 110"/>
                <a:gd name="T50" fmla="*/ 109 w 193"/>
                <a:gd name="T51" fmla="*/ 81 h 110"/>
                <a:gd name="T52" fmla="*/ 118 w 193"/>
                <a:gd name="T53" fmla="*/ 77 h 110"/>
                <a:gd name="T54" fmla="*/ 130 w 193"/>
                <a:gd name="T55" fmla="*/ 82 h 110"/>
                <a:gd name="T56" fmla="*/ 134 w 193"/>
                <a:gd name="T57" fmla="*/ 68 h 110"/>
                <a:gd name="T58" fmla="*/ 141 w 193"/>
                <a:gd name="T59" fmla="*/ 71 h 110"/>
                <a:gd name="T60" fmla="*/ 154 w 193"/>
                <a:gd name="T61" fmla="*/ 72 h 110"/>
                <a:gd name="T62" fmla="*/ 152 w 193"/>
                <a:gd name="T63" fmla="*/ 62 h 110"/>
                <a:gd name="T64" fmla="*/ 154 w 193"/>
                <a:gd name="T65" fmla="*/ 60 h 110"/>
                <a:gd name="T66" fmla="*/ 161 w 193"/>
                <a:gd name="T67" fmla="*/ 71 h 110"/>
                <a:gd name="T68" fmla="*/ 166 w 193"/>
                <a:gd name="T69" fmla="*/ 77 h 110"/>
                <a:gd name="T70" fmla="*/ 176 w 193"/>
                <a:gd name="T71" fmla="*/ 72 h 110"/>
                <a:gd name="T72" fmla="*/ 193 w 193"/>
                <a:gd name="T73" fmla="*/ 6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110">
                  <a:moveTo>
                    <a:pt x="109" y="93"/>
                  </a:moveTo>
                  <a:cubicBezTo>
                    <a:pt x="110" y="92"/>
                    <a:pt x="111" y="90"/>
                    <a:pt x="111" y="89"/>
                  </a:cubicBezTo>
                  <a:cubicBezTo>
                    <a:pt x="111" y="87"/>
                    <a:pt x="111" y="84"/>
                    <a:pt x="112" y="83"/>
                  </a:cubicBezTo>
                  <a:cubicBezTo>
                    <a:pt x="113" y="83"/>
                    <a:pt x="115" y="84"/>
                    <a:pt x="116" y="85"/>
                  </a:cubicBezTo>
                  <a:cubicBezTo>
                    <a:pt x="117" y="85"/>
                    <a:pt x="115" y="88"/>
                    <a:pt x="115" y="88"/>
                  </a:cubicBezTo>
                  <a:cubicBezTo>
                    <a:pt x="114" y="89"/>
                    <a:pt x="114" y="90"/>
                    <a:pt x="114" y="92"/>
                  </a:cubicBezTo>
                  <a:cubicBezTo>
                    <a:pt x="113" y="93"/>
                    <a:pt x="112" y="94"/>
                    <a:pt x="112" y="95"/>
                  </a:cubicBezTo>
                  <a:cubicBezTo>
                    <a:pt x="112" y="96"/>
                    <a:pt x="110" y="96"/>
                    <a:pt x="110" y="95"/>
                  </a:cubicBezTo>
                  <a:cubicBezTo>
                    <a:pt x="109" y="93"/>
                    <a:pt x="109" y="93"/>
                    <a:pt x="109" y="93"/>
                  </a:cubicBezTo>
                  <a:close/>
                  <a:moveTo>
                    <a:pt x="193" y="69"/>
                  </a:moveTo>
                  <a:cubicBezTo>
                    <a:pt x="193" y="69"/>
                    <a:pt x="193" y="69"/>
                    <a:pt x="193" y="6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3"/>
                    <a:pt x="1" y="3"/>
                    <a:pt x="1" y="4"/>
                  </a:cubicBezTo>
                  <a:cubicBezTo>
                    <a:pt x="0" y="4"/>
                    <a:pt x="1" y="4"/>
                    <a:pt x="0" y="4"/>
                  </a:cubicBezTo>
                  <a:cubicBezTo>
                    <a:pt x="0" y="9"/>
                    <a:pt x="8" y="19"/>
                    <a:pt x="11" y="22"/>
                  </a:cubicBezTo>
                  <a:cubicBezTo>
                    <a:pt x="14" y="26"/>
                    <a:pt x="19" y="32"/>
                    <a:pt x="20" y="36"/>
                  </a:cubicBezTo>
                  <a:cubicBezTo>
                    <a:pt x="21" y="40"/>
                    <a:pt x="20" y="46"/>
                    <a:pt x="20" y="50"/>
                  </a:cubicBezTo>
                  <a:cubicBezTo>
                    <a:pt x="20" y="56"/>
                    <a:pt x="27" y="58"/>
                    <a:pt x="28" y="65"/>
                  </a:cubicBezTo>
                  <a:cubicBezTo>
                    <a:pt x="28" y="75"/>
                    <a:pt x="36" y="73"/>
                    <a:pt x="41" y="80"/>
                  </a:cubicBezTo>
                  <a:cubicBezTo>
                    <a:pt x="41" y="81"/>
                    <a:pt x="42" y="82"/>
                    <a:pt x="43" y="83"/>
                  </a:cubicBezTo>
                  <a:cubicBezTo>
                    <a:pt x="43" y="84"/>
                    <a:pt x="44" y="84"/>
                    <a:pt x="45" y="85"/>
                  </a:cubicBezTo>
                  <a:cubicBezTo>
                    <a:pt x="48" y="88"/>
                    <a:pt x="51" y="89"/>
                    <a:pt x="54" y="90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100"/>
                    <a:pt x="66" y="101"/>
                  </a:cubicBezTo>
                  <a:cubicBezTo>
                    <a:pt x="67" y="101"/>
                    <a:pt x="67" y="101"/>
                    <a:pt x="68" y="101"/>
                  </a:cubicBezTo>
                  <a:cubicBezTo>
                    <a:pt x="70" y="102"/>
                    <a:pt x="72" y="101"/>
                    <a:pt x="73" y="101"/>
                  </a:cubicBezTo>
                  <a:cubicBezTo>
                    <a:pt x="74" y="101"/>
                    <a:pt x="75" y="100"/>
                    <a:pt x="76" y="100"/>
                  </a:cubicBezTo>
                  <a:cubicBezTo>
                    <a:pt x="76" y="100"/>
                    <a:pt x="76" y="99"/>
                    <a:pt x="77" y="99"/>
                  </a:cubicBezTo>
                  <a:cubicBezTo>
                    <a:pt x="78" y="99"/>
                    <a:pt x="79" y="98"/>
                    <a:pt x="80" y="98"/>
                  </a:cubicBezTo>
                  <a:cubicBezTo>
                    <a:pt x="82" y="97"/>
                    <a:pt x="82" y="98"/>
                    <a:pt x="83" y="99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4"/>
                    <a:pt x="88" y="104"/>
                  </a:cubicBezTo>
                  <a:cubicBezTo>
                    <a:pt x="91" y="107"/>
                    <a:pt x="98" y="105"/>
                    <a:pt x="102" y="108"/>
                  </a:cubicBezTo>
                  <a:cubicBezTo>
                    <a:pt x="105" y="109"/>
                    <a:pt x="111" y="110"/>
                    <a:pt x="114" y="110"/>
                  </a:cubicBezTo>
                  <a:cubicBezTo>
                    <a:pt x="114" y="109"/>
                    <a:pt x="114" y="106"/>
                    <a:pt x="114" y="104"/>
                  </a:cubicBezTo>
                  <a:cubicBezTo>
                    <a:pt x="112" y="104"/>
                    <a:pt x="111" y="107"/>
                    <a:pt x="110" y="106"/>
                  </a:cubicBezTo>
                  <a:cubicBezTo>
                    <a:pt x="108" y="104"/>
                    <a:pt x="108" y="99"/>
                    <a:pt x="106" y="98"/>
                  </a:cubicBezTo>
                  <a:cubicBezTo>
                    <a:pt x="105" y="96"/>
                    <a:pt x="104" y="98"/>
                    <a:pt x="102" y="98"/>
                  </a:cubicBezTo>
                  <a:cubicBezTo>
                    <a:pt x="102" y="97"/>
                    <a:pt x="101" y="86"/>
                    <a:pt x="102" y="89"/>
                  </a:cubicBezTo>
                  <a:cubicBezTo>
                    <a:pt x="103" y="91"/>
                    <a:pt x="104" y="95"/>
                    <a:pt x="106" y="96"/>
                  </a:cubicBezTo>
                  <a:cubicBezTo>
                    <a:pt x="107" y="96"/>
                    <a:pt x="107" y="92"/>
                    <a:pt x="108" y="92"/>
                  </a:cubicBezTo>
                  <a:cubicBezTo>
                    <a:pt x="110" y="89"/>
                    <a:pt x="108" y="85"/>
                    <a:pt x="109" y="81"/>
                  </a:cubicBezTo>
                  <a:cubicBezTo>
                    <a:pt x="110" y="78"/>
                    <a:pt x="109" y="80"/>
                    <a:pt x="112" y="80"/>
                  </a:cubicBezTo>
                  <a:cubicBezTo>
                    <a:pt x="115" y="79"/>
                    <a:pt x="114" y="77"/>
                    <a:pt x="118" y="77"/>
                  </a:cubicBezTo>
                  <a:cubicBezTo>
                    <a:pt x="121" y="77"/>
                    <a:pt x="123" y="76"/>
                    <a:pt x="125" y="78"/>
                  </a:cubicBezTo>
                  <a:cubicBezTo>
                    <a:pt x="127" y="82"/>
                    <a:pt x="126" y="81"/>
                    <a:pt x="130" y="82"/>
                  </a:cubicBezTo>
                  <a:cubicBezTo>
                    <a:pt x="134" y="82"/>
                    <a:pt x="134" y="77"/>
                    <a:pt x="133" y="75"/>
                  </a:cubicBezTo>
                  <a:cubicBezTo>
                    <a:pt x="134" y="73"/>
                    <a:pt x="133" y="70"/>
                    <a:pt x="134" y="68"/>
                  </a:cubicBezTo>
                  <a:cubicBezTo>
                    <a:pt x="135" y="67"/>
                    <a:pt x="136" y="68"/>
                    <a:pt x="137" y="68"/>
                  </a:cubicBezTo>
                  <a:cubicBezTo>
                    <a:pt x="141" y="65"/>
                    <a:pt x="141" y="67"/>
                    <a:pt x="141" y="71"/>
                  </a:cubicBezTo>
                  <a:cubicBezTo>
                    <a:pt x="142" y="73"/>
                    <a:pt x="145" y="72"/>
                    <a:pt x="146" y="72"/>
                  </a:cubicBezTo>
                  <a:cubicBezTo>
                    <a:pt x="147" y="72"/>
                    <a:pt x="154" y="72"/>
                    <a:pt x="154" y="72"/>
                  </a:cubicBezTo>
                  <a:cubicBezTo>
                    <a:pt x="153" y="70"/>
                    <a:pt x="153" y="68"/>
                    <a:pt x="152" y="65"/>
                  </a:cubicBezTo>
                  <a:cubicBezTo>
                    <a:pt x="152" y="64"/>
                    <a:pt x="152" y="63"/>
                    <a:pt x="152" y="62"/>
                  </a:cubicBezTo>
                  <a:cubicBezTo>
                    <a:pt x="152" y="61"/>
                    <a:pt x="153" y="61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5" y="63"/>
                    <a:pt x="155" y="67"/>
                    <a:pt x="157" y="70"/>
                  </a:cubicBezTo>
                  <a:cubicBezTo>
                    <a:pt x="158" y="72"/>
                    <a:pt x="162" y="69"/>
                    <a:pt x="161" y="71"/>
                  </a:cubicBezTo>
                  <a:cubicBezTo>
                    <a:pt x="160" y="73"/>
                    <a:pt x="160" y="74"/>
                    <a:pt x="160" y="76"/>
                  </a:cubicBezTo>
                  <a:cubicBezTo>
                    <a:pt x="160" y="78"/>
                    <a:pt x="164" y="76"/>
                    <a:pt x="166" y="77"/>
                  </a:cubicBezTo>
                  <a:cubicBezTo>
                    <a:pt x="169" y="77"/>
                    <a:pt x="172" y="73"/>
                    <a:pt x="175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80" y="71"/>
                    <a:pt x="182" y="71"/>
                  </a:cubicBezTo>
                  <a:cubicBezTo>
                    <a:pt x="185" y="71"/>
                    <a:pt x="189" y="70"/>
                    <a:pt x="193" y="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566654A5-93DE-5540-A947-9EDF8DB37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324" y="1012813"/>
              <a:ext cx="538345" cy="350113"/>
            </a:xfrm>
            <a:custGeom>
              <a:avLst/>
              <a:gdLst>
                <a:gd name="T0" fmla="*/ 0 w 208"/>
                <a:gd name="T1" fmla="*/ 126 h 135"/>
                <a:gd name="T2" fmla="*/ 132 w 208"/>
                <a:gd name="T3" fmla="*/ 126 h 135"/>
                <a:gd name="T4" fmla="*/ 132 w 208"/>
                <a:gd name="T5" fmla="*/ 135 h 135"/>
                <a:gd name="T6" fmla="*/ 181 w 208"/>
                <a:gd name="T7" fmla="*/ 135 h 135"/>
                <a:gd name="T8" fmla="*/ 181 w 208"/>
                <a:gd name="T9" fmla="*/ 135 h 135"/>
                <a:gd name="T10" fmla="*/ 181 w 208"/>
                <a:gd name="T11" fmla="*/ 83 h 135"/>
                <a:gd name="T12" fmla="*/ 190 w 208"/>
                <a:gd name="T13" fmla="*/ 74 h 135"/>
                <a:gd name="T14" fmla="*/ 190 w 208"/>
                <a:gd name="T15" fmla="*/ 54 h 135"/>
                <a:gd name="T16" fmla="*/ 208 w 208"/>
                <a:gd name="T17" fmla="*/ 54 h 135"/>
                <a:gd name="T18" fmla="*/ 208 w 208"/>
                <a:gd name="T19" fmla="*/ 48 h 135"/>
                <a:gd name="T20" fmla="*/ 207 w 208"/>
                <a:gd name="T21" fmla="*/ 42 h 135"/>
                <a:gd name="T22" fmla="*/ 205 w 208"/>
                <a:gd name="T23" fmla="*/ 38 h 135"/>
                <a:gd name="T24" fmla="*/ 203 w 208"/>
                <a:gd name="T25" fmla="*/ 33 h 135"/>
                <a:gd name="T26" fmla="*/ 200 w 208"/>
                <a:gd name="T27" fmla="*/ 29 h 135"/>
                <a:gd name="T28" fmla="*/ 199 w 208"/>
                <a:gd name="T29" fmla="*/ 20 h 135"/>
                <a:gd name="T30" fmla="*/ 199 w 208"/>
                <a:gd name="T31" fmla="*/ 4 h 135"/>
                <a:gd name="T32" fmla="*/ 199 w 208"/>
                <a:gd name="T33" fmla="*/ 4 h 135"/>
                <a:gd name="T34" fmla="*/ 119 w 208"/>
                <a:gd name="T35" fmla="*/ 0 h 135"/>
                <a:gd name="T36" fmla="*/ 119 w 208"/>
                <a:gd name="T37" fmla="*/ 0 h 135"/>
                <a:gd name="T38" fmla="*/ 117 w 208"/>
                <a:gd name="T39" fmla="*/ 10 h 135"/>
                <a:gd name="T40" fmla="*/ 107 w 208"/>
                <a:gd name="T41" fmla="*/ 26 h 135"/>
                <a:gd name="T42" fmla="*/ 99 w 208"/>
                <a:gd name="T43" fmla="*/ 32 h 135"/>
                <a:gd name="T44" fmla="*/ 93 w 208"/>
                <a:gd name="T45" fmla="*/ 39 h 135"/>
                <a:gd name="T46" fmla="*/ 89 w 208"/>
                <a:gd name="T47" fmla="*/ 59 h 135"/>
                <a:gd name="T48" fmla="*/ 68 w 208"/>
                <a:gd name="T49" fmla="*/ 75 h 135"/>
                <a:gd name="T50" fmla="*/ 40 w 208"/>
                <a:gd name="T51" fmla="*/ 85 h 135"/>
                <a:gd name="T52" fmla="*/ 31 w 208"/>
                <a:gd name="T53" fmla="*/ 87 h 135"/>
                <a:gd name="T54" fmla="*/ 27 w 208"/>
                <a:gd name="T55" fmla="*/ 88 h 135"/>
                <a:gd name="T56" fmla="*/ 24 w 208"/>
                <a:gd name="T57" fmla="*/ 91 h 135"/>
                <a:gd name="T58" fmla="*/ 18 w 208"/>
                <a:gd name="T59" fmla="*/ 95 h 135"/>
                <a:gd name="T60" fmla="*/ 8 w 208"/>
                <a:gd name="T61" fmla="*/ 97 h 135"/>
                <a:gd name="T62" fmla="*/ 8 w 208"/>
                <a:gd name="T63" fmla="*/ 97 h 135"/>
                <a:gd name="T64" fmla="*/ 6 w 208"/>
                <a:gd name="T65" fmla="*/ 97 h 135"/>
                <a:gd name="T66" fmla="*/ 4 w 208"/>
                <a:gd name="T67" fmla="*/ 98 h 135"/>
                <a:gd name="T68" fmla="*/ 4 w 208"/>
                <a:gd name="T69" fmla="*/ 100 h 135"/>
                <a:gd name="T70" fmla="*/ 7 w 208"/>
                <a:gd name="T71" fmla="*/ 102 h 135"/>
                <a:gd name="T72" fmla="*/ 7 w 208"/>
                <a:gd name="T73" fmla="*/ 106 h 135"/>
                <a:gd name="T74" fmla="*/ 4 w 208"/>
                <a:gd name="T75" fmla="*/ 108 h 135"/>
                <a:gd name="T76" fmla="*/ 0 w 208"/>
                <a:gd name="T77" fmla="*/ 111 h 135"/>
                <a:gd name="T78" fmla="*/ 1 w 208"/>
                <a:gd name="T79" fmla="*/ 116 h 135"/>
                <a:gd name="T80" fmla="*/ 0 w 208"/>
                <a:gd name="T81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35">
                  <a:moveTo>
                    <a:pt x="0" y="12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6"/>
                    <a:pt x="207" y="44"/>
                    <a:pt x="207" y="42"/>
                  </a:cubicBezTo>
                  <a:cubicBezTo>
                    <a:pt x="206" y="41"/>
                    <a:pt x="206" y="39"/>
                    <a:pt x="205" y="38"/>
                  </a:cubicBezTo>
                  <a:cubicBezTo>
                    <a:pt x="205" y="37"/>
                    <a:pt x="203" y="34"/>
                    <a:pt x="203" y="33"/>
                  </a:cubicBezTo>
                  <a:cubicBezTo>
                    <a:pt x="202" y="32"/>
                    <a:pt x="201" y="30"/>
                    <a:pt x="200" y="29"/>
                  </a:cubicBezTo>
                  <a:cubicBezTo>
                    <a:pt x="200" y="26"/>
                    <a:pt x="199" y="23"/>
                    <a:pt x="199" y="20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6" y="16"/>
                    <a:pt x="112" y="21"/>
                    <a:pt x="107" y="26"/>
                  </a:cubicBezTo>
                  <a:cubicBezTo>
                    <a:pt x="105" y="28"/>
                    <a:pt x="102" y="30"/>
                    <a:pt x="99" y="32"/>
                  </a:cubicBezTo>
                  <a:cubicBezTo>
                    <a:pt x="97" y="34"/>
                    <a:pt x="96" y="37"/>
                    <a:pt x="93" y="39"/>
                  </a:cubicBezTo>
                  <a:cubicBezTo>
                    <a:pt x="91" y="46"/>
                    <a:pt x="89" y="50"/>
                    <a:pt x="89" y="59"/>
                  </a:cubicBezTo>
                  <a:cubicBezTo>
                    <a:pt x="89" y="75"/>
                    <a:pt x="81" y="73"/>
                    <a:pt x="68" y="75"/>
                  </a:cubicBezTo>
                  <a:cubicBezTo>
                    <a:pt x="62" y="76"/>
                    <a:pt x="43" y="80"/>
                    <a:pt x="40" y="85"/>
                  </a:cubicBezTo>
                  <a:cubicBezTo>
                    <a:pt x="37" y="87"/>
                    <a:pt x="34" y="87"/>
                    <a:pt x="31" y="87"/>
                  </a:cubicBezTo>
                  <a:cubicBezTo>
                    <a:pt x="29" y="87"/>
                    <a:pt x="29" y="87"/>
                    <a:pt x="27" y="88"/>
                  </a:cubicBezTo>
                  <a:cubicBezTo>
                    <a:pt x="26" y="89"/>
                    <a:pt x="25" y="91"/>
                    <a:pt x="24" y="91"/>
                  </a:cubicBezTo>
                  <a:cubicBezTo>
                    <a:pt x="22" y="93"/>
                    <a:pt x="20" y="94"/>
                    <a:pt x="18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7"/>
                    <a:pt x="7" y="97"/>
                    <a:pt x="6" y="97"/>
                  </a:cubicBezTo>
                  <a:cubicBezTo>
                    <a:pt x="5" y="97"/>
                    <a:pt x="5" y="98"/>
                    <a:pt x="4" y="98"/>
                  </a:cubicBezTo>
                  <a:cubicBezTo>
                    <a:pt x="4" y="99"/>
                    <a:pt x="4" y="99"/>
                    <a:pt x="4" y="100"/>
                  </a:cubicBezTo>
                  <a:cubicBezTo>
                    <a:pt x="5" y="101"/>
                    <a:pt x="6" y="101"/>
                    <a:pt x="7" y="102"/>
                  </a:cubicBezTo>
                  <a:cubicBezTo>
                    <a:pt x="7" y="103"/>
                    <a:pt x="9" y="105"/>
                    <a:pt x="7" y="106"/>
                  </a:cubicBezTo>
                  <a:cubicBezTo>
                    <a:pt x="6" y="107"/>
                    <a:pt x="5" y="107"/>
                    <a:pt x="4" y="108"/>
                  </a:cubicBezTo>
                  <a:cubicBezTo>
                    <a:pt x="4" y="108"/>
                    <a:pt x="1" y="110"/>
                    <a:pt x="0" y="111"/>
                  </a:cubicBezTo>
                  <a:cubicBezTo>
                    <a:pt x="0" y="113"/>
                    <a:pt x="1" y="114"/>
                    <a:pt x="1" y="116"/>
                  </a:cubicBezTo>
                  <a:cubicBezTo>
                    <a:pt x="0" y="126"/>
                    <a:pt x="0" y="126"/>
                    <a:pt x="0" y="126"/>
                  </a:cubicBez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29" name="Freeform 58">
              <a:extLst>
                <a:ext uri="{FF2B5EF4-FFF2-40B4-BE49-F238E27FC236}">
                  <a16:creationId xmlns:a16="http://schemas.microsoft.com/office/drawing/2014/main" id="{17378BE3-5824-4A47-8C7E-02B1C5D7E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6939" y="1581275"/>
              <a:ext cx="691440" cy="380229"/>
            </a:xfrm>
            <a:custGeom>
              <a:avLst/>
              <a:gdLst>
                <a:gd name="T0" fmla="*/ 115 w 267"/>
                <a:gd name="T1" fmla="*/ 120 h 147"/>
                <a:gd name="T2" fmla="*/ 100 w 267"/>
                <a:gd name="T3" fmla="*/ 128 h 147"/>
                <a:gd name="T4" fmla="*/ 59 w 267"/>
                <a:gd name="T5" fmla="*/ 143 h 147"/>
                <a:gd name="T6" fmla="*/ 50 w 267"/>
                <a:gd name="T7" fmla="*/ 131 h 147"/>
                <a:gd name="T8" fmla="*/ 53 w 267"/>
                <a:gd name="T9" fmla="*/ 133 h 147"/>
                <a:gd name="T10" fmla="*/ 66 w 267"/>
                <a:gd name="T11" fmla="*/ 141 h 147"/>
                <a:gd name="T12" fmla="*/ 90 w 267"/>
                <a:gd name="T13" fmla="*/ 131 h 147"/>
                <a:gd name="T14" fmla="*/ 106 w 267"/>
                <a:gd name="T15" fmla="*/ 122 h 147"/>
                <a:gd name="T16" fmla="*/ 138 w 267"/>
                <a:gd name="T17" fmla="*/ 108 h 147"/>
                <a:gd name="T18" fmla="*/ 164 w 267"/>
                <a:gd name="T19" fmla="*/ 83 h 147"/>
                <a:gd name="T20" fmla="*/ 160 w 267"/>
                <a:gd name="T21" fmla="*/ 91 h 147"/>
                <a:gd name="T22" fmla="*/ 134 w 267"/>
                <a:gd name="T23" fmla="*/ 111 h 147"/>
                <a:gd name="T24" fmla="*/ 179 w 267"/>
                <a:gd name="T25" fmla="*/ 77 h 147"/>
                <a:gd name="T26" fmla="*/ 199 w 267"/>
                <a:gd name="T27" fmla="*/ 64 h 147"/>
                <a:gd name="T28" fmla="*/ 168 w 267"/>
                <a:gd name="T29" fmla="*/ 79 h 147"/>
                <a:gd name="T30" fmla="*/ 238 w 267"/>
                <a:gd name="T31" fmla="*/ 11 h 147"/>
                <a:gd name="T32" fmla="*/ 228 w 267"/>
                <a:gd name="T33" fmla="*/ 6 h 147"/>
                <a:gd name="T34" fmla="*/ 219 w 267"/>
                <a:gd name="T35" fmla="*/ 8 h 147"/>
                <a:gd name="T36" fmla="*/ 208 w 267"/>
                <a:gd name="T37" fmla="*/ 0 h 147"/>
                <a:gd name="T38" fmla="*/ 73 w 267"/>
                <a:gd name="T39" fmla="*/ 12 h 147"/>
                <a:gd name="T40" fmla="*/ 66 w 267"/>
                <a:gd name="T41" fmla="*/ 37 h 147"/>
                <a:gd name="T42" fmla="*/ 71 w 267"/>
                <a:gd name="T43" fmla="*/ 62 h 147"/>
                <a:gd name="T44" fmla="*/ 33 w 267"/>
                <a:gd name="T45" fmla="*/ 87 h 147"/>
                <a:gd name="T46" fmla="*/ 0 w 267"/>
                <a:gd name="T47" fmla="*/ 113 h 147"/>
                <a:gd name="T48" fmla="*/ 26 w 267"/>
                <a:gd name="T49" fmla="*/ 120 h 147"/>
                <a:gd name="T50" fmla="*/ 50 w 267"/>
                <a:gd name="T51" fmla="*/ 122 h 147"/>
                <a:gd name="T52" fmla="*/ 35 w 267"/>
                <a:gd name="T53" fmla="*/ 112 h 147"/>
                <a:gd name="T54" fmla="*/ 20 w 267"/>
                <a:gd name="T55" fmla="*/ 107 h 147"/>
                <a:gd name="T56" fmla="*/ 63 w 267"/>
                <a:gd name="T57" fmla="*/ 102 h 147"/>
                <a:gd name="T58" fmla="*/ 84 w 267"/>
                <a:gd name="T59" fmla="*/ 94 h 147"/>
                <a:gd name="T60" fmla="*/ 93 w 267"/>
                <a:gd name="T61" fmla="*/ 89 h 147"/>
                <a:gd name="T62" fmla="*/ 100 w 267"/>
                <a:gd name="T63" fmla="*/ 81 h 147"/>
                <a:gd name="T64" fmla="*/ 110 w 267"/>
                <a:gd name="T65" fmla="*/ 78 h 147"/>
                <a:gd name="T66" fmla="*/ 112 w 267"/>
                <a:gd name="T67" fmla="*/ 74 h 147"/>
                <a:gd name="T68" fmla="*/ 111 w 267"/>
                <a:gd name="T69" fmla="*/ 83 h 147"/>
                <a:gd name="T70" fmla="*/ 113 w 267"/>
                <a:gd name="T71" fmla="*/ 94 h 147"/>
                <a:gd name="T72" fmla="*/ 145 w 267"/>
                <a:gd name="T73" fmla="*/ 77 h 147"/>
                <a:gd name="T74" fmla="*/ 164 w 267"/>
                <a:gd name="T75" fmla="*/ 64 h 147"/>
                <a:gd name="T76" fmla="*/ 171 w 267"/>
                <a:gd name="T77" fmla="*/ 63 h 147"/>
                <a:gd name="T78" fmla="*/ 187 w 267"/>
                <a:gd name="T79" fmla="*/ 52 h 147"/>
                <a:gd name="T80" fmla="*/ 216 w 267"/>
                <a:gd name="T81" fmla="*/ 36 h 147"/>
                <a:gd name="T82" fmla="*/ 236 w 267"/>
                <a:gd name="T83" fmla="*/ 32 h 147"/>
                <a:gd name="T84" fmla="*/ 260 w 267"/>
                <a:gd name="T85" fmla="*/ 38 h 147"/>
                <a:gd name="T86" fmla="*/ 236 w 267"/>
                <a:gd name="T87" fmla="*/ 36 h 147"/>
                <a:gd name="T88" fmla="*/ 265 w 267"/>
                <a:gd name="T89" fmla="*/ 25 h 147"/>
                <a:gd name="T90" fmla="*/ 246 w 267"/>
                <a:gd name="T91" fmla="*/ 20 h 147"/>
                <a:gd name="T92" fmla="*/ 236 w 267"/>
                <a:gd name="T93" fmla="*/ 1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147">
                  <a:moveTo>
                    <a:pt x="130" y="114"/>
                  </a:moveTo>
                  <a:cubicBezTo>
                    <a:pt x="128" y="114"/>
                    <a:pt x="124" y="115"/>
                    <a:pt x="122" y="116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3" y="120"/>
                    <a:pt x="112" y="122"/>
                    <a:pt x="110" y="122"/>
                  </a:cubicBezTo>
                  <a:cubicBezTo>
                    <a:pt x="109" y="123"/>
                    <a:pt x="107" y="124"/>
                    <a:pt x="105" y="125"/>
                  </a:cubicBezTo>
                  <a:cubicBezTo>
                    <a:pt x="104" y="126"/>
                    <a:pt x="101" y="127"/>
                    <a:pt x="100" y="128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3" y="134"/>
                    <a:pt x="83" y="137"/>
                    <a:pt x="76" y="140"/>
                  </a:cubicBezTo>
                  <a:cubicBezTo>
                    <a:pt x="73" y="141"/>
                    <a:pt x="62" y="147"/>
                    <a:pt x="59" y="143"/>
                  </a:cubicBezTo>
                  <a:cubicBezTo>
                    <a:pt x="57" y="141"/>
                    <a:pt x="54" y="138"/>
                    <a:pt x="52" y="135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0"/>
                    <a:pt x="49" y="131"/>
                    <a:pt x="50" y="131"/>
                  </a:cubicBezTo>
                  <a:cubicBezTo>
                    <a:pt x="50" y="132"/>
                    <a:pt x="51" y="132"/>
                    <a:pt x="52" y="133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3" y="133"/>
                    <a:pt x="52" y="133"/>
                    <a:pt x="53" y="133"/>
                  </a:cubicBezTo>
                  <a:cubicBezTo>
                    <a:pt x="53" y="133"/>
                    <a:pt x="54" y="134"/>
                    <a:pt x="54" y="134"/>
                  </a:cubicBezTo>
                  <a:cubicBezTo>
                    <a:pt x="56" y="135"/>
                    <a:pt x="59" y="138"/>
                    <a:pt x="61" y="139"/>
                  </a:cubicBezTo>
                  <a:cubicBezTo>
                    <a:pt x="63" y="139"/>
                    <a:pt x="64" y="141"/>
                    <a:pt x="66" y="141"/>
                  </a:cubicBezTo>
                  <a:cubicBezTo>
                    <a:pt x="70" y="141"/>
                    <a:pt x="74" y="139"/>
                    <a:pt x="78" y="138"/>
                  </a:cubicBezTo>
                  <a:cubicBezTo>
                    <a:pt x="81" y="137"/>
                    <a:pt x="86" y="134"/>
                    <a:pt x="89" y="132"/>
                  </a:cubicBezTo>
                  <a:cubicBezTo>
                    <a:pt x="89" y="131"/>
                    <a:pt x="90" y="131"/>
                    <a:pt x="90" y="131"/>
                  </a:cubicBezTo>
                  <a:cubicBezTo>
                    <a:pt x="91" y="130"/>
                    <a:pt x="93" y="129"/>
                    <a:pt x="94" y="129"/>
                  </a:cubicBezTo>
                  <a:cubicBezTo>
                    <a:pt x="97" y="127"/>
                    <a:pt x="98" y="125"/>
                    <a:pt x="100" y="124"/>
                  </a:cubicBezTo>
                  <a:cubicBezTo>
                    <a:pt x="102" y="123"/>
                    <a:pt x="104" y="123"/>
                    <a:pt x="106" y="122"/>
                  </a:cubicBezTo>
                  <a:cubicBezTo>
                    <a:pt x="109" y="120"/>
                    <a:pt x="113" y="117"/>
                    <a:pt x="117" y="116"/>
                  </a:cubicBezTo>
                  <a:cubicBezTo>
                    <a:pt x="121" y="114"/>
                    <a:pt x="126" y="114"/>
                    <a:pt x="130" y="112"/>
                  </a:cubicBezTo>
                  <a:cubicBezTo>
                    <a:pt x="132" y="110"/>
                    <a:pt x="136" y="109"/>
                    <a:pt x="138" y="108"/>
                  </a:cubicBezTo>
                  <a:cubicBezTo>
                    <a:pt x="139" y="103"/>
                    <a:pt x="147" y="99"/>
                    <a:pt x="151" y="96"/>
                  </a:cubicBezTo>
                  <a:cubicBezTo>
                    <a:pt x="153" y="94"/>
                    <a:pt x="157" y="92"/>
                    <a:pt x="158" y="89"/>
                  </a:cubicBezTo>
                  <a:cubicBezTo>
                    <a:pt x="159" y="88"/>
                    <a:pt x="163" y="83"/>
                    <a:pt x="164" y="83"/>
                  </a:cubicBezTo>
                  <a:cubicBezTo>
                    <a:pt x="164" y="83"/>
                    <a:pt x="164" y="83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6" y="84"/>
                    <a:pt x="161" y="90"/>
                    <a:pt x="160" y="91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1" y="101"/>
                    <a:pt x="147" y="104"/>
                    <a:pt x="144" y="106"/>
                  </a:cubicBezTo>
                  <a:cubicBezTo>
                    <a:pt x="142" y="107"/>
                    <a:pt x="135" y="110"/>
                    <a:pt x="134" y="111"/>
                  </a:cubicBezTo>
                  <a:cubicBezTo>
                    <a:pt x="130" y="114"/>
                    <a:pt x="130" y="114"/>
                    <a:pt x="130" y="114"/>
                  </a:cubicBezTo>
                  <a:close/>
                  <a:moveTo>
                    <a:pt x="170" y="78"/>
                  </a:moveTo>
                  <a:cubicBezTo>
                    <a:pt x="172" y="81"/>
                    <a:pt x="176" y="77"/>
                    <a:pt x="179" y="77"/>
                  </a:cubicBezTo>
                  <a:cubicBezTo>
                    <a:pt x="183" y="77"/>
                    <a:pt x="187" y="73"/>
                    <a:pt x="190" y="69"/>
                  </a:cubicBezTo>
                  <a:cubicBezTo>
                    <a:pt x="191" y="69"/>
                    <a:pt x="193" y="68"/>
                    <a:pt x="194" y="67"/>
                  </a:cubicBezTo>
                  <a:cubicBezTo>
                    <a:pt x="195" y="67"/>
                    <a:pt x="197" y="64"/>
                    <a:pt x="199" y="64"/>
                  </a:cubicBezTo>
                  <a:cubicBezTo>
                    <a:pt x="199" y="64"/>
                    <a:pt x="198" y="67"/>
                    <a:pt x="198" y="67"/>
                  </a:cubicBezTo>
                  <a:cubicBezTo>
                    <a:pt x="195" y="73"/>
                    <a:pt x="189" y="76"/>
                    <a:pt x="182" y="78"/>
                  </a:cubicBezTo>
                  <a:cubicBezTo>
                    <a:pt x="180" y="78"/>
                    <a:pt x="169" y="83"/>
                    <a:pt x="168" y="79"/>
                  </a:cubicBezTo>
                  <a:cubicBezTo>
                    <a:pt x="170" y="78"/>
                    <a:pt x="170" y="78"/>
                    <a:pt x="170" y="78"/>
                  </a:cubicBezTo>
                  <a:close/>
                  <a:moveTo>
                    <a:pt x="238" y="11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3" y="5"/>
                    <a:pt x="233" y="4"/>
                    <a:pt x="231" y="5"/>
                  </a:cubicBezTo>
                  <a:cubicBezTo>
                    <a:pt x="230" y="5"/>
                    <a:pt x="229" y="6"/>
                    <a:pt x="228" y="6"/>
                  </a:cubicBezTo>
                  <a:cubicBezTo>
                    <a:pt x="227" y="6"/>
                    <a:pt x="227" y="7"/>
                    <a:pt x="227" y="7"/>
                  </a:cubicBezTo>
                  <a:cubicBezTo>
                    <a:pt x="226" y="7"/>
                    <a:pt x="225" y="8"/>
                    <a:pt x="224" y="8"/>
                  </a:cubicBezTo>
                  <a:cubicBezTo>
                    <a:pt x="223" y="8"/>
                    <a:pt x="221" y="9"/>
                    <a:pt x="219" y="8"/>
                  </a:cubicBezTo>
                  <a:cubicBezTo>
                    <a:pt x="218" y="8"/>
                    <a:pt x="218" y="8"/>
                    <a:pt x="217" y="8"/>
                  </a:cubicBezTo>
                  <a:cubicBezTo>
                    <a:pt x="216" y="7"/>
                    <a:pt x="215" y="6"/>
                    <a:pt x="214" y="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0" y="28"/>
                    <a:pt x="67" y="33"/>
                    <a:pt x="66" y="37"/>
                  </a:cubicBezTo>
                  <a:cubicBezTo>
                    <a:pt x="65" y="41"/>
                    <a:pt x="66" y="46"/>
                    <a:pt x="67" y="51"/>
                  </a:cubicBezTo>
                  <a:cubicBezTo>
                    <a:pt x="68" y="53"/>
                    <a:pt x="69" y="58"/>
                    <a:pt x="70" y="59"/>
                  </a:cubicBezTo>
                  <a:cubicBezTo>
                    <a:pt x="70" y="60"/>
                    <a:pt x="71" y="61"/>
                    <a:pt x="71" y="62"/>
                  </a:cubicBezTo>
                  <a:cubicBezTo>
                    <a:pt x="72" y="64"/>
                    <a:pt x="72" y="67"/>
                    <a:pt x="71" y="69"/>
                  </a:cubicBezTo>
                  <a:cubicBezTo>
                    <a:pt x="64" y="74"/>
                    <a:pt x="60" y="78"/>
                    <a:pt x="52" y="79"/>
                  </a:cubicBezTo>
                  <a:cubicBezTo>
                    <a:pt x="44" y="79"/>
                    <a:pt x="40" y="85"/>
                    <a:pt x="33" y="87"/>
                  </a:cubicBezTo>
                  <a:cubicBezTo>
                    <a:pt x="31" y="90"/>
                    <a:pt x="27" y="91"/>
                    <a:pt x="25" y="93"/>
                  </a:cubicBezTo>
                  <a:cubicBezTo>
                    <a:pt x="21" y="96"/>
                    <a:pt x="18" y="98"/>
                    <a:pt x="15" y="10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6" y="114"/>
                    <a:pt x="7" y="114"/>
                  </a:cubicBezTo>
                  <a:cubicBezTo>
                    <a:pt x="14" y="115"/>
                    <a:pt x="19" y="117"/>
                    <a:pt x="26" y="120"/>
                  </a:cubicBezTo>
                  <a:cubicBezTo>
                    <a:pt x="29" y="122"/>
                    <a:pt x="32" y="125"/>
                    <a:pt x="34" y="128"/>
                  </a:cubicBezTo>
                  <a:cubicBezTo>
                    <a:pt x="35" y="130"/>
                    <a:pt x="46" y="131"/>
                    <a:pt x="47" y="130"/>
                  </a:cubicBezTo>
                  <a:cubicBezTo>
                    <a:pt x="48" y="128"/>
                    <a:pt x="49" y="124"/>
                    <a:pt x="50" y="122"/>
                  </a:cubicBezTo>
                  <a:cubicBezTo>
                    <a:pt x="51" y="121"/>
                    <a:pt x="55" y="117"/>
                    <a:pt x="55" y="115"/>
                  </a:cubicBezTo>
                  <a:cubicBezTo>
                    <a:pt x="51" y="115"/>
                    <a:pt x="48" y="112"/>
                    <a:pt x="45" y="111"/>
                  </a:cubicBezTo>
                  <a:cubicBezTo>
                    <a:pt x="41" y="110"/>
                    <a:pt x="38" y="111"/>
                    <a:pt x="35" y="112"/>
                  </a:cubicBezTo>
                  <a:cubicBezTo>
                    <a:pt x="30" y="113"/>
                    <a:pt x="22" y="114"/>
                    <a:pt x="18" y="113"/>
                  </a:cubicBezTo>
                  <a:cubicBezTo>
                    <a:pt x="13" y="113"/>
                    <a:pt x="7" y="113"/>
                    <a:pt x="3" y="112"/>
                  </a:cubicBezTo>
                  <a:cubicBezTo>
                    <a:pt x="4" y="111"/>
                    <a:pt x="18" y="107"/>
                    <a:pt x="20" y="10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5" y="101"/>
                    <a:pt x="52" y="100"/>
                    <a:pt x="57" y="101"/>
                  </a:cubicBezTo>
                  <a:cubicBezTo>
                    <a:pt x="59" y="101"/>
                    <a:pt x="61" y="101"/>
                    <a:pt x="63" y="102"/>
                  </a:cubicBezTo>
                  <a:cubicBezTo>
                    <a:pt x="64" y="102"/>
                    <a:pt x="65" y="104"/>
                    <a:pt x="66" y="104"/>
                  </a:cubicBezTo>
                  <a:cubicBezTo>
                    <a:pt x="72" y="104"/>
                    <a:pt x="78" y="102"/>
                    <a:pt x="83" y="99"/>
                  </a:cubicBezTo>
                  <a:cubicBezTo>
                    <a:pt x="85" y="97"/>
                    <a:pt x="83" y="95"/>
                    <a:pt x="84" y="94"/>
                  </a:cubicBezTo>
                  <a:cubicBezTo>
                    <a:pt x="86" y="93"/>
                    <a:pt x="87" y="94"/>
                    <a:pt x="88" y="92"/>
                  </a:cubicBezTo>
                  <a:cubicBezTo>
                    <a:pt x="89" y="91"/>
                    <a:pt x="90" y="92"/>
                    <a:pt x="91" y="91"/>
                  </a:cubicBezTo>
                  <a:cubicBezTo>
                    <a:pt x="92" y="91"/>
                    <a:pt x="92" y="90"/>
                    <a:pt x="93" y="89"/>
                  </a:cubicBezTo>
                  <a:cubicBezTo>
                    <a:pt x="93" y="88"/>
                    <a:pt x="94" y="89"/>
                    <a:pt x="94" y="88"/>
                  </a:cubicBezTo>
                  <a:cubicBezTo>
                    <a:pt x="95" y="87"/>
                    <a:pt x="95" y="85"/>
                    <a:pt x="97" y="86"/>
                  </a:cubicBezTo>
                  <a:cubicBezTo>
                    <a:pt x="98" y="87"/>
                    <a:pt x="100" y="82"/>
                    <a:pt x="100" y="81"/>
                  </a:cubicBezTo>
                  <a:cubicBezTo>
                    <a:pt x="99" y="80"/>
                    <a:pt x="94" y="79"/>
                    <a:pt x="94" y="77"/>
                  </a:cubicBezTo>
                  <a:cubicBezTo>
                    <a:pt x="96" y="75"/>
                    <a:pt x="99" y="80"/>
                    <a:pt x="101" y="80"/>
                  </a:cubicBezTo>
                  <a:cubicBezTo>
                    <a:pt x="104" y="78"/>
                    <a:pt x="107" y="79"/>
                    <a:pt x="110" y="78"/>
                  </a:cubicBezTo>
                  <a:cubicBezTo>
                    <a:pt x="112" y="77"/>
                    <a:pt x="107" y="74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9" y="71"/>
                    <a:pt x="110" y="74"/>
                    <a:pt x="112" y="74"/>
                  </a:cubicBezTo>
                  <a:cubicBezTo>
                    <a:pt x="114" y="74"/>
                    <a:pt x="116" y="71"/>
                    <a:pt x="117" y="71"/>
                  </a:cubicBezTo>
                  <a:cubicBezTo>
                    <a:pt x="117" y="76"/>
                    <a:pt x="116" y="74"/>
                    <a:pt x="114" y="77"/>
                  </a:cubicBezTo>
                  <a:cubicBezTo>
                    <a:pt x="112" y="79"/>
                    <a:pt x="113" y="82"/>
                    <a:pt x="111" y="83"/>
                  </a:cubicBezTo>
                  <a:cubicBezTo>
                    <a:pt x="108" y="86"/>
                    <a:pt x="108" y="90"/>
                    <a:pt x="106" y="93"/>
                  </a:cubicBezTo>
                  <a:cubicBezTo>
                    <a:pt x="103" y="96"/>
                    <a:pt x="106" y="97"/>
                    <a:pt x="107" y="100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7" y="89"/>
                    <a:pt x="123" y="88"/>
                    <a:pt x="128" y="86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40" y="80"/>
                    <a:pt x="143" y="77"/>
                    <a:pt x="145" y="77"/>
                  </a:cubicBezTo>
                  <a:cubicBezTo>
                    <a:pt x="149" y="75"/>
                    <a:pt x="152" y="72"/>
                    <a:pt x="155" y="70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6"/>
                    <a:pt x="163" y="64"/>
                    <a:pt x="164" y="64"/>
                  </a:cubicBezTo>
                  <a:cubicBezTo>
                    <a:pt x="164" y="64"/>
                    <a:pt x="165" y="64"/>
                    <a:pt x="165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5"/>
                    <a:pt x="170" y="63"/>
                    <a:pt x="171" y="63"/>
                  </a:cubicBezTo>
                  <a:cubicBezTo>
                    <a:pt x="173" y="61"/>
                    <a:pt x="174" y="63"/>
                    <a:pt x="176" y="62"/>
                  </a:cubicBezTo>
                  <a:cubicBezTo>
                    <a:pt x="177" y="61"/>
                    <a:pt x="176" y="60"/>
                    <a:pt x="177" y="59"/>
                  </a:cubicBezTo>
                  <a:cubicBezTo>
                    <a:pt x="180" y="56"/>
                    <a:pt x="184" y="54"/>
                    <a:pt x="187" y="52"/>
                  </a:cubicBezTo>
                  <a:cubicBezTo>
                    <a:pt x="191" y="49"/>
                    <a:pt x="195" y="45"/>
                    <a:pt x="200" y="43"/>
                  </a:cubicBezTo>
                  <a:cubicBezTo>
                    <a:pt x="202" y="43"/>
                    <a:pt x="204" y="41"/>
                    <a:pt x="206" y="40"/>
                  </a:cubicBezTo>
                  <a:cubicBezTo>
                    <a:pt x="209" y="38"/>
                    <a:pt x="212" y="36"/>
                    <a:pt x="216" y="36"/>
                  </a:cubicBezTo>
                  <a:cubicBezTo>
                    <a:pt x="217" y="36"/>
                    <a:pt x="218" y="35"/>
                    <a:pt x="219" y="36"/>
                  </a:cubicBezTo>
                  <a:cubicBezTo>
                    <a:pt x="220" y="37"/>
                    <a:pt x="220" y="38"/>
                    <a:pt x="221" y="38"/>
                  </a:cubicBezTo>
                  <a:cubicBezTo>
                    <a:pt x="227" y="34"/>
                    <a:pt x="229" y="32"/>
                    <a:pt x="236" y="32"/>
                  </a:cubicBezTo>
                  <a:cubicBezTo>
                    <a:pt x="239" y="32"/>
                    <a:pt x="242" y="34"/>
                    <a:pt x="245" y="34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54" y="36"/>
                    <a:pt x="259" y="37"/>
                    <a:pt x="260" y="38"/>
                  </a:cubicBezTo>
                  <a:cubicBezTo>
                    <a:pt x="261" y="41"/>
                    <a:pt x="251" y="41"/>
                    <a:pt x="250" y="41"/>
                  </a:cubicBezTo>
                  <a:cubicBezTo>
                    <a:pt x="248" y="40"/>
                    <a:pt x="246" y="39"/>
                    <a:pt x="243" y="38"/>
                  </a:cubicBezTo>
                  <a:cubicBezTo>
                    <a:pt x="241" y="38"/>
                    <a:pt x="238" y="36"/>
                    <a:pt x="236" y="36"/>
                  </a:cubicBezTo>
                  <a:cubicBezTo>
                    <a:pt x="238" y="38"/>
                    <a:pt x="243" y="40"/>
                    <a:pt x="246" y="41"/>
                  </a:cubicBezTo>
                  <a:cubicBezTo>
                    <a:pt x="252" y="43"/>
                    <a:pt x="264" y="46"/>
                    <a:pt x="267" y="38"/>
                  </a:cubicBezTo>
                  <a:cubicBezTo>
                    <a:pt x="267" y="35"/>
                    <a:pt x="267" y="26"/>
                    <a:pt x="265" y="25"/>
                  </a:cubicBezTo>
                  <a:cubicBezTo>
                    <a:pt x="263" y="23"/>
                    <a:pt x="259" y="25"/>
                    <a:pt x="256" y="23"/>
                  </a:cubicBezTo>
                  <a:cubicBezTo>
                    <a:pt x="255" y="22"/>
                    <a:pt x="253" y="20"/>
                    <a:pt x="251" y="21"/>
                  </a:cubicBezTo>
                  <a:cubicBezTo>
                    <a:pt x="249" y="21"/>
                    <a:pt x="247" y="20"/>
                    <a:pt x="246" y="20"/>
                  </a:cubicBezTo>
                  <a:cubicBezTo>
                    <a:pt x="244" y="19"/>
                    <a:pt x="241" y="21"/>
                    <a:pt x="238" y="21"/>
                  </a:cubicBezTo>
                  <a:cubicBezTo>
                    <a:pt x="237" y="21"/>
                    <a:pt x="236" y="21"/>
                    <a:pt x="235" y="19"/>
                  </a:cubicBezTo>
                  <a:cubicBezTo>
                    <a:pt x="235" y="17"/>
                    <a:pt x="236" y="18"/>
                    <a:pt x="236" y="18"/>
                  </a:cubicBezTo>
                  <a:cubicBezTo>
                    <a:pt x="238" y="16"/>
                    <a:pt x="237" y="11"/>
                    <a:pt x="238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0" name="Freeform 59">
              <a:extLst>
                <a:ext uri="{FF2B5EF4-FFF2-40B4-BE49-F238E27FC236}">
                  <a16:creationId xmlns:a16="http://schemas.microsoft.com/office/drawing/2014/main" id="{92D76004-A3BA-6448-9BD3-45A5243E5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800" y="1083087"/>
              <a:ext cx="446738" cy="529561"/>
            </a:xfrm>
            <a:custGeom>
              <a:avLst/>
              <a:gdLst>
                <a:gd name="T0" fmla="*/ 76 w 172"/>
                <a:gd name="T1" fmla="*/ 0 h 204"/>
                <a:gd name="T2" fmla="*/ 94 w 172"/>
                <a:gd name="T3" fmla="*/ 24 h 204"/>
                <a:gd name="T4" fmla="*/ 104 w 172"/>
                <a:gd name="T5" fmla="*/ 30 h 204"/>
                <a:gd name="T6" fmla="*/ 123 w 172"/>
                <a:gd name="T7" fmla="*/ 48 h 204"/>
                <a:gd name="T8" fmla="*/ 134 w 172"/>
                <a:gd name="T9" fmla="*/ 62 h 204"/>
                <a:gd name="T10" fmla="*/ 134 w 172"/>
                <a:gd name="T11" fmla="*/ 70 h 204"/>
                <a:gd name="T12" fmla="*/ 130 w 172"/>
                <a:gd name="T13" fmla="*/ 71 h 204"/>
                <a:gd name="T14" fmla="*/ 133 w 172"/>
                <a:gd name="T15" fmla="*/ 75 h 204"/>
                <a:gd name="T16" fmla="*/ 130 w 172"/>
                <a:gd name="T17" fmla="*/ 81 h 204"/>
                <a:gd name="T18" fmla="*/ 127 w 172"/>
                <a:gd name="T19" fmla="*/ 89 h 204"/>
                <a:gd name="T20" fmla="*/ 126 w 172"/>
                <a:gd name="T21" fmla="*/ 99 h 204"/>
                <a:gd name="T22" fmla="*/ 124 w 172"/>
                <a:gd name="T23" fmla="*/ 99 h 204"/>
                <a:gd name="T24" fmla="*/ 115 w 172"/>
                <a:gd name="T25" fmla="*/ 103 h 204"/>
                <a:gd name="T26" fmla="*/ 135 w 172"/>
                <a:gd name="T27" fmla="*/ 135 h 204"/>
                <a:gd name="T28" fmla="*/ 143 w 172"/>
                <a:gd name="T29" fmla="*/ 164 h 204"/>
                <a:gd name="T30" fmla="*/ 158 w 172"/>
                <a:gd name="T31" fmla="*/ 182 h 204"/>
                <a:gd name="T32" fmla="*/ 169 w 172"/>
                <a:gd name="T33" fmla="*/ 189 h 204"/>
                <a:gd name="T34" fmla="*/ 172 w 172"/>
                <a:gd name="T35" fmla="*/ 192 h 204"/>
                <a:gd name="T36" fmla="*/ 37 w 172"/>
                <a:gd name="T37" fmla="*/ 204 h 204"/>
                <a:gd name="T38" fmla="*/ 25 w 172"/>
                <a:gd name="T39" fmla="*/ 197 h 204"/>
                <a:gd name="T40" fmla="*/ 3 w 172"/>
                <a:gd name="T41" fmla="*/ 167 h 204"/>
                <a:gd name="T42" fmla="*/ 4 w 172"/>
                <a:gd name="T43" fmla="*/ 156 h 204"/>
                <a:gd name="T44" fmla="*/ 5 w 172"/>
                <a:gd name="T45" fmla="*/ 145 h 204"/>
                <a:gd name="T46" fmla="*/ 7 w 172"/>
                <a:gd name="T47" fmla="*/ 134 h 204"/>
                <a:gd name="T48" fmla="*/ 8 w 172"/>
                <a:gd name="T49" fmla="*/ 131 h 204"/>
                <a:gd name="T50" fmla="*/ 23 w 172"/>
                <a:gd name="T51" fmla="*/ 111 h 204"/>
                <a:gd name="T52" fmla="*/ 30 w 172"/>
                <a:gd name="T53" fmla="*/ 96 h 204"/>
                <a:gd name="T54" fmla="*/ 32 w 172"/>
                <a:gd name="T55" fmla="*/ 76 h 204"/>
                <a:gd name="T56" fmla="*/ 34 w 172"/>
                <a:gd name="T57" fmla="*/ 56 h 204"/>
                <a:gd name="T58" fmla="*/ 45 w 172"/>
                <a:gd name="T59" fmla="*/ 43 h 204"/>
                <a:gd name="T60" fmla="*/ 58 w 172"/>
                <a:gd name="T61" fmla="*/ 7 h 204"/>
                <a:gd name="T62" fmla="*/ 65 w 172"/>
                <a:gd name="T6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204">
                  <a:moveTo>
                    <a:pt x="65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3" y="70"/>
                    <a:pt x="133" y="70"/>
                    <a:pt x="132" y="70"/>
                  </a:cubicBezTo>
                  <a:cubicBezTo>
                    <a:pt x="131" y="70"/>
                    <a:pt x="131" y="71"/>
                    <a:pt x="130" y="71"/>
                  </a:cubicBezTo>
                  <a:cubicBezTo>
                    <a:pt x="130" y="72"/>
                    <a:pt x="130" y="72"/>
                    <a:pt x="130" y="73"/>
                  </a:cubicBezTo>
                  <a:cubicBezTo>
                    <a:pt x="131" y="74"/>
                    <a:pt x="132" y="74"/>
                    <a:pt x="133" y="75"/>
                  </a:cubicBezTo>
                  <a:cubicBezTo>
                    <a:pt x="133" y="76"/>
                    <a:pt x="135" y="78"/>
                    <a:pt x="133" y="79"/>
                  </a:cubicBezTo>
                  <a:cubicBezTo>
                    <a:pt x="132" y="80"/>
                    <a:pt x="131" y="80"/>
                    <a:pt x="130" y="81"/>
                  </a:cubicBezTo>
                  <a:cubicBezTo>
                    <a:pt x="130" y="81"/>
                    <a:pt x="127" y="83"/>
                    <a:pt x="126" y="84"/>
                  </a:cubicBezTo>
                  <a:cubicBezTo>
                    <a:pt x="126" y="86"/>
                    <a:pt x="127" y="87"/>
                    <a:pt x="127" y="8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4" y="99"/>
                    <a:pt x="124" y="99"/>
                  </a:cubicBezTo>
                  <a:cubicBezTo>
                    <a:pt x="123" y="102"/>
                    <a:pt x="116" y="102"/>
                    <a:pt x="116" y="103"/>
                  </a:cubicBezTo>
                  <a:cubicBezTo>
                    <a:pt x="115" y="103"/>
                    <a:pt x="116" y="103"/>
                    <a:pt x="115" y="103"/>
                  </a:cubicBezTo>
                  <a:cubicBezTo>
                    <a:pt x="115" y="108"/>
                    <a:pt x="123" y="118"/>
                    <a:pt x="126" y="121"/>
                  </a:cubicBezTo>
                  <a:cubicBezTo>
                    <a:pt x="129" y="125"/>
                    <a:pt x="134" y="131"/>
                    <a:pt x="135" y="135"/>
                  </a:cubicBezTo>
                  <a:cubicBezTo>
                    <a:pt x="136" y="139"/>
                    <a:pt x="135" y="145"/>
                    <a:pt x="135" y="149"/>
                  </a:cubicBezTo>
                  <a:cubicBezTo>
                    <a:pt x="135" y="155"/>
                    <a:pt x="142" y="157"/>
                    <a:pt x="143" y="164"/>
                  </a:cubicBezTo>
                  <a:cubicBezTo>
                    <a:pt x="143" y="174"/>
                    <a:pt x="151" y="172"/>
                    <a:pt x="156" y="179"/>
                  </a:cubicBezTo>
                  <a:cubicBezTo>
                    <a:pt x="156" y="180"/>
                    <a:pt x="157" y="181"/>
                    <a:pt x="158" y="182"/>
                  </a:cubicBezTo>
                  <a:cubicBezTo>
                    <a:pt x="158" y="183"/>
                    <a:pt x="159" y="183"/>
                    <a:pt x="160" y="184"/>
                  </a:cubicBezTo>
                  <a:cubicBezTo>
                    <a:pt x="163" y="187"/>
                    <a:pt x="166" y="188"/>
                    <a:pt x="169" y="189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20" y="192"/>
                    <a:pt x="13" y="189"/>
                    <a:pt x="8" y="184"/>
                  </a:cubicBezTo>
                  <a:cubicBezTo>
                    <a:pt x="3" y="178"/>
                    <a:pt x="6" y="173"/>
                    <a:pt x="3" y="167"/>
                  </a:cubicBezTo>
                  <a:cubicBezTo>
                    <a:pt x="0" y="162"/>
                    <a:pt x="4" y="161"/>
                    <a:pt x="4" y="157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" y="154"/>
                    <a:pt x="1" y="154"/>
                    <a:pt x="3" y="151"/>
                  </a:cubicBezTo>
                  <a:cubicBezTo>
                    <a:pt x="4" y="149"/>
                    <a:pt x="5" y="148"/>
                    <a:pt x="5" y="145"/>
                  </a:cubicBezTo>
                  <a:cubicBezTo>
                    <a:pt x="5" y="141"/>
                    <a:pt x="2" y="138"/>
                    <a:pt x="6" y="135"/>
                  </a:cubicBezTo>
                  <a:cubicBezTo>
                    <a:pt x="6" y="135"/>
                    <a:pt x="7" y="134"/>
                    <a:pt x="7" y="134"/>
                  </a:cubicBezTo>
                  <a:cubicBezTo>
                    <a:pt x="7" y="133"/>
                    <a:pt x="7" y="133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9" y="120"/>
                    <a:pt x="21" y="115"/>
                    <a:pt x="23" y="111"/>
                  </a:cubicBezTo>
                  <a:cubicBezTo>
                    <a:pt x="25" y="107"/>
                    <a:pt x="25" y="105"/>
                    <a:pt x="26" y="101"/>
                  </a:cubicBezTo>
                  <a:cubicBezTo>
                    <a:pt x="26" y="99"/>
                    <a:pt x="28" y="98"/>
                    <a:pt x="30" y="96"/>
                  </a:cubicBezTo>
                  <a:cubicBezTo>
                    <a:pt x="31" y="93"/>
                    <a:pt x="29" y="89"/>
                    <a:pt x="29" y="87"/>
                  </a:cubicBezTo>
                  <a:cubicBezTo>
                    <a:pt x="29" y="83"/>
                    <a:pt x="31" y="79"/>
                    <a:pt x="32" y="76"/>
                  </a:cubicBezTo>
                  <a:cubicBezTo>
                    <a:pt x="33" y="71"/>
                    <a:pt x="40" y="71"/>
                    <a:pt x="38" y="63"/>
                  </a:cubicBezTo>
                  <a:cubicBezTo>
                    <a:pt x="38" y="61"/>
                    <a:pt x="34" y="58"/>
                    <a:pt x="34" y="56"/>
                  </a:cubicBezTo>
                  <a:cubicBezTo>
                    <a:pt x="38" y="55"/>
                    <a:pt x="42" y="56"/>
                    <a:pt x="45" y="54"/>
                  </a:cubicBezTo>
                  <a:cubicBezTo>
                    <a:pt x="44" y="50"/>
                    <a:pt x="46" y="47"/>
                    <a:pt x="45" y="43"/>
                  </a:cubicBezTo>
                  <a:cubicBezTo>
                    <a:pt x="41" y="41"/>
                    <a:pt x="46" y="28"/>
                    <a:pt x="47" y="25"/>
                  </a:cubicBezTo>
                  <a:cubicBezTo>
                    <a:pt x="48" y="19"/>
                    <a:pt x="54" y="12"/>
                    <a:pt x="58" y="7"/>
                  </a:cubicBezTo>
                  <a:cubicBezTo>
                    <a:pt x="59" y="6"/>
                    <a:pt x="61" y="5"/>
                    <a:pt x="62" y="3"/>
                  </a:cubicBezTo>
                  <a:cubicBezTo>
                    <a:pt x="63" y="3"/>
                    <a:pt x="64" y="1"/>
                    <a:pt x="6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1" name="Freeform 60">
              <a:extLst>
                <a:ext uri="{FF2B5EF4-FFF2-40B4-BE49-F238E27FC236}">
                  <a16:creationId xmlns:a16="http://schemas.microsoft.com/office/drawing/2014/main" id="{356260BF-E9CE-2E41-8B50-9B168EB5E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489" y="1423159"/>
              <a:ext cx="304937" cy="469326"/>
            </a:xfrm>
            <a:custGeom>
              <a:avLst/>
              <a:gdLst>
                <a:gd name="T0" fmla="*/ 48 w 121"/>
                <a:gd name="T1" fmla="*/ 174 h 181"/>
                <a:gd name="T2" fmla="*/ 45 w 121"/>
                <a:gd name="T3" fmla="*/ 174 h 181"/>
                <a:gd name="T4" fmla="*/ 32 w 121"/>
                <a:gd name="T5" fmla="*/ 175 h 181"/>
                <a:gd name="T6" fmla="*/ 22 w 121"/>
                <a:gd name="T7" fmla="*/ 181 h 181"/>
                <a:gd name="T8" fmla="*/ 22 w 121"/>
                <a:gd name="T9" fmla="*/ 180 h 181"/>
                <a:gd name="T10" fmla="*/ 7 w 121"/>
                <a:gd name="T11" fmla="*/ 143 h 181"/>
                <a:gd name="T12" fmla="*/ 7 w 121"/>
                <a:gd name="T13" fmla="*/ 113 h 181"/>
                <a:gd name="T14" fmla="*/ 14 w 121"/>
                <a:gd name="T15" fmla="*/ 108 h 181"/>
                <a:gd name="T16" fmla="*/ 10 w 121"/>
                <a:gd name="T17" fmla="*/ 114 h 181"/>
                <a:gd name="T18" fmla="*/ 7 w 121"/>
                <a:gd name="T19" fmla="*/ 124 h 181"/>
                <a:gd name="T20" fmla="*/ 6 w 121"/>
                <a:gd name="T21" fmla="*/ 130 h 181"/>
                <a:gd name="T22" fmla="*/ 12 w 121"/>
                <a:gd name="T23" fmla="*/ 148 h 181"/>
                <a:gd name="T24" fmla="*/ 15 w 121"/>
                <a:gd name="T25" fmla="*/ 161 h 181"/>
                <a:gd name="T26" fmla="*/ 21 w 121"/>
                <a:gd name="T27" fmla="*/ 175 h 181"/>
                <a:gd name="T28" fmla="*/ 22 w 121"/>
                <a:gd name="T29" fmla="*/ 174 h 181"/>
                <a:gd name="T30" fmla="*/ 27 w 121"/>
                <a:gd name="T31" fmla="*/ 172 h 181"/>
                <a:gd name="T32" fmla="*/ 33 w 121"/>
                <a:gd name="T33" fmla="*/ 170 h 181"/>
                <a:gd name="T34" fmla="*/ 36 w 121"/>
                <a:gd name="T35" fmla="*/ 165 h 181"/>
                <a:gd name="T36" fmla="*/ 37 w 121"/>
                <a:gd name="T37" fmla="*/ 139 h 181"/>
                <a:gd name="T38" fmla="*/ 37 w 121"/>
                <a:gd name="T39" fmla="*/ 132 h 181"/>
                <a:gd name="T40" fmla="*/ 36 w 121"/>
                <a:gd name="T41" fmla="*/ 131 h 181"/>
                <a:gd name="T42" fmla="*/ 33 w 121"/>
                <a:gd name="T43" fmla="*/ 124 h 181"/>
                <a:gd name="T44" fmla="*/ 28 w 121"/>
                <a:gd name="T45" fmla="*/ 119 h 181"/>
                <a:gd name="T46" fmla="*/ 26 w 121"/>
                <a:gd name="T47" fmla="*/ 114 h 181"/>
                <a:gd name="T48" fmla="*/ 21 w 121"/>
                <a:gd name="T49" fmla="*/ 104 h 181"/>
                <a:gd name="T50" fmla="*/ 16 w 121"/>
                <a:gd name="T51" fmla="*/ 98 h 181"/>
                <a:gd name="T52" fmla="*/ 16 w 121"/>
                <a:gd name="T53" fmla="*/ 98 h 181"/>
                <a:gd name="T54" fmla="*/ 16 w 121"/>
                <a:gd name="T55" fmla="*/ 0 h 181"/>
                <a:gd name="T56" fmla="*/ 16 w 121"/>
                <a:gd name="T57" fmla="*/ 0 h 181"/>
                <a:gd name="T58" fmla="*/ 92 w 121"/>
                <a:gd name="T59" fmla="*/ 0 h 181"/>
                <a:gd name="T60" fmla="*/ 92 w 121"/>
                <a:gd name="T61" fmla="*/ 0 h 181"/>
                <a:gd name="T62" fmla="*/ 91 w 121"/>
                <a:gd name="T63" fmla="*/ 3 h 181"/>
                <a:gd name="T64" fmla="*/ 90 w 121"/>
                <a:gd name="T65" fmla="*/ 4 h 181"/>
                <a:gd name="T66" fmla="*/ 89 w 121"/>
                <a:gd name="T67" fmla="*/ 14 h 181"/>
                <a:gd name="T68" fmla="*/ 87 w 121"/>
                <a:gd name="T69" fmla="*/ 20 h 181"/>
                <a:gd name="T70" fmla="*/ 88 w 121"/>
                <a:gd name="T71" fmla="*/ 25 h 181"/>
                <a:gd name="T72" fmla="*/ 88 w 121"/>
                <a:gd name="T73" fmla="*/ 26 h 181"/>
                <a:gd name="T74" fmla="*/ 87 w 121"/>
                <a:gd name="T75" fmla="*/ 36 h 181"/>
                <a:gd name="T76" fmla="*/ 92 w 121"/>
                <a:gd name="T77" fmla="*/ 53 h 181"/>
                <a:gd name="T78" fmla="*/ 109 w 121"/>
                <a:gd name="T79" fmla="*/ 66 h 181"/>
                <a:gd name="T80" fmla="*/ 121 w 121"/>
                <a:gd name="T81" fmla="*/ 73 h 181"/>
                <a:gd name="T82" fmla="*/ 121 w 121"/>
                <a:gd name="T83" fmla="*/ 73 h 181"/>
                <a:gd name="T84" fmla="*/ 120 w 121"/>
                <a:gd name="T85" fmla="*/ 85 h 181"/>
                <a:gd name="T86" fmla="*/ 114 w 121"/>
                <a:gd name="T87" fmla="*/ 98 h 181"/>
                <a:gd name="T88" fmla="*/ 115 w 121"/>
                <a:gd name="T89" fmla="*/ 112 h 181"/>
                <a:gd name="T90" fmla="*/ 118 w 121"/>
                <a:gd name="T91" fmla="*/ 120 h 181"/>
                <a:gd name="T92" fmla="*/ 119 w 121"/>
                <a:gd name="T93" fmla="*/ 123 h 181"/>
                <a:gd name="T94" fmla="*/ 119 w 121"/>
                <a:gd name="T95" fmla="*/ 130 h 181"/>
                <a:gd name="T96" fmla="*/ 100 w 121"/>
                <a:gd name="T97" fmla="*/ 140 h 181"/>
                <a:gd name="T98" fmla="*/ 81 w 121"/>
                <a:gd name="T99" fmla="*/ 148 h 181"/>
                <a:gd name="T100" fmla="*/ 73 w 121"/>
                <a:gd name="T101" fmla="*/ 154 h 181"/>
                <a:gd name="T102" fmla="*/ 63 w 121"/>
                <a:gd name="T103" fmla="*/ 161 h 181"/>
                <a:gd name="T104" fmla="*/ 48 w 121"/>
                <a:gd name="T105" fmla="*/ 174 h 181"/>
                <a:gd name="connsiteX0" fmla="*/ 4927 w 9720"/>
                <a:gd name="connsiteY0" fmla="*/ 8895 h 10000"/>
                <a:gd name="connsiteX1" fmla="*/ 3439 w 9720"/>
                <a:gd name="connsiteY1" fmla="*/ 9613 h 10000"/>
                <a:gd name="connsiteX2" fmla="*/ 2365 w 9720"/>
                <a:gd name="connsiteY2" fmla="*/ 9669 h 10000"/>
                <a:gd name="connsiteX3" fmla="*/ 1538 w 9720"/>
                <a:gd name="connsiteY3" fmla="*/ 10000 h 10000"/>
                <a:gd name="connsiteX4" fmla="*/ 1538 w 9720"/>
                <a:gd name="connsiteY4" fmla="*/ 9945 h 10000"/>
                <a:gd name="connsiteX5" fmla="*/ 299 w 9720"/>
                <a:gd name="connsiteY5" fmla="*/ 7901 h 10000"/>
                <a:gd name="connsiteX6" fmla="*/ 299 w 9720"/>
                <a:gd name="connsiteY6" fmla="*/ 6243 h 10000"/>
                <a:gd name="connsiteX7" fmla="*/ 877 w 9720"/>
                <a:gd name="connsiteY7" fmla="*/ 5967 h 10000"/>
                <a:gd name="connsiteX8" fmla="*/ 546 w 9720"/>
                <a:gd name="connsiteY8" fmla="*/ 6298 h 10000"/>
                <a:gd name="connsiteX9" fmla="*/ 299 w 9720"/>
                <a:gd name="connsiteY9" fmla="*/ 6851 h 10000"/>
                <a:gd name="connsiteX10" fmla="*/ 216 w 9720"/>
                <a:gd name="connsiteY10" fmla="*/ 7182 h 10000"/>
                <a:gd name="connsiteX11" fmla="*/ 712 w 9720"/>
                <a:gd name="connsiteY11" fmla="*/ 8177 h 10000"/>
                <a:gd name="connsiteX12" fmla="*/ 960 w 9720"/>
                <a:gd name="connsiteY12" fmla="*/ 8895 h 10000"/>
                <a:gd name="connsiteX13" fmla="*/ 1456 w 9720"/>
                <a:gd name="connsiteY13" fmla="*/ 9669 h 10000"/>
                <a:gd name="connsiteX14" fmla="*/ 1538 w 9720"/>
                <a:gd name="connsiteY14" fmla="*/ 9613 h 10000"/>
                <a:gd name="connsiteX15" fmla="*/ 1951 w 9720"/>
                <a:gd name="connsiteY15" fmla="*/ 9503 h 10000"/>
                <a:gd name="connsiteX16" fmla="*/ 2447 w 9720"/>
                <a:gd name="connsiteY16" fmla="*/ 9392 h 10000"/>
                <a:gd name="connsiteX17" fmla="*/ 2695 w 9720"/>
                <a:gd name="connsiteY17" fmla="*/ 9116 h 10000"/>
                <a:gd name="connsiteX18" fmla="*/ 2778 w 9720"/>
                <a:gd name="connsiteY18" fmla="*/ 7680 h 10000"/>
                <a:gd name="connsiteX19" fmla="*/ 2778 w 9720"/>
                <a:gd name="connsiteY19" fmla="*/ 7293 h 10000"/>
                <a:gd name="connsiteX20" fmla="*/ 2695 w 9720"/>
                <a:gd name="connsiteY20" fmla="*/ 7238 h 10000"/>
                <a:gd name="connsiteX21" fmla="*/ 2447 w 9720"/>
                <a:gd name="connsiteY21" fmla="*/ 6851 h 10000"/>
                <a:gd name="connsiteX22" fmla="*/ 2034 w 9720"/>
                <a:gd name="connsiteY22" fmla="*/ 6575 h 10000"/>
                <a:gd name="connsiteX23" fmla="*/ 1869 w 9720"/>
                <a:gd name="connsiteY23" fmla="*/ 6298 h 10000"/>
                <a:gd name="connsiteX24" fmla="*/ 1456 w 9720"/>
                <a:gd name="connsiteY24" fmla="*/ 5746 h 10000"/>
                <a:gd name="connsiteX25" fmla="*/ 1042 w 9720"/>
                <a:gd name="connsiteY25" fmla="*/ 5414 h 10000"/>
                <a:gd name="connsiteX26" fmla="*/ 1042 w 9720"/>
                <a:gd name="connsiteY26" fmla="*/ 5414 h 10000"/>
                <a:gd name="connsiteX27" fmla="*/ 1042 w 9720"/>
                <a:gd name="connsiteY27" fmla="*/ 0 h 10000"/>
                <a:gd name="connsiteX28" fmla="*/ 1042 w 9720"/>
                <a:gd name="connsiteY28" fmla="*/ 0 h 10000"/>
                <a:gd name="connsiteX29" fmla="*/ 7323 w 9720"/>
                <a:gd name="connsiteY29" fmla="*/ 0 h 10000"/>
                <a:gd name="connsiteX30" fmla="*/ 7323 w 9720"/>
                <a:gd name="connsiteY30" fmla="*/ 0 h 10000"/>
                <a:gd name="connsiteX31" fmla="*/ 7241 w 9720"/>
                <a:gd name="connsiteY31" fmla="*/ 166 h 10000"/>
                <a:gd name="connsiteX32" fmla="*/ 7158 w 9720"/>
                <a:gd name="connsiteY32" fmla="*/ 221 h 10000"/>
                <a:gd name="connsiteX33" fmla="*/ 7075 w 9720"/>
                <a:gd name="connsiteY33" fmla="*/ 773 h 10000"/>
                <a:gd name="connsiteX34" fmla="*/ 6910 w 9720"/>
                <a:gd name="connsiteY34" fmla="*/ 1105 h 10000"/>
                <a:gd name="connsiteX35" fmla="*/ 6993 w 9720"/>
                <a:gd name="connsiteY35" fmla="*/ 1381 h 10000"/>
                <a:gd name="connsiteX36" fmla="*/ 6993 w 9720"/>
                <a:gd name="connsiteY36" fmla="*/ 1436 h 10000"/>
                <a:gd name="connsiteX37" fmla="*/ 6910 w 9720"/>
                <a:gd name="connsiteY37" fmla="*/ 1989 h 10000"/>
                <a:gd name="connsiteX38" fmla="*/ 7323 w 9720"/>
                <a:gd name="connsiteY38" fmla="*/ 2928 h 10000"/>
                <a:gd name="connsiteX39" fmla="*/ 8728 w 9720"/>
                <a:gd name="connsiteY39" fmla="*/ 3646 h 10000"/>
                <a:gd name="connsiteX40" fmla="*/ 9720 w 9720"/>
                <a:gd name="connsiteY40" fmla="*/ 4033 h 10000"/>
                <a:gd name="connsiteX41" fmla="*/ 9720 w 9720"/>
                <a:gd name="connsiteY41" fmla="*/ 4033 h 10000"/>
                <a:gd name="connsiteX42" fmla="*/ 9637 w 9720"/>
                <a:gd name="connsiteY42" fmla="*/ 4696 h 10000"/>
                <a:gd name="connsiteX43" fmla="*/ 9141 w 9720"/>
                <a:gd name="connsiteY43" fmla="*/ 5414 h 10000"/>
                <a:gd name="connsiteX44" fmla="*/ 9224 w 9720"/>
                <a:gd name="connsiteY44" fmla="*/ 6188 h 10000"/>
                <a:gd name="connsiteX45" fmla="*/ 9472 w 9720"/>
                <a:gd name="connsiteY45" fmla="*/ 6630 h 10000"/>
                <a:gd name="connsiteX46" fmla="*/ 9555 w 9720"/>
                <a:gd name="connsiteY46" fmla="*/ 6796 h 10000"/>
                <a:gd name="connsiteX47" fmla="*/ 9555 w 9720"/>
                <a:gd name="connsiteY47" fmla="*/ 7182 h 10000"/>
                <a:gd name="connsiteX48" fmla="*/ 7984 w 9720"/>
                <a:gd name="connsiteY48" fmla="*/ 7735 h 10000"/>
                <a:gd name="connsiteX49" fmla="*/ 6414 w 9720"/>
                <a:gd name="connsiteY49" fmla="*/ 8177 h 10000"/>
                <a:gd name="connsiteX50" fmla="*/ 5753 w 9720"/>
                <a:gd name="connsiteY50" fmla="*/ 8508 h 10000"/>
                <a:gd name="connsiteX51" fmla="*/ 4927 w 9720"/>
                <a:gd name="connsiteY51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222 w 10000"/>
                <a:gd name="connsiteY10" fmla="*/ 7182 h 10000"/>
                <a:gd name="connsiteX11" fmla="*/ 733 w 10000"/>
                <a:gd name="connsiteY11" fmla="*/ 8177 h 10000"/>
                <a:gd name="connsiteX12" fmla="*/ 988 w 10000"/>
                <a:gd name="connsiteY12" fmla="*/ 8895 h 10000"/>
                <a:gd name="connsiteX13" fmla="*/ 1498 w 10000"/>
                <a:gd name="connsiteY13" fmla="*/ 9669 h 10000"/>
                <a:gd name="connsiteX14" fmla="*/ 1582 w 10000"/>
                <a:gd name="connsiteY14" fmla="*/ 9613 h 10000"/>
                <a:gd name="connsiteX15" fmla="*/ 2007 w 10000"/>
                <a:gd name="connsiteY15" fmla="*/ 9503 h 10000"/>
                <a:gd name="connsiteX16" fmla="*/ 2517 w 10000"/>
                <a:gd name="connsiteY16" fmla="*/ 9392 h 10000"/>
                <a:gd name="connsiteX17" fmla="*/ 2773 w 10000"/>
                <a:gd name="connsiteY17" fmla="*/ 9116 h 10000"/>
                <a:gd name="connsiteX18" fmla="*/ 2858 w 10000"/>
                <a:gd name="connsiteY18" fmla="*/ 7680 h 10000"/>
                <a:gd name="connsiteX19" fmla="*/ 2858 w 10000"/>
                <a:gd name="connsiteY19" fmla="*/ 7293 h 10000"/>
                <a:gd name="connsiteX20" fmla="*/ 2517 w 10000"/>
                <a:gd name="connsiteY20" fmla="*/ 6851 h 10000"/>
                <a:gd name="connsiteX21" fmla="*/ 2093 w 10000"/>
                <a:gd name="connsiteY21" fmla="*/ 6575 h 10000"/>
                <a:gd name="connsiteX22" fmla="*/ 1923 w 10000"/>
                <a:gd name="connsiteY22" fmla="*/ 6298 h 10000"/>
                <a:gd name="connsiteX23" fmla="*/ 1498 w 10000"/>
                <a:gd name="connsiteY23" fmla="*/ 5746 h 10000"/>
                <a:gd name="connsiteX24" fmla="*/ 1072 w 10000"/>
                <a:gd name="connsiteY24" fmla="*/ 5414 h 10000"/>
                <a:gd name="connsiteX25" fmla="*/ 1072 w 10000"/>
                <a:gd name="connsiteY25" fmla="*/ 5414 h 10000"/>
                <a:gd name="connsiteX26" fmla="*/ 1072 w 10000"/>
                <a:gd name="connsiteY26" fmla="*/ 0 h 10000"/>
                <a:gd name="connsiteX27" fmla="*/ 1072 w 10000"/>
                <a:gd name="connsiteY27" fmla="*/ 0 h 10000"/>
                <a:gd name="connsiteX28" fmla="*/ 7534 w 10000"/>
                <a:gd name="connsiteY28" fmla="*/ 0 h 10000"/>
                <a:gd name="connsiteX29" fmla="*/ 7534 w 10000"/>
                <a:gd name="connsiteY29" fmla="*/ 0 h 10000"/>
                <a:gd name="connsiteX30" fmla="*/ 7450 w 10000"/>
                <a:gd name="connsiteY30" fmla="*/ 166 h 10000"/>
                <a:gd name="connsiteX31" fmla="*/ 7364 w 10000"/>
                <a:gd name="connsiteY31" fmla="*/ 221 h 10000"/>
                <a:gd name="connsiteX32" fmla="*/ 7279 w 10000"/>
                <a:gd name="connsiteY32" fmla="*/ 773 h 10000"/>
                <a:gd name="connsiteX33" fmla="*/ 7109 w 10000"/>
                <a:gd name="connsiteY33" fmla="*/ 1105 h 10000"/>
                <a:gd name="connsiteX34" fmla="*/ 7194 w 10000"/>
                <a:gd name="connsiteY34" fmla="*/ 1381 h 10000"/>
                <a:gd name="connsiteX35" fmla="*/ 7194 w 10000"/>
                <a:gd name="connsiteY35" fmla="*/ 1436 h 10000"/>
                <a:gd name="connsiteX36" fmla="*/ 7109 w 10000"/>
                <a:gd name="connsiteY36" fmla="*/ 1989 h 10000"/>
                <a:gd name="connsiteX37" fmla="*/ 7534 w 10000"/>
                <a:gd name="connsiteY37" fmla="*/ 2928 h 10000"/>
                <a:gd name="connsiteX38" fmla="*/ 8979 w 10000"/>
                <a:gd name="connsiteY38" fmla="*/ 3646 h 10000"/>
                <a:gd name="connsiteX39" fmla="*/ 10000 w 10000"/>
                <a:gd name="connsiteY39" fmla="*/ 4033 h 10000"/>
                <a:gd name="connsiteX40" fmla="*/ 10000 w 10000"/>
                <a:gd name="connsiteY40" fmla="*/ 4033 h 10000"/>
                <a:gd name="connsiteX41" fmla="*/ 9915 w 10000"/>
                <a:gd name="connsiteY41" fmla="*/ 4696 h 10000"/>
                <a:gd name="connsiteX42" fmla="*/ 9404 w 10000"/>
                <a:gd name="connsiteY42" fmla="*/ 5414 h 10000"/>
                <a:gd name="connsiteX43" fmla="*/ 9490 w 10000"/>
                <a:gd name="connsiteY43" fmla="*/ 6188 h 10000"/>
                <a:gd name="connsiteX44" fmla="*/ 9745 w 10000"/>
                <a:gd name="connsiteY44" fmla="*/ 6630 h 10000"/>
                <a:gd name="connsiteX45" fmla="*/ 9830 w 10000"/>
                <a:gd name="connsiteY45" fmla="*/ 6796 h 10000"/>
                <a:gd name="connsiteX46" fmla="*/ 9830 w 10000"/>
                <a:gd name="connsiteY46" fmla="*/ 7182 h 10000"/>
                <a:gd name="connsiteX47" fmla="*/ 8214 w 10000"/>
                <a:gd name="connsiteY47" fmla="*/ 7735 h 10000"/>
                <a:gd name="connsiteX48" fmla="*/ 6599 w 10000"/>
                <a:gd name="connsiteY48" fmla="*/ 8177 h 10000"/>
                <a:gd name="connsiteX49" fmla="*/ 5919 w 10000"/>
                <a:gd name="connsiteY49" fmla="*/ 8508 h 10000"/>
                <a:gd name="connsiteX50" fmla="*/ 5069 w 10000"/>
                <a:gd name="connsiteY50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222 w 10000"/>
                <a:gd name="connsiteY10" fmla="*/ 7182 h 10000"/>
                <a:gd name="connsiteX11" fmla="*/ 733 w 10000"/>
                <a:gd name="connsiteY11" fmla="*/ 8177 h 10000"/>
                <a:gd name="connsiteX12" fmla="*/ 988 w 10000"/>
                <a:gd name="connsiteY12" fmla="*/ 8895 h 10000"/>
                <a:gd name="connsiteX13" fmla="*/ 1498 w 10000"/>
                <a:gd name="connsiteY13" fmla="*/ 9669 h 10000"/>
                <a:gd name="connsiteX14" fmla="*/ 1582 w 10000"/>
                <a:gd name="connsiteY14" fmla="*/ 9613 h 10000"/>
                <a:gd name="connsiteX15" fmla="*/ 2007 w 10000"/>
                <a:gd name="connsiteY15" fmla="*/ 9503 h 10000"/>
                <a:gd name="connsiteX16" fmla="*/ 2517 w 10000"/>
                <a:gd name="connsiteY16" fmla="*/ 9392 h 10000"/>
                <a:gd name="connsiteX17" fmla="*/ 2773 w 10000"/>
                <a:gd name="connsiteY17" fmla="*/ 9116 h 10000"/>
                <a:gd name="connsiteX18" fmla="*/ 2858 w 10000"/>
                <a:gd name="connsiteY18" fmla="*/ 7680 h 10000"/>
                <a:gd name="connsiteX19" fmla="*/ 2858 w 10000"/>
                <a:gd name="connsiteY19" fmla="*/ 7293 h 10000"/>
                <a:gd name="connsiteX20" fmla="*/ 2517 w 10000"/>
                <a:gd name="connsiteY20" fmla="*/ 6851 h 10000"/>
                <a:gd name="connsiteX21" fmla="*/ 1923 w 10000"/>
                <a:gd name="connsiteY21" fmla="*/ 6298 h 10000"/>
                <a:gd name="connsiteX22" fmla="*/ 1498 w 10000"/>
                <a:gd name="connsiteY22" fmla="*/ 5746 h 10000"/>
                <a:gd name="connsiteX23" fmla="*/ 1072 w 10000"/>
                <a:gd name="connsiteY23" fmla="*/ 5414 h 10000"/>
                <a:gd name="connsiteX24" fmla="*/ 1072 w 10000"/>
                <a:gd name="connsiteY24" fmla="*/ 5414 h 10000"/>
                <a:gd name="connsiteX25" fmla="*/ 1072 w 10000"/>
                <a:gd name="connsiteY25" fmla="*/ 0 h 10000"/>
                <a:gd name="connsiteX26" fmla="*/ 1072 w 10000"/>
                <a:gd name="connsiteY26" fmla="*/ 0 h 10000"/>
                <a:gd name="connsiteX27" fmla="*/ 7534 w 10000"/>
                <a:gd name="connsiteY27" fmla="*/ 0 h 10000"/>
                <a:gd name="connsiteX28" fmla="*/ 7534 w 10000"/>
                <a:gd name="connsiteY28" fmla="*/ 0 h 10000"/>
                <a:gd name="connsiteX29" fmla="*/ 7450 w 10000"/>
                <a:gd name="connsiteY29" fmla="*/ 166 h 10000"/>
                <a:gd name="connsiteX30" fmla="*/ 7364 w 10000"/>
                <a:gd name="connsiteY30" fmla="*/ 221 h 10000"/>
                <a:gd name="connsiteX31" fmla="*/ 7279 w 10000"/>
                <a:gd name="connsiteY31" fmla="*/ 773 h 10000"/>
                <a:gd name="connsiteX32" fmla="*/ 7109 w 10000"/>
                <a:gd name="connsiteY32" fmla="*/ 1105 h 10000"/>
                <a:gd name="connsiteX33" fmla="*/ 7194 w 10000"/>
                <a:gd name="connsiteY33" fmla="*/ 1381 h 10000"/>
                <a:gd name="connsiteX34" fmla="*/ 7194 w 10000"/>
                <a:gd name="connsiteY34" fmla="*/ 1436 h 10000"/>
                <a:gd name="connsiteX35" fmla="*/ 7109 w 10000"/>
                <a:gd name="connsiteY35" fmla="*/ 1989 h 10000"/>
                <a:gd name="connsiteX36" fmla="*/ 7534 w 10000"/>
                <a:gd name="connsiteY36" fmla="*/ 2928 h 10000"/>
                <a:gd name="connsiteX37" fmla="*/ 8979 w 10000"/>
                <a:gd name="connsiteY37" fmla="*/ 3646 h 10000"/>
                <a:gd name="connsiteX38" fmla="*/ 10000 w 10000"/>
                <a:gd name="connsiteY38" fmla="*/ 4033 h 10000"/>
                <a:gd name="connsiteX39" fmla="*/ 10000 w 10000"/>
                <a:gd name="connsiteY39" fmla="*/ 4033 h 10000"/>
                <a:gd name="connsiteX40" fmla="*/ 9915 w 10000"/>
                <a:gd name="connsiteY40" fmla="*/ 4696 h 10000"/>
                <a:gd name="connsiteX41" fmla="*/ 9404 w 10000"/>
                <a:gd name="connsiteY41" fmla="*/ 5414 h 10000"/>
                <a:gd name="connsiteX42" fmla="*/ 9490 w 10000"/>
                <a:gd name="connsiteY42" fmla="*/ 6188 h 10000"/>
                <a:gd name="connsiteX43" fmla="*/ 9745 w 10000"/>
                <a:gd name="connsiteY43" fmla="*/ 6630 h 10000"/>
                <a:gd name="connsiteX44" fmla="*/ 9830 w 10000"/>
                <a:gd name="connsiteY44" fmla="*/ 6796 h 10000"/>
                <a:gd name="connsiteX45" fmla="*/ 9830 w 10000"/>
                <a:gd name="connsiteY45" fmla="*/ 7182 h 10000"/>
                <a:gd name="connsiteX46" fmla="*/ 8214 w 10000"/>
                <a:gd name="connsiteY46" fmla="*/ 7735 h 10000"/>
                <a:gd name="connsiteX47" fmla="*/ 6599 w 10000"/>
                <a:gd name="connsiteY47" fmla="*/ 8177 h 10000"/>
                <a:gd name="connsiteX48" fmla="*/ 5919 w 10000"/>
                <a:gd name="connsiteY48" fmla="*/ 8508 h 10000"/>
                <a:gd name="connsiteX49" fmla="*/ 5069 w 10000"/>
                <a:gd name="connsiteY49" fmla="*/ 8895 h 10000"/>
                <a:gd name="connsiteX0" fmla="*/ 5069 w 10000"/>
                <a:gd name="connsiteY0" fmla="*/ 8895 h 10000"/>
                <a:gd name="connsiteX1" fmla="*/ 3538 w 10000"/>
                <a:gd name="connsiteY1" fmla="*/ 9613 h 10000"/>
                <a:gd name="connsiteX2" fmla="*/ 2433 w 10000"/>
                <a:gd name="connsiteY2" fmla="*/ 9669 h 10000"/>
                <a:gd name="connsiteX3" fmla="*/ 1582 w 10000"/>
                <a:gd name="connsiteY3" fmla="*/ 10000 h 10000"/>
                <a:gd name="connsiteX4" fmla="*/ 1582 w 10000"/>
                <a:gd name="connsiteY4" fmla="*/ 9945 h 10000"/>
                <a:gd name="connsiteX5" fmla="*/ 308 w 10000"/>
                <a:gd name="connsiteY5" fmla="*/ 7901 h 10000"/>
                <a:gd name="connsiteX6" fmla="*/ 308 w 10000"/>
                <a:gd name="connsiteY6" fmla="*/ 6243 h 10000"/>
                <a:gd name="connsiteX7" fmla="*/ 902 w 10000"/>
                <a:gd name="connsiteY7" fmla="*/ 5967 h 10000"/>
                <a:gd name="connsiteX8" fmla="*/ 562 w 10000"/>
                <a:gd name="connsiteY8" fmla="*/ 6298 h 10000"/>
                <a:gd name="connsiteX9" fmla="*/ 308 w 10000"/>
                <a:gd name="connsiteY9" fmla="*/ 6851 h 10000"/>
                <a:gd name="connsiteX10" fmla="*/ 733 w 10000"/>
                <a:gd name="connsiteY10" fmla="*/ 8177 h 10000"/>
                <a:gd name="connsiteX11" fmla="*/ 988 w 10000"/>
                <a:gd name="connsiteY11" fmla="*/ 8895 h 10000"/>
                <a:gd name="connsiteX12" fmla="*/ 1498 w 10000"/>
                <a:gd name="connsiteY12" fmla="*/ 9669 h 10000"/>
                <a:gd name="connsiteX13" fmla="*/ 1582 w 10000"/>
                <a:gd name="connsiteY13" fmla="*/ 9613 h 10000"/>
                <a:gd name="connsiteX14" fmla="*/ 2007 w 10000"/>
                <a:gd name="connsiteY14" fmla="*/ 9503 h 10000"/>
                <a:gd name="connsiteX15" fmla="*/ 2517 w 10000"/>
                <a:gd name="connsiteY15" fmla="*/ 9392 h 10000"/>
                <a:gd name="connsiteX16" fmla="*/ 2773 w 10000"/>
                <a:gd name="connsiteY16" fmla="*/ 9116 h 10000"/>
                <a:gd name="connsiteX17" fmla="*/ 2858 w 10000"/>
                <a:gd name="connsiteY17" fmla="*/ 7680 h 10000"/>
                <a:gd name="connsiteX18" fmla="*/ 2858 w 10000"/>
                <a:gd name="connsiteY18" fmla="*/ 7293 h 10000"/>
                <a:gd name="connsiteX19" fmla="*/ 2517 w 10000"/>
                <a:gd name="connsiteY19" fmla="*/ 6851 h 10000"/>
                <a:gd name="connsiteX20" fmla="*/ 1923 w 10000"/>
                <a:gd name="connsiteY20" fmla="*/ 6298 h 10000"/>
                <a:gd name="connsiteX21" fmla="*/ 1498 w 10000"/>
                <a:gd name="connsiteY21" fmla="*/ 5746 h 10000"/>
                <a:gd name="connsiteX22" fmla="*/ 1072 w 10000"/>
                <a:gd name="connsiteY22" fmla="*/ 5414 h 10000"/>
                <a:gd name="connsiteX23" fmla="*/ 1072 w 10000"/>
                <a:gd name="connsiteY23" fmla="*/ 5414 h 10000"/>
                <a:gd name="connsiteX24" fmla="*/ 1072 w 10000"/>
                <a:gd name="connsiteY24" fmla="*/ 0 h 10000"/>
                <a:gd name="connsiteX25" fmla="*/ 1072 w 10000"/>
                <a:gd name="connsiteY25" fmla="*/ 0 h 10000"/>
                <a:gd name="connsiteX26" fmla="*/ 7534 w 10000"/>
                <a:gd name="connsiteY26" fmla="*/ 0 h 10000"/>
                <a:gd name="connsiteX27" fmla="*/ 7534 w 10000"/>
                <a:gd name="connsiteY27" fmla="*/ 0 h 10000"/>
                <a:gd name="connsiteX28" fmla="*/ 7450 w 10000"/>
                <a:gd name="connsiteY28" fmla="*/ 166 h 10000"/>
                <a:gd name="connsiteX29" fmla="*/ 7364 w 10000"/>
                <a:gd name="connsiteY29" fmla="*/ 221 h 10000"/>
                <a:gd name="connsiteX30" fmla="*/ 7279 w 10000"/>
                <a:gd name="connsiteY30" fmla="*/ 773 h 10000"/>
                <a:gd name="connsiteX31" fmla="*/ 7109 w 10000"/>
                <a:gd name="connsiteY31" fmla="*/ 1105 h 10000"/>
                <a:gd name="connsiteX32" fmla="*/ 7194 w 10000"/>
                <a:gd name="connsiteY32" fmla="*/ 1381 h 10000"/>
                <a:gd name="connsiteX33" fmla="*/ 7194 w 10000"/>
                <a:gd name="connsiteY33" fmla="*/ 1436 h 10000"/>
                <a:gd name="connsiteX34" fmla="*/ 7109 w 10000"/>
                <a:gd name="connsiteY34" fmla="*/ 1989 h 10000"/>
                <a:gd name="connsiteX35" fmla="*/ 7534 w 10000"/>
                <a:gd name="connsiteY35" fmla="*/ 2928 h 10000"/>
                <a:gd name="connsiteX36" fmla="*/ 8979 w 10000"/>
                <a:gd name="connsiteY36" fmla="*/ 3646 h 10000"/>
                <a:gd name="connsiteX37" fmla="*/ 10000 w 10000"/>
                <a:gd name="connsiteY37" fmla="*/ 4033 h 10000"/>
                <a:gd name="connsiteX38" fmla="*/ 10000 w 10000"/>
                <a:gd name="connsiteY38" fmla="*/ 4033 h 10000"/>
                <a:gd name="connsiteX39" fmla="*/ 9915 w 10000"/>
                <a:gd name="connsiteY39" fmla="*/ 4696 h 10000"/>
                <a:gd name="connsiteX40" fmla="*/ 9404 w 10000"/>
                <a:gd name="connsiteY40" fmla="*/ 5414 h 10000"/>
                <a:gd name="connsiteX41" fmla="*/ 9490 w 10000"/>
                <a:gd name="connsiteY41" fmla="*/ 6188 h 10000"/>
                <a:gd name="connsiteX42" fmla="*/ 9745 w 10000"/>
                <a:gd name="connsiteY42" fmla="*/ 6630 h 10000"/>
                <a:gd name="connsiteX43" fmla="*/ 9830 w 10000"/>
                <a:gd name="connsiteY43" fmla="*/ 6796 h 10000"/>
                <a:gd name="connsiteX44" fmla="*/ 9830 w 10000"/>
                <a:gd name="connsiteY44" fmla="*/ 7182 h 10000"/>
                <a:gd name="connsiteX45" fmla="*/ 8214 w 10000"/>
                <a:gd name="connsiteY45" fmla="*/ 7735 h 10000"/>
                <a:gd name="connsiteX46" fmla="*/ 6599 w 10000"/>
                <a:gd name="connsiteY46" fmla="*/ 8177 h 10000"/>
                <a:gd name="connsiteX47" fmla="*/ 5919 w 10000"/>
                <a:gd name="connsiteY47" fmla="*/ 8508 h 10000"/>
                <a:gd name="connsiteX48" fmla="*/ 5069 w 10000"/>
                <a:gd name="connsiteY48" fmla="*/ 889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5069" y="8895"/>
                  </a:moveTo>
                  <a:lnTo>
                    <a:pt x="3538" y="9613"/>
                  </a:lnTo>
                  <a:cubicBezTo>
                    <a:pt x="3198" y="9558"/>
                    <a:pt x="2773" y="9558"/>
                    <a:pt x="2433" y="9669"/>
                  </a:cubicBezTo>
                  <a:cubicBezTo>
                    <a:pt x="2178" y="9724"/>
                    <a:pt x="1752" y="10000"/>
                    <a:pt x="1582" y="10000"/>
                  </a:cubicBezTo>
                  <a:lnTo>
                    <a:pt x="1582" y="9945"/>
                  </a:lnTo>
                  <a:cubicBezTo>
                    <a:pt x="1243" y="9890"/>
                    <a:pt x="308" y="8122"/>
                    <a:pt x="308" y="7901"/>
                  </a:cubicBezTo>
                  <a:cubicBezTo>
                    <a:pt x="137" y="7403"/>
                    <a:pt x="-288" y="6685"/>
                    <a:pt x="308" y="6243"/>
                  </a:cubicBezTo>
                  <a:cubicBezTo>
                    <a:pt x="392" y="6188"/>
                    <a:pt x="817" y="5967"/>
                    <a:pt x="902" y="5967"/>
                  </a:cubicBezTo>
                  <a:cubicBezTo>
                    <a:pt x="902" y="6022"/>
                    <a:pt x="647" y="6243"/>
                    <a:pt x="562" y="6298"/>
                  </a:cubicBezTo>
                  <a:cubicBezTo>
                    <a:pt x="477" y="6464"/>
                    <a:pt x="392" y="6685"/>
                    <a:pt x="308" y="6851"/>
                  </a:cubicBezTo>
                  <a:cubicBezTo>
                    <a:pt x="336" y="7164"/>
                    <a:pt x="620" y="7836"/>
                    <a:pt x="733" y="8177"/>
                  </a:cubicBezTo>
                  <a:cubicBezTo>
                    <a:pt x="846" y="8518"/>
                    <a:pt x="817" y="8674"/>
                    <a:pt x="988" y="8895"/>
                  </a:cubicBezTo>
                  <a:cubicBezTo>
                    <a:pt x="1157" y="9116"/>
                    <a:pt x="1243" y="9448"/>
                    <a:pt x="1498" y="9669"/>
                  </a:cubicBezTo>
                  <a:cubicBezTo>
                    <a:pt x="1498" y="9669"/>
                    <a:pt x="1582" y="9669"/>
                    <a:pt x="1582" y="9613"/>
                  </a:cubicBezTo>
                  <a:cubicBezTo>
                    <a:pt x="1668" y="9613"/>
                    <a:pt x="1923" y="9503"/>
                    <a:pt x="2007" y="9503"/>
                  </a:cubicBezTo>
                  <a:cubicBezTo>
                    <a:pt x="2178" y="9448"/>
                    <a:pt x="2348" y="9448"/>
                    <a:pt x="2517" y="9392"/>
                  </a:cubicBezTo>
                  <a:cubicBezTo>
                    <a:pt x="2858" y="9392"/>
                    <a:pt x="2688" y="9282"/>
                    <a:pt x="2773" y="9116"/>
                  </a:cubicBezTo>
                  <a:cubicBezTo>
                    <a:pt x="2942" y="8674"/>
                    <a:pt x="2688" y="8177"/>
                    <a:pt x="2858" y="7680"/>
                  </a:cubicBezTo>
                  <a:cubicBezTo>
                    <a:pt x="2858" y="7569"/>
                    <a:pt x="2942" y="7403"/>
                    <a:pt x="2858" y="7293"/>
                  </a:cubicBezTo>
                  <a:cubicBezTo>
                    <a:pt x="2801" y="7155"/>
                    <a:pt x="2644" y="6971"/>
                    <a:pt x="2517" y="6851"/>
                  </a:cubicBezTo>
                  <a:cubicBezTo>
                    <a:pt x="2361" y="6685"/>
                    <a:pt x="2093" y="6482"/>
                    <a:pt x="1923" y="6298"/>
                  </a:cubicBezTo>
                  <a:cubicBezTo>
                    <a:pt x="1837" y="6077"/>
                    <a:pt x="1668" y="5967"/>
                    <a:pt x="1498" y="5746"/>
                  </a:cubicBezTo>
                  <a:cubicBezTo>
                    <a:pt x="1413" y="5635"/>
                    <a:pt x="1243" y="5525"/>
                    <a:pt x="1072" y="5414"/>
                  </a:cubicBezTo>
                  <a:lnTo>
                    <a:pt x="1072" y="5414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7534" y="0"/>
                  </a:lnTo>
                  <a:lnTo>
                    <a:pt x="7534" y="0"/>
                  </a:lnTo>
                  <a:cubicBezTo>
                    <a:pt x="7450" y="110"/>
                    <a:pt x="7450" y="110"/>
                    <a:pt x="7450" y="166"/>
                  </a:cubicBezTo>
                  <a:cubicBezTo>
                    <a:pt x="7421" y="184"/>
                    <a:pt x="7393" y="203"/>
                    <a:pt x="7364" y="221"/>
                  </a:cubicBezTo>
                  <a:cubicBezTo>
                    <a:pt x="7024" y="387"/>
                    <a:pt x="7279" y="552"/>
                    <a:pt x="7279" y="773"/>
                  </a:cubicBezTo>
                  <a:cubicBezTo>
                    <a:pt x="7279" y="939"/>
                    <a:pt x="7194" y="994"/>
                    <a:pt x="7109" y="1105"/>
                  </a:cubicBezTo>
                  <a:cubicBezTo>
                    <a:pt x="6939" y="1271"/>
                    <a:pt x="7024" y="1271"/>
                    <a:pt x="7194" y="1381"/>
                  </a:cubicBezTo>
                  <a:lnTo>
                    <a:pt x="7194" y="1436"/>
                  </a:lnTo>
                  <a:cubicBezTo>
                    <a:pt x="7194" y="1657"/>
                    <a:pt x="6854" y="1713"/>
                    <a:pt x="7109" y="1989"/>
                  </a:cubicBezTo>
                  <a:cubicBezTo>
                    <a:pt x="7364" y="2320"/>
                    <a:pt x="7109" y="2597"/>
                    <a:pt x="7534" y="2928"/>
                  </a:cubicBezTo>
                  <a:cubicBezTo>
                    <a:pt x="7960" y="3204"/>
                    <a:pt x="8555" y="3370"/>
                    <a:pt x="8979" y="3646"/>
                  </a:cubicBezTo>
                  <a:lnTo>
                    <a:pt x="10000" y="4033"/>
                  </a:lnTo>
                  <a:lnTo>
                    <a:pt x="10000" y="4033"/>
                  </a:lnTo>
                  <a:cubicBezTo>
                    <a:pt x="9972" y="4254"/>
                    <a:pt x="9943" y="4475"/>
                    <a:pt x="9915" y="4696"/>
                  </a:cubicBezTo>
                  <a:cubicBezTo>
                    <a:pt x="9745" y="4917"/>
                    <a:pt x="9490" y="5193"/>
                    <a:pt x="9404" y="5414"/>
                  </a:cubicBezTo>
                  <a:cubicBezTo>
                    <a:pt x="9320" y="5635"/>
                    <a:pt x="9404" y="5912"/>
                    <a:pt x="9490" y="6188"/>
                  </a:cubicBezTo>
                  <a:cubicBezTo>
                    <a:pt x="9575" y="6298"/>
                    <a:pt x="9659" y="6575"/>
                    <a:pt x="9745" y="6630"/>
                  </a:cubicBezTo>
                  <a:cubicBezTo>
                    <a:pt x="9745" y="6685"/>
                    <a:pt x="9830" y="6740"/>
                    <a:pt x="9830" y="6796"/>
                  </a:cubicBezTo>
                  <a:cubicBezTo>
                    <a:pt x="9915" y="6906"/>
                    <a:pt x="9915" y="7072"/>
                    <a:pt x="9830" y="7182"/>
                  </a:cubicBezTo>
                  <a:cubicBezTo>
                    <a:pt x="9235" y="7459"/>
                    <a:pt x="8895" y="7680"/>
                    <a:pt x="8214" y="7735"/>
                  </a:cubicBezTo>
                  <a:cubicBezTo>
                    <a:pt x="7534" y="7735"/>
                    <a:pt x="7194" y="8066"/>
                    <a:pt x="6599" y="8177"/>
                  </a:cubicBezTo>
                  <a:cubicBezTo>
                    <a:pt x="6429" y="8343"/>
                    <a:pt x="6088" y="8398"/>
                    <a:pt x="5919" y="8508"/>
                  </a:cubicBezTo>
                  <a:cubicBezTo>
                    <a:pt x="5578" y="8674"/>
                    <a:pt x="5324" y="8785"/>
                    <a:pt x="5069" y="889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2" name="Freeform 61">
              <a:extLst>
                <a:ext uri="{FF2B5EF4-FFF2-40B4-BE49-F238E27FC236}">
                  <a16:creationId xmlns:a16="http://schemas.microsoft.com/office/drawing/2014/main" id="{C5F5C6F5-A2DC-8B47-BBE0-96B12326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208" y="992735"/>
              <a:ext cx="465561" cy="272310"/>
            </a:xfrm>
            <a:custGeom>
              <a:avLst/>
              <a:gdLst>
                <a:gd name="T0" fmla="*/ 180 w 180"/>
                <a:gd name="T1" fmla="*/ 8 h 105"/>
                <a:gd name="T2" fmla="*/ 178 w 180"/>
                <a:gd name="T3" fmla="*/ 18 h 105"/>
                <a:gd name="T4" fmla="*/ 168 w 180"/>
                <a:gd name="T5" fmla="*/ 34 h 105"/>
                <a:gd name="T6" fmla="*/ 160 w 180"/>
                <a:gd name="T7" fmla="*/ 40 h 105"/>
                <a:gd name="T8" fmla="*/ 154 w 180"/>
                <a:gd name="T9" fmla="*/ 47 h 105"/>
                <a:gd name="T10" fmla="*/ 150 w 180"/>
                <a:gd name="T11" fmla="*/ 67 h 105"/>
                <a:gd name="T12" fmla="*/ 129 w 180"/>
                <a:gd name="T13" fmla="*/ 83 h 105"/>
                <a:gd name="T14" fmla="*/ 101 w 180"/>
                <a:gd name="T15" fmla="*/ 93 h 105"/>
                <a:gd name="T16" fmla="*/ 92 w 180"/>
                <a:gd name="T17" fmla="*/ 95 h 105"/>
                <a:gd name="T18" fmla="*/ 88 w 180"/>
                <a:gd name="T19" fmla="*/ 96 h 105"/>
                <a:gd name="T20" fmla="*/ 85 w 180"/>
                <a:gd name="T21" fmla="*/ 99 h 105"/>
                <a:gd name="T22" fmla="*/ 79 w 180"/>
                <a:gd name="T23" fmla="*/ 103 h 105"/>
                <a:gd name="T24" fmla="*/ 69 w 180"/>
                <a:gd name="T25" fmla="*/ 105 h 105"/>
                <a:gd name="T26" fmla="*/ 69 w 180"/>
                <a:gd name="T27" fmla="*/ 105 h 105"/>
                <a:gd name="T28" fmla="*/ 69 w 180"/>
                <a:gd name="T29" fmla="*/ 97 h 105"/>
                <a:gd name="T30" fmla="*/ 58 w 180"/>
                <a:gd name="T31" fmla="*/ 97 h 105"/>
                <a:gd name="T32" fmla="*/ 58 w 180"/>
                <a:gd name="T33" fmla="*/ 83 h 105"/>
                <a:gd name="T34" fmla="*/ 39 w 180"/>
                <a:gd name="T35" fmla="*/ 83 h 105"/>
                <a:gd name="T36" fmla="*/ 39 w 180"/>
                <a:gd name="T37" fmla="*/ 65 h 105"/>
                <a:gd name="T38" fmla="*/ 29 w 180"/>
                <a:gd name="T39" fmla="*/ 65 h 105"/>
                <a:gd name="T40" fmla="*/ 29 w 180"/>
                <a:gd name="T41" fmla="*/ 59 h 105"/>
                <a:gd name="T42" fmla="*/ 11 w 180"/>
                <a:gd name="T43" fmla="*/ 59 h 105"/>
                <a:gd name="T44" fmla="*/ 11 w 180"/>
                <a:gd name="T45" fmla="*/ 35 h 105"/>
                <a:gd name="T46" fmla="*/ 0 w 180"/>
                <a:gd name="T47" fmla="*/ 35 h 105"/>
                <a:gd name="T48" fmla="*/ 0 w 180"/>
                <a:gd name="T49" fmla="*/ 35 h 105"/>
                <a:gd name="T50" fmla="*/ 14 w 180"/>
                <a:gd name="T51" fmla="*/ 11 h 105"/>
                <a:gd name="T52" fmla="*/ 19 w 180"/>
                <a:gd name="T53" fmla="*/ 0 h 105"/>
                <a:gd name="T54" fmla="*/ 19 w 180"/>
                <a:gd name="T55" fmla="*/ 0 h 105"/>
                <a:gd name="T56" fmla="*/ 48 w 180"/>
                <a:gd name="T57" fmla="*/ 0 h 105"/>
                <a:gd name="T58" fmla="*/ 105 w 180"/>
                <a:gd name="T59" fmla="*/ 4 h 105"/>
                <a:gd name="T60" fmla="*/ 147 w 180"/>
                <a:gd name="T61" fmla="*/ 7 h 105"/>
                <a:gd name="T62" fmla="*/ 180 w 180"/>
                <a:gd name="T6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05">
                  <a:moveTo>
                    <a:pt x="180" y="8"/>
                  </a:moveTo>
                  <a:cubicBezTo>
                    <a:pt x="178" y="18"/>
                    <a:pt x="178" y="18"/>
                    <a:pt x="178" y="18"/>
                  </a:cubicBezTo>
                  <a:cubicBezTo>
                    <a:pt x="177" y="24"/>
                    <a:pt x="173" y="29"/>
                    <a:pt x="168" y="34"/>
                  </a:cubicBezTo>
                  <a:cubicBezTo>
                    <a:pt x="166" y="36"/>
                    <a:pt x="163" y="38"/>
                    <a:pt x="160" y="40"/>
                  </a:cubicBezTo>
                  <a:cubicBezTo>
                    <a:pt x="158" y="42"/>
                    <a:pt x="157" y="45"/>
                    <a:pt x="154" y="47"/>
                  </a:cubicBezTo>
                  <a:cubicBezTo>
                    <a:pt x="152" y="54"/>
                    <a:pt x="150" y="58"/>
                    <a:pt x="150" y="67"/>
                  </a:cubicBezTo>
                  <a:cubicBezTo>
                    <a:pt x="150" y="83"/>
                    <a:pt x="142" y="81"/>
                    <a:pt x="129" y="83"/>
                  </a:cubicBezTo>
                  <a:cubicBezTo>
                    <a:pt x="123" y="84"/>
                    <a:pt x="104" y="88"/>
                    <a:pt x="101" y="93"/>
                  </a:cubicBezTo>
                  <a:cubicBezTo>
                    <a:pt x="98" y="95"/>
                    <a:pt x="95" y="95"/>
                    <a:pt x="92" y="95"/>
                  </a:cubicBezTo>
                  <a:cubicBezTo>
                    <a:pt x="90" y="95"/>
                    <a:pt x="90" y="95"/>
                    <a:pt x="88" y="96"/>
                  </a:cubicBezTo>
                  <a:cubicBezTo>
                    <a:pt x="87" y="97"/>
                    <a:pt x="86" y="99"/>
                    <a:pt x="85" y="99"/>
                  </a:cubicBezTo>
                  <a:cubicBezTo>
                    <a:pt x="83" y="101"/>
                    <a:pt x="81" y="102"/>
                    <a:pt x="79" y="103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80" y="8"/>
                    <a:pt x="180" y="8"/>
                    <a:pt x="180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3" name="Freeform 62">
              <a:extLst>
                <a:ext uri="{FF2B5EF4-FFF2-40B4-BE49-F238E27FC236}">
                  <a16:creationId xmlns:a16="http://schemas.microsoft.com/office/drawing/2014/main" id="{70C6B4E0-400A-8542-AE4B-FDCE4AAA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117" y="1083087"/>
              <a:ext cx="345093" cy="340074"/>
            </a:xfrm>
            <a:custGeom>
              <a:avLst/>
              <a:gdLst>
                <a:gd name="T0" fmla="*/ 133 w 133"/>
                <a:gd name="T1" fmla="*/ 0 h 131"/>
                <a:gd name="T2" fmla="*/ 130 w 133"/>
                <a:gd name="T3" fmla="*/ 3 h 131"/>
                <a:gd name="T4" fmla="*/ 126 w 133"/>
                <a:gd name="T5" fmla="*/ 7 h 131"/>
                <a:gd name="T6" fmla="*/ 115 w 133"/>
                <a:gd name="T7" fmla="*/ 25 h 131"/>
                <a:gd name="T8" fmla="*/ 113 w 133"/>
                <a:gd name="T9" fmla="*/ 43 h 131"/>
                <a:gd name="T10" fmla="*/ 113 w 133"/>
                <a:gd name="T11" fmla="*/ 54 h 131"/>
                <a:gd name="T12" fmla="*/ 102 w 133"/>
                <a:gd name="T13" fmla="*/ 56 h 131"/>
                <a:gd name="T14" fmla="*/ 106 w 133"/>
                <a:gd name="T15" fmla="*/ 63 h 131"/>
                <a:gd name="T16" fmla="*/ 100 w 133"/>
                <a:gd name="T17" fmla="*/ 76 h 131"/>
                <a:gd name="T18" fmla="*/ 97 w 133"/>
                <a:gd name="T19" fmla="*/ 87 h 131"/>
                <a:gd name="T20" fmla="*/ 98 w 133"/>
                <a:gd name="T21" fmla="*/ 96 h 131"/>
                <a:gd name="T22" fmla="*/ 94 w 133"/>
                <a:gd name="T23" fmla="*/ 101 h 131"/>
                <a:gd name="T24" fmla="*/ 91 w 133"/>
                <a:gd name="T25" fmla="*/ 111 h 131"/>
                <a:gd name="T26" fmla="*/ 84 w 133"/>
                <a:gd name="T27" fmla="*/ 123 h 131"/>
                <a:gd name="T28" fmla="*/ 76 w 133"/>
                <a:gd name="T29" fmla="*/ 131 h 131"/>
                <a:gd name="T30" fmla="*/ 76 w 133"/>
                <a:gd name="T31" fmla="*/ 131 h 131"/>
                <a:gd name="T32" fmla="*/ 0 w 133"/>
                <a:gd name="T33" fmla="*/ 131 h 131"/>
                <a:gd name="T34" fmla="*/ 0 w 133"/>
                <a:gd name="T35" fmla="*/ 131 h 131"/>
                <a:gd name="T36" fmla="*/ 2 w 133"/>
                <a:gd name="T37" fmla="*/ 13 h 131"/>
                <a:gd name="T38" fmla="*/ 2 w 133"/>
                <a:gd name="T39" fmla="*/ 13 h 131"/>
                <a:gd name="T40" fmla="*/ 62 w 133"/>
                <a:gd name="T41" fmla="*/ 13 h 131"/>
                <a:gd name="T42" fmla="*/ 62 w 133"/>
                <a:gd name="T43" fmla="*/ 0 h 131"/>
                <a:gd name="T44" fmla="*/ 133 w 133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31">
                  <a:moveTo>
                    <a:pt x="133" y="0"/>
                  </a:moveTo>
                  <a:cubicBezTo>
                    <a:pt x="132" y="1"/>
                    <a:pt x="131" y="3"/>
                    <a:pt x="130" y="3"/>
                  </a:cubicBezTo>
                  <a:cubicBezTo>
                    <a:pt x="129" y="5"/>
                    <a:pt x="127" y="6"/>
                    <a:pt x="126" y="7"/>
                  </a:cubicBezTo>
                  <a:cubicBezTo>
                    <a:pt x="122" y="12"/>
                    <a:pt x="116" y="19"/>
                    <a:pt x="115" y="25"/>
                  </a:cubicBezTo>
                  <a:cubicBezTo>
                    <a:pt x="114" y="28"/>
                    <a:pt x="109" y="41"/>
                    <a:pt x="113" y="43"/>
                  </a:cubicBezTo>
                  <a:cubicBezTo>
                    <a:pt x="114" y="47"/>
                    <a:pt x="112" y="50"/>
                    <a:pt x="113" y="54"/>
                  </a:cubicBezTo>
                  <a:cubicBezTo>
                    <a:pt x="110" y="56"/>
                    <a:pt x="106" y="55"/>
                    <a:pt x="102" y="56"/>
                  </a:cubicBezTo>
                  <a:cubicBezTo>
                    <a:pt x="102" y="58"/>
                    <a:pt x="106" y="61"/>
                    <a:pt x="106" y="63"/>
                  </a:cubicBezTo>
                  <a:cubicBezTo>
                    <a:pt x="108" y="71"/>
                    <a:pt x="101" y="71"/>
                    <a:pt x="100" y="76"/>
                  </a:cubicBezTo>
                  <a:cubicBezTo>
                    <a:pt x="99" y="79"/>
                    <a:pt x="97" y="83"/>
                    <a:pt x="97" y="87"/>
                  </a:cubicBezTo>
                  <a:cubicBezTo>
                    <a:pt x="97" y="89"/>
                    <a:pt x="99" y="93"/>
                    <a:pt x="98" y="96"/>
                  </a:cubicBezTo>
                  <a:cubicBezTo>
                    <a:pt x="96" y="98"/>
                    <a:pt x="94" y="99"/>
                    <a:pt x="94" y="101"/>
                  </a:cubicBezTo>
                  <a:cubicBezTo>
                    <a:pt x="93" y="105"/>
                    <a:pt x="93" y="107"/>
                    <a:pt x="91" y="111"/>
                  </a:cubicBezTo>
                  <a:cubicBezTo>
                    <a:pt x="89" y="115"/>
                    <a:pt x="87" y="120"/>
                    <a:pt x="84" y="123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33" y="0"/>
                    <a:pt x="133" y="0"/>
                    <a:pt x="13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4" name="Freeform 63">
              <a:extLst>
                <a:ext uri="{FF2B5EF4-FFF2-40B4-BE49-F238E27FC236}">
                  <a16:creationId xmlns:a16="http://schemas.microsoft.com/office/drawing/2014/main" id="{82B345A7-6ACB-6D4F-8C37-F046B293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021" y="743013"/>
              <a:ext cx="547129" cy="373954"/>
            </a:xfrm>
            <a:custGeom>
              <a:avLst/>
              <a:gdLst>
                <a:gd name="T0" fmla="*/ 61 w 211"/>
                <a:gd name="T1" fmla="*/ 144 h 144"/>
                <a:gd name="T2" fmla="*/ 121 w 211"/>
                <a:gd name="T3" fmla="*/ 144 h 144"/>
                <a:gd name="T4" fmla="*/ 121 w 211"/>
                <a:gd name="T5" fmla="*/ 131 h 144"/>
                <a:gd name="T6" fmla="*/ 192 w 211"/>
                <a:gd name="T7" fmla="*/ 131 h 144"/>
                <a:gd name="T8" fmla="*/ 192 w 211"/>
                <a:gd name="T9" fmla="*/ 131 h 144"/>
                <a:gd name="T10" fmla="*/ 206 w 211"/>
                <a:gd name="T11" fmla="*/ 107 h 144"/>
                <a:gd name="T12" fmla="*/ 211 w 211"/>
                <a:gd name="T13" fmla="*/ 96 h 144"/>
                <a:gd name="T14" fmla="*/ 211 w 211"/>
                <a:gd name="T15" fmla="*/ 96 h 144"/>
                <a:gd name="T16" fmla="*/ 207 w 211"/>
                <a:gd name="T17" fmla="*/ 96 h 144"/>
                <a:gd name="T18" fmla="*/ 204 w 211"/>
                <a:gd name="T19" fmla="*/ 90 h 144"/>
                <a:gd name="T20" fmla="*/ 199 w 211"/>
                <a:gd name="T21" fmla="*/ 83 h 144"/>
                <a:gd name="T22" fmla="*/ 196 w 211"/>
                <a:gd name="T23" fmla="*/ 82 h 144"/>
                <a:gd name="T24" fmla="*/ 194 w 211"/>
                <a:gd name="T25" fmla="*/ 80 h 144"/>
                <a:gd name="T26" fmla="*/ 190 w 211"/>
                <a:gd name="T27" fmla="*/ 76 h 144"/>
                <a:gd name="T28" fmla="*/ 189 w 211"/>
                <a:gd name="T29" fmla="*/ 72 h 144"/>
                <a:gd name="T30" fmla="*/ 186 w 211"/>
                <a:gd name="T31" fmla="*/ 62 h 144"/>
                <a:gd name="T32" fmla="*/ 185 w 211"/>
                <a:gd name="T33" fmla="*/ 52 h 144"/>
                <a:gd name="T34" fmla="*/ 183 w 211"/>
                <a:gd name="T35" fmla="*/ 34 h 144"/>
                <a:gd name="T36" fmla="*/ 179 w 211"/>
                <a:gd name="T37" fmla="*/ 29 h 144"/>
                <a:gd name="T38" fmla="*/ 177 w 211"/>
                <a:gd name="T39" fmla="*/ 24 h 144"/>
                <a:gd name="T40" fmla="*/ 173 w 211"/>
                <a:gd name="T41" fmla="*/ 21 h 144"/>
                <a:gd name="T42" fmla="*/ 172 w 211"/>
                <a:gd name="T43" fmla="*/ 11 h 144"/>
                <a:gd name="T44" fmla="*/ 167 w 211"/>
                <a:gd name="T45" fmla="*/ 8 h 144"/>
                <a:gd name="T46" fmla="*/ 166 w 211"/>
                <a:gd name="T47" fmla="*/ 0 h 144"/>
                <a:gd name="T48" fmla="*/ 166 w 211"/>
                <a:gd name="T49" fmla="*/ 0 h 144"/>
                <a:gd name="T50" fmla="*/ 29 w 211"/>
                <a:gd name="T51" fmla="*/ 0 h 144"/>
                <a:gd name="T52" fmla="*/ 29 w 211"/>
                <a:gd name="T53" fmla="*/ 0 h 144"/>
                <a:gd name="T54" fmla="*/ 22 w 211"/>
                <a:gd name="T55" fmla="*/ 11 h 144"/>
                <a:gd name="T56" fmla="*/ 15 w 211"/>
                <a:gd name="T57" fmla="*/ 24 h 144"/>
                <a:gd name="T58" fmla="*/ 5 w 211"/>
                <a:gd name="T59" fmla="*/ 38 h 144"/>
                <a:gd name="T60" fmla="*/ 1 w 211"/>
                <a:gd name="T61" fmla="*/ 51 h 144"/>
                <a:gd name="T62" fmla="*/ 0 w 211"/>
                <a:gd name="T63" fmla="*/ 59 h 144"/>
                <a:gd name="T64" fmla="*/ 0 w 211"/>
                <a:gd name="T65" fmla="*/ 59 h 144"/>
                <a:gd name="T66" fmla="*/ 31 w 211"/>
                <a:gd name="T67" fmla="*/ 59 h 144"/>
                <a:gd name="T68" fmla="*/ 31 w 211"/>
                <a:gd name="T69" fmla="*/ 74 h 144"/>
                <a:gd name="T70" fmla="*/ 45 w 211"/>
                <a:gd name="T71" fmla="*/ 74 h 144"/>
                <a:gd name="T72" fmla="*/ 46 w 211"/>
                <a:gd name="T73" fmla="*/ 144 h 144"/>
                <a:gd name="T74" fmla="*/ 46 w 211"/>
                <a:gd name="T75" fmla="*/ 144 h 144"/>
                <a:gd name="T76" fmla="*/ 61 w 211"/>
                <a:gd name="T77" fmla="*/ 144 h 144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673 w 10000"/>
                <a:gd name="connsiteY17" fmla="*/ 2361 h 10000"/>
                <a:gd name="connsiteX18" fmla="*/ 8483 w 10000"/>
                <a:gd name="connsiteY18" fmla="*/ 2014 h 10000"/>
                <a:gd name="connsiteX19" fmla="*/ 8389 w 10000"/>
                <a:gd name="connsiteY19" fmla="*/ 1667 h 10000"/>
                <a:gd name="connsiteX20" fmla="*/ 8152 w 10000"/>
                <a:gd name="connsiteY20" fmla="*/ 764 h 10000"/>
                <a:gd name="connsiteX21" fmla="*/ 7915 w 10000"/>
                <a:gd name="connsiteY21" fmla="*/ 556 h 10000"/>
                <a:gd name="connsiteX22" fmla="*/ 7867 w 10000"/>
                <a:gd name="connsiteY22" fmla="*/ 0 h 10000"/>
                <a:gd name="connsiteX23" fmla="*/ 7867 w 10000"/>
                <a:gd name="connsiteY23" fmla="*/ 0 h 10000"/>
                <a:gd name="connsiteX24" fmla="*/ 1374 w 10000"/>
                <a:gd name="connsiteY24" fmla="*/ 0 h 10000"/>
                <a:gd name="connsiteX25" fmla="*/ 1374 w 10000"/>
                <a:gd name="connsiteY25" fmla="*/ 0 h 10000"/>
                <a:gd name="connsiteX26" fmla="*/ 1043 w 10000"/>
                <a:gd name="connsiteY26" fmla="*/ 764 h 10000"/>
                <a:gd name="connsiteX27" fmla="*/ 711 w 10000"/>
                <a:gd name="connsiteY27" fmla="*/ 1667 h 10000"/>
                <a:gd name="connsiteX28" fmla="*/ 237 w 10000"/>
                <a:gd name="connsiteY28" fmla="*/ 2639 h 10000"/>
                <a:gd name="connsiteX29" fmla="*/ 47 w 10000"/>
                <a:gd name="connsiteY29" fmla="*/ 3542 h 10000"/>
                <a:gd name="connsiteX30" fmla="*/ 0 w 10000"/>
                <a:gd name="connsiteY30" fmla="*/ 4097 h 10000"/>
                <a:gd name="connsiteX31" fmla="*/ 0 w 10000"/>
                <a:gd name="connsiteY31" fmla="*/ 4097 h 10000"/>
                <a:gd name="connsiteX32" fmla="*/ 1469 w 10000"/>
                <a:gd name="connsiteY32" fmla="*/ 4097 h 10000"/>
                <a:gd name="connsiteX33" fmla="*/ 1469 w 10000"/>
                <a:gd name="connsiteY33" fmla="*/ 5139 h 10000"/>
                <a:gd name="connsiteX34" fmla="*/ 2133 w 10000"/>
                <a:gd name="connsiteY34" fmla="*/ 5139 h 10000"/>
                <a:gd name="connsiteX35" fmla="*/ 2180 w 10000"/>
                <a:gd name="connsiteY35" fmla="*/ 10000 h 10000"/>
                <a:gd name="connsiteX36" fmla="*/ 2180 w 10000"/>
                <a:gd name="connsiteY36" fmla="*/ 10000 h 10000"/>
                <a:gd name="connsiteX37" fmla="*/ 2891 w 10000"/>
                <a:gd name="connsiteY37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673 w 10000"/>
                <a:gd name="connsiteY17" fmla="*/ 2361 h 10000"/>
                <a:gd name="connsiteX18" fmla="*/ 8389 w 10000"/>
                <a:gd name="connsiteY18" fmla="*/ 1667 h 10000"/>
                <a:gd name="connsiteX19" fmla="*/ 8152 w 10000"/>
                <a:gd name="connsiteY19" fmla="*/ 764 h 10000"/>
                <a:gd name="connsiteX20" fmla="*/ 7915 w 10000"/>
                <a:gd name="connsiteY20" fmla="*/ 556 h 10000"/>
                <a:gd name="connsiteX21" fmla="*/ 7867 w 10000"/>
                <a:gd name="connsiteY21" fmla="*/ 0 h 10000"/>
                <a:gd name="connsiteX22" fmla="*/ 7867 w 10000"/>
                <a:gd name="connsiteY22" fmla="*/ 0 h 10000"/>
                <a:gd name="connsiteX23" fmla="*/ 1374 w 10000"/>
                <a:gd name="connsiteY23" fmla="*/ 0 h 10000"/>
                <a:gd name="connsiteX24" fmla="*/ 1374 w 10000"/>
                <a:gd name="connsiteY24" fmla="*/ 0 h 10000"/>
                <a:gd name="connsiteX25" fmla="*/ 1043 w 10000"/>
                <a:gd name="connsiteY25" fmla="*/ 764 h 10000"/>
                <a:gd name="connsiteX26" fmla="*/ 711 w 10000"/>
                <a:gd name="connsiteY26" fmla="*/ 1667 h 10000"/>
                <a:gd name="connsiteX27" fmla="*/ 237 w 10000"/>
                <a:gd name="connsiteY27" fmla="*/ 2639 h 10000"/>
                <a:gd name="connsiteX28" fmla="*/ 47 w 10000"/>
                <a:gd name="connsiteY28" fmla="*/ 3542 h 10000"/>
                <a:gd name="connsiteX29" fmla="*/ 0 w 10000"/>
                <a:gd name="connsiteY29" fmla="*/ 4097 h 10000"/>
                <a:gd name="connsiteX30" fmla="*/ 0 w 10000"/>
                <a:gd name="connsiteY30" fmla="*/ 4097 h 10000"/>
                <a:gd name="connsiteX31" fmla="*/ 1469 w 10000"/>
                <a:gd name="connsiteY31" fmla="*/ 4097 h 10000"/>
                <a:gd name="connsiteX32" fmla="*/ 1469 w 10000"/>
                <a:gd name="connsiteY32" fmla="*/ 5139 h 10000"/>
                <a:gd name="connsiteX33" fmla="*/ 2133 w 10000"/>
                <a:gd name="connsiteY33" fmla="*/ 5139 h 10000"/>
                <a:gd name="connsiteX34" fmla="*/ 2180 w 10000"/>
                <a:gd name="connsiteY34" fmla="*/ 10000 h 10000"/>
                <a:gd name="connsiteX35" fmla="*/ 2180 w 10000"/>
                <a:gd name="connsiteY35" fmla="*/ 10000 h 10000"/>
                <a:gd name="connsiteX36" fmla="*/ 2891 w 10000"/>
                <a:gd name="connsiteY36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768 w 10000"/>
                <a:gd name="connsiteY16" fmla="*/ 3611 h 10000"/>
                <a:gd name="connsiteX17" fmla="*/ 8389 w 10000"/>
                <a:gd name="connsiteY17" fmla="*/ 1667 h 10000"/>
                <a:gd name="connsiteX18" fmla="*/ 8152 w 10000"/>
                <a:gd name="connsiteY18" fmla="*/ 764 h 10000"/>
                <a:gd name="connsiteX19" fmla="*/ 7915 w 10000"/>
                <a:gd name="connsiteY19" fmla="*/ 556 h 10000"/>
                <a:gd name="connsiteX20" fmla="*/ 7867 w 10000"/>
                <a:gd name="connsiteY20" fmla="*/ 0 h 10000"/>
                <a:gd name="connsiteX21" fmla="*/ 7867 w 10000"/>
                <a:gd name="connsiteY21" fmla="*/ 0 h 10000"/>
                <a:gd name="connsiteX22" fmla="*/ 1374 w 10000"/>
                <a:gd name="connsiteY22" fmla="*/ 0 h 10000"/>
                <a:gd name="connsiteX23" fmla="*/ 1374 w 10000"/>
                <a:gd name="connsiteY23" fmla="*/ 0 h 10000"/>
                <a:gd name="connsiteX24" fmla="*/ 1043 w 10000"/>
                <a:gd name="connsiteY24" fmla="*/ 764 h 10000"/>
                <a:gd name="connsiteX25" fmla="*/ 711 w 10000"/>
                <a:gd name="connsiteY25" fmla="*/ 1667 h 10000"/>
                <a:gd name="connsiteX26" fmla="*/ 237 w 10000"/>
                <a:gd name="connsiteY26" fmla="*/ 2639 h 10000"/>
                <a:gd name="connsiteX27" fmla="*/ 47 w 10000"/>
                <a:gd name="connsiteY27" fmla="*/ 3542 h 10000"/>
                <a:gd name="connsiteX28" fmla="*/ 0 w 10000"/>
                <a:gd name="connsiteY28" fmla="*/ 4097 h 10000"/>
                <a:gd name="connsiteX29" fmla="*/ 0 w 10000"/>
                <a:gd name="connsiteY29" fmla="*/ 4097 h 10000"/>
                <a:gd name="connsiteX30" fmla="*/ 1469 w 10000"/>
                <a:gd name="connsiteY30" fmla="*/ 4097 h 10000"/>
                <a:gd name="connsiteX31" fmla="*/ 1469 w 10000"/>
                <a:gd name="connsiteY31" fmla="*/ 5139 h 10000"/>
                <a:gd name="connsiteX32" fmla="*/ 2133 w 10000"/>
                <a:gd name="connsiteY32" fmla="*/ 5139 h 10000"/>
                <a:gd name="connsiteX33" fmla="*/ 2180 w 10000"/>
                <a:gd name="connsiteY33" fmla="*/ 10000 h 10000"/>
                <a:gd name="connsiteX34" fmla="*/ 2180 w 10000"/>
                <a:gd name="connsiteY34" fmla="*/ 10000 h 10000"/>
                <a:gd name="connsiteX35" fmla="*/ 2891 w 10000"/>
                <a:gd name="connsiteY35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957 w 10000"/>
                <a:gd name="connsiteY14" fmla="*/ 5000 h 10000"/>
                <a:gd name="connsiteX15" fmla="*/ 8815 w 10000"/>
                <a:gd name="connsiteY15" fmla="*/ 4306 h 10000"/>
                <a:gd name="connsiteX16" fmla="*/ 8389 w 10000"/>
                <a:gd name="connsiteY16" fmla="*/ 1667 h 10000"/>
                <a:gd name="connsiteX17" fmla="*/ 8152 w 10000"/>
                <a:gd name="connsiteY17" fmla="*/ 764 h 10000"/>
                <a:gd name="connsiteX18" fmla="*/ 7915 w 10000"/>
                <a:gd name="connsiteY18" fmla="*/ 556 h 10000"/>
                <a:gd name="connsiteX19" fmla="*/ 7867 w 10000"/>
                <a:gd name="connsiteY19" fmla="*/ 0 h 10000"/>
                <a:gd name="connsiteX20" fmla="*/ 7867 w 10000"/>
                <a:gd name="connsiteY20" fmla="*/ 0 h 10000"/>
                <a:gd name="connsiteX21" fmla="*/ 1374 w 10000"/>
                <a:gd name="connsiteY21" fmla="*/ 0 h 10000"/>
                <a:gd name="connsiteX22" fmla="*/ 1374 w 10000"/>
                <a:gd name="connsiteY22" fmla="*/ 0 h 10000"/>
                <a:gd name="connsiteX23" fmla="*/ 1043 w 10000"/>
                <a:gd name="connsiteY23" fmla="*/ 764 h 10000"/>
                <a:gd name="connsiteX24" fmla="*/ 711 w 10000"/>
                <a:gd name="connsiteY24" fmla="*/ 1667 h 10000"/>
                <a:gd name="connsiteX25" fmla="*/ 237 w 10000"/>
                <a:gd name="connsiteY25" fmla="*/ 2639 h 10000"/>
                <a:gd name="connsiteX26" fmla="*/ 47 w 10000"/>
                <a:gd name="connsiteY26" fmla="*/ 3542 h 10000"/>
                <a:gd name="connsiteX27" fmla="*/ 0 w 10000"/>
                <a:gd name="connsiteY27" fmla="*/ 4097 h 10000"/>
                <a:gd name="connsiteX28" fmla="*/ 0 w 10000"/>
                <a:gd name="connsiteY28" fmla="*/ 4097 h 10000"/>
                <a:gd name="connsiteX29" fmla="*/ 1469 w 10000"/>
                <a:gd name="connsiteY29" fmla="*/ 4097 h 10000"/>
                <a:gd name="connsiteX30" fmla="*/ 1469 w 10000"/>
                <a:gd name="connsiteY30" fmla="*/ 5139 h 10000"/>
                <a:gd name="connsiteX31" fmla="*/ 2133 w 10000"/>
                <a:gd name="connsiteY31" fmla="*/ 5139 h 10000"/>
                <a:gd name="connsiteX32" fmla="*/ 2180 w 10000"/>
                <a:gd name="connsiteY32" fmla="*/ 10000 h 10000"/>
                <a:gd name="connsiteX33" fmla="*/ 2180 w 10000"/>
                <a:gd name="connsiteY33" fmla="*/ 10000 h 10000"/>
                <a:gd name="connsiteX34" fmla="*/ 2891 w 10000"/>
                <a:gd name="connsiteY34" fmla="*/ 10000 h 10000"/>
                <a:gd name="connsiteX0" fmla="*/ 2891 w 10000"/>
                <a:gd name="connsiteY0" fmla="*/ 10000 h 10000"/>
                <a:gd name="connsiteX1" fmla="*/ 5735 w 10000"/>
                <a:gd name="connsiteY1" fmla="*/ 10000 h 10000"/>
                <a:gd name="connsiteX2" fmla="*/ 5735 w 10000"/>
                <a:gd name="connsiteY2" fmla="*/ 9097 h 10000"/>
                <a:gd name="connsiteX3" fmla="*/ 9100 w 10000"/>
                <a:gd name="connsiteY3" fmla="*/ 9097 h 10000"/>
                <a:gd name="connsiteX4" fmla="*/ 9100 w 10000"/>
                <a:gd name="connsiteY4" fmla="*/ 9097 h 10000"/>
                <a:gd name="connsiteX5" fmla="*/ 9763 w 10000"/>
                <a:gd name="connsiteY5" fmla="*/ 7431 h 10000"/>
                <a:gd name="connsiteX6" fmla="*/ 10000 w 10000"/>
                <a:gd name="connsiteY6" fmla="*/ 6667 h 10000"/>
                <a:gd name="connsiteX7" fmla="*/ 10000 w 10000"/>
                <a:gd name="connsiteY7" fmla="*/ 6667 h 10000"/>
                <a:gd name="connsiteX8" fmla="*/ 9810 w 10000"/>
                <a:gd name="connsiteY8" fmla="*/ 6667 h 10000"/>
                <a:gd name="connsiteX9" fmla="*/ 9668 w 10000"/>
                <a:gd name="connsiteY9" fmla="*/ 6250 h 10000"/>
                <a:gd name="connsiteX10" fmla="*/ 9431 w 10000"/>
                <a:gd name="connsiteY10" fmla="*/ 5764 h 10000"/>
                <a:gd name="connsiteX11" fmla="*/ 9289 w 10000"/>
                <a:gd name="connsiteY11" fmla="*/ 5694 h 10000"/>
                <a:gd name="connsiteX12" fmla="*/ 9194 w 10000"/>
                <a:gd name="connsiteY12" fmla="*/ 5556 h 10000"/>
                <a:gd name="connsiteX13" fmla="*/ 9005 w 10000"/>
                <a:gd name="connsiteY13" fmla="*/ 5278 h 10000"/>
                <a:gd name="connsiteX14" fmla="*/ 8815 w 10000"/>
                <a:gd name="connsiteY14" fmla="*/ 4306 h 10000"/>
                <a:gd name="connsiteX15" fmla="*/ 8389 w 10000"/>
                <a:gd name="connsiteY15" fmla="*/ 1667 h 10000"/>
                <a:gd name="connsiteX16" fmla="*/ 8152 w 10000"/>
                <a:gd name="connsiteY16" fmla="*/ 764 h 10000"/>
                <a:gd name="connsiteX17" fmla="*/ 7915 w 10000"/>
                <a:gd name="connsiteY17" fmla="*/ 556 h 10000"/>
                <a:gd name="connsiteX18" fmla="*/ 7867 w 10000"/>
                <a:gd name="connsiteY18" fmla="*/ 0 h 10000"/>
                <a:gd name="connsiteX19" fmla="*/ 7867 w 10000"/>
                <a:gd name="connsiteY19" fmla="*/ 0 h 10000"/>
                <a:gd name="connsiteX20" fmla="*/ 1374 w 10000"/>
                <a:gd name="connsiteY20" fmla="*/ 0 h 10000"/>
                <a:gd name="connsiteX21" fmla="*/ 1374 w 10000"/>
                <a:gd name="connsiteY21" fmla="*/ 0 h 10000"/>
                <a:gd name="connsiteX22" fmla="*/ 1043 w 10000"/>
                <a:gd name="connsiteY22" fmla="*/ 764 h 10000"/>
                <a:gd name="connsiteX23" fmla="*/ 711 w 10000"/>
                <a:gd name="connsiteY23" fmla="*/ 1667 h 10000"/>
                <a:gd name="connsiteX24" fmla="*/ 237 w 10000"/>
                <a:gd name="connsiteY24" fmla="*/ 2639 h 10000"/>
                <a:gd name="connsiteX25" fmla="*/ 47 w 10000"/>
                <a:gd name="connsiteY25" fmla="*/ 3542 h 10000"/>
                <a:gd name="connsiteX26" fmla="*/ 0 w 10000"/>
                <a:gd name="connsiteY26" fmla="*/ 4097 h 10000"/>
                <a:gd name="connsiteX27" fmla="*/ 0 w 10000"/>
                <a:gd name="connsiteY27" fmla="*/ 4097 h 10000"/>
                <a:gd name="connsiteX28" fmla="*/ 1469 w 10000"/>
                <a:gd name="connsiteY28" fmla="*/ 4097 h 10000"/>
                <a:gd name="connsiteX29" fmla="*/ 1469 w 10000"/>
                <a:gd name="connsiteY29" fmla="*/ 5139 h 10000"/>
                <a:gd name="connsiteX30" fmla="*/ 2133 w 10000"/>
                <a:gd name="connsiteY30" fmla="*/ 5139 h 10000"/>
                <a:gd name="connsiteX31" fmla="*/ 2180 w 10000"/>
                <a:gd name="connsiteY31" fmla="*/ 10000 h 10000"/>
                <a:gd name="connsiteX32" fmla="*/ 2180 w 10000"/>
                <a:gd name="connsiteY32" fmla="*/ 10000 h 10000"/>
                <a:gd name="connsiteX33" fmla="*/ 2891 w 10000"/>
                <a:gd name="connsiteY3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2891" y="10000"/>
                  </a:moveTo>
                  <a:lnTo>
                    <a:pt x="5735" y="10000"/>
                  </a:lnTo>
                  <a:lnTo>
                    <a:pt x="5735" y="9097"/>
                  </a:lnTo>
                  <a:lnTo>
                    <a:pt x="9100" y="9097"/>
                  </a:lnTo>
                  <a:lnTo>
                    <a:pt x="9100" y="9097"/>
                  </a:lnTo>
                  <a:lnTo>
                    <a:pt x="9763" y="7431"/>
                  </a:lnTo>
                  <a:lnTo>
                    <a:pt x="10000" y="6667"/>
                  </a:lnTo>
                  <a:lnTo>
                    <a:pt x="10000" y="6667"/>
                  </a:lnTo>
                  <a:lnTo>
                    <a:pt x="9810" y="6667"/>
                  </a:lnTo>
                  <a:cubicBezTo>
                    <a:pt x="9763" y="6528"/>
                    <a:pt x="9715" y="6389"/>
                    <a:pt x="9668" y="6250"/>
                  </a:cubicBezTo>
                  <a:cubicBezTo>
                    <a:pt x="9621" y="6111"/>
                    <a:pt x="9526" y="5833"/>
                    <a:pt x="9431" y="5764"/>
                  </a:cubicBezTo>
                  <a:cubicBezTo>
                    <a:pt x="9384" y="5764"/>
                    <a:pt x="9336" y="5694"/>
                    <a:pt x="9289" y="5694"/>
                  </a:cubicBezTo>
                  <a:cubicBezTo>
                    <a:pt x="9242" y="5625"/>
                    <a:pt x="9242" y="5556"/>
                    <a:pt x="9194" y="5556"/>
                  </a:cubicBezTo>
                  <a:cubicBezTo>
                    <a:pt x="9100" y="5417"/>
                    <a:pt x="9052" y="5417"/>
                    <a:pt x="9005" y="5278"/>
                  </a:cubicBezTo>
                  <a:cubicBezTo>
                    <a:pt x="8942" y="5070"/>
                    <a:pt x="8918" y="4908"/>
                    <a:pt x="8815" y="4306"/>
                  </a:cubicBezTo>
                  <a:cubicBezTo>
                    <a:pt x="8720" y="3751"/>
                    <a:pt x="8499" y="2257"/>
                    <a:pt x="8389" y="1667"/>
                  </a:cubicBezTo>
                  <a:cubicBezTo>
                    <a:pt x="8334" y="1459"/>
                    <a:pt x="8231" y="949"/>
                    <a:pt x="8152" y="764"/>
                  </a:cubicBezTo>
                  <a:cubicBezTo>
                    <a:pt x="8152" y="556"/>
                    <a:pt x="8057" y="625"/>
                    <a:pt x="7915" y="556"/>
                  </a:cubicBezTo>
                  <a:cubicBezTo>
                    <a:pt x="7678" y="486"/>
                    <a:pt x="7820" y="278"/>
                    <a:pt x="7867" y="0"/>
                  </a:cubicBezTo>
                  <a:lnTo>
                    <a:pt x="7867" y="0"/>
                  </a:lnTo>
                  <a:lnTo>
                    <a:pt x="1374" y="0"/>
                  </a:lnTo>
                  <a:lnTo>
                    <a:pt x="1374" y="0"/>
                  </a:lnTo>
                  <a:cubicBezTo>
                    <a:pt x="1264" y="255"/>
                    <a:pt x="1153" y="509"/>
                    <a:pt x="1043" y="764"/>
                  </a:cubicBezTo>
                  <a:cubicBezTo>
                    <a:pt x="948" y="1111"/>
                    <a:pt x="900" y="1389"/>
                    <a:pt x="711" y="1667"/>
                  </a:cubicBezTo>
                  <a:cubicBezTo>
                    <a:pt x="569" y="1944"/>
                    <a:pt x="379" y="2292"/>
                    <a:pt x="237" y="2639"/>
                  </a:cubicBezTo>
                  <a:cubicBezTo>
                    <a:pt x="95" y="2847"/>
                    <a:pt x="95" y="3264"/>
                    <a:pt x="47" y="3542"/>
                  </a:cubicBezTo>
                  <a:cubicBezTo>
                    <a:pt x="31" y="3727"/>
                    <a:pt x="16" y="3912"/>
                    <a:pt x="0" y="4097"/>
                  </a:cubicBezTo>
                  <a:lnTo>
                    <a:pt x="0" y="4097"/>
                  </a:lnTo>
                  <a:lnTo>
                    <a:pt x="1469" y="4097"/>
                  </a:lnTo>
                  <a:lnTo>
                    <a:pt x="1469" y="5139"/>
                  </a:lnTo>
                  <a:lnTo>
                    <a:pt x="2133" y="5139"/>
                  </a:lnTo>
                  <a:cubicBezTo>
                    <a:pt x="2149" y="6759"/>
                    <a:pt x="2164" y="8380"/>
                    <a:pt x="2180" y="10000"/>
                  </a:cubicBezTo>
                  <a:lnTo>
                    <a:pt x="2180" y="10000"/>
                  </a:lnTo>
                  <a:lnTo>
                    <a:pt x="2891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5" name="Freeform 64">
              <a:extLst>
                <a:ext uri="{FF2B5EF4-FFF2-40B4-BE49-F238E27FC236}">
                  <a16:creationId xmlns:a16="http://schemas.microsoft.com/office/drawing/2014/main" id="{4D20343D-7D17-CD45-AD79-6E6994BB5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359" y="1116968"/>
              <a:ext cx="456777" cy="559678"/>
            </a:xfrm>
            <a:custGeom>
              <a:avLst/>
              <a:gdLst>
                <a:gd name="T0" fmla="*/ 153 w 176"/>
                <a:gd name="T1" fmla="*/ 202 h 216"/>
                <a:gd name="T2" fmla="*/ 137 w 176"/>
                <a:gd name="T3" fmla="*/ 191 h 216"/>
                <a:gd name="T4" fmla="*/ 125 w 176"/>
                <a:gd name="T5" fmla="*/ 178 h 216"/>
                <a:gd name="T6" fmla="*/ 123 w 176"/>
                <a:gd name="T7" fmla="*/ 183 h 216"/>
                <a:gd name="T8" fmla="*/ 73 w 176"/>
                <a:gd name="T9" fmla="*/ 147 h 216"/>
                <a:gd name="T10" fmla="*/ 98 w 176"/>
                <a:gd name="T11" fmla="*/ 160 h 216"/>
                <a:gd name="T12" fmla="*/ 85 w 176"/>
                <a:gd name="T13" fmla="*/ 146 h 216"/>
                <a:gd name="T14" fmla="*/ 99 w 176"/>
                <a:gd name="T15" fmla="*/ 146 h 216"/>
                <a:gd name="T16" fmla="*/ 116 w 176"/>
                <a:gd name="T17" fmla="*/ 155 h 216"/>
                <a:gd name="T18" fmla="*/ 129 w 176"/>
                <a:gd name="T19" fmla="*/ 167 h 216"/>
                <a:gd name="T20" fmla="*/ 148 w 176"/>
                <a:gd name="T21" fmla="*/ 180 h 216"/>
                <a:gd name="T22" fmla="*/ 159 w 176"/>
                <a:gd name="T23" fmla="*/ 172 h 216"/>
                <a:gd name="T24" fmla="*/ 168 w 176"/>
                <a:gd name="T25" fmla="*/ 169 h 216"/>
                <a:gd name="T26" fmla="*/ 156 w 176"/>
                <a:gd name="T27" fmla="*/ 169 h 216"/>
                <a:gd name="T28" fmla="*/ 141 w 176"/>
                <a:gd name="T29" fmla="*/ 168 h 216"/>
                <a:gd name="T30" fmla="*/ 132 w 176"/>
                <a:gd name="T31" fmla="*/ 145 h 216"/>
                <a:gd name="T32" fmla="*/ 122 w 176"/>
                <a:gd name="T33" fmla="*/ 145 h 216"/>
                <a:gd name="T34" fmla="*/ 109 w 176"/>
                <a:gd name="T35" fmla="*/ 147 h 216"/>
                <a:gd name="T36" fmla="*/ 91 w 176"/>
                <a:gd name="T37" fmla="*/ 136 h 216"/>
                <a:gd name="T38" fmla="*/ 73 w 176"/>
                <a:gd name="T39" fmla="*/ 128 h 216"/>
                <a:gd name="T40" fmla="*/ 78 w 176"/>
                <a:gd name="T41" fmla="*/ 120 h 216"/>
                <a:gd name="T42" fmla="*/ 88 w 176"/>
                <a:gd name="T43" fmla="*/ 106 h 216"/>
                <a:gd name="T44" fmla="*/ 119 w 176"/>
                <a:gd name="T45" fmla="*/ 87 h 216"/>
                <a:gd name="T46" fmla="*/ 106 w 176"/>
                <a:gd name="T47" fmla="*/ 97 h 216"/>
                <a:gd name="T48" fmla="*/ 93 w 176"/>
                <a:gd name="T49" fmla="*/ 97 h 216"/>
                <a:gd name="T50" fmla="*/ 73 w 176"/>
                <a:gd name="T51" fmla="*/ 100 h 216"/>
                <a:gd name="T52" fmla="*/ 63 w 176"/>
                <a:gd name="T53" fmla="*/ 84 h 216"/>
                <a:gd name="T54" fmla="*/ 53 w 176"/>
                <a:gd name="T55" fmla="*/ 91 h 216"/>
                <a:gd name="T56" fmla="*/ 38 w 176"/>
                <a:gd name="T57" fmla="*/ 97 h 216"/>
                <a:gd name="T58" fmla="*/ 48 w 176"/>
                <a:gd name="T59" fmla="*/ 111 h 216"/>
                <a:gd name="T60" fmla="*/ 64 w 176"/>
                <a:gd name="T61" fmla="*/ 108 h 216"/>
                <a:gd name="T62" fmla="*/ 69 w 176"/>
                <a:gd name="T63" fmla="*/ 115 h 216"/>
                <a:gd name="T64" fmla="*/ 66 w 176"/>
                <a:gd name="T65" fmla="*/ 129 h 216"/>
                <a:gd name="T66" fmla="*/ 79 w 176"/>
                <a:gd name="T67" fmla="*/ 138 h 216"/>
                <a:gd name="T68" fmla="*/ 69 w 176"/>
                <a:gd name="T69" fmla="*/ 139 h 216"/>
                <a:gd name="T70" fmla="*/ 72 w 176"/>
                <a:gd name="T71" fmla="*/ 146 h 216"/>
                <a:gd name="T72" fmla="*/ 68 w 176"/>
                <a:gd name="T73" fmla="*/ 142 h 216"/>
                <a:gd name="T74" fmla="*/ 11 w 176"/>
                <a:gd name="T75" fmla="*/ 105 h 216"/>
                <a:gd name="T76" fmla="*/ 0 w 176"/>
                <a:gd name="T77" fmla="*/ 58 h 216"/>
                <a:gd name="T78" fmla="*/ 21 w 176"/>
                <a:gd name="T79" fmla="*/ 49 h 216"/>
                <a:gd name="T80" fmla="*/ 42 w 176"/>
                <a:gd name="T81" fmla="*/ 41 h 216"/>
                <a:gd name="T82" fmla="*/ 161 w 176"/>
                <a:gd name="T83" fmla="*/ 0 h 216"/>
                <a:gd name="T84" fmla="*/ 176 w 176"/>
                <a:gd name="T85" fmla="*/ 0 h 216"/>
                <a:gd name="T86" fmla="*/ 174 w 176"/>
                <a:gd name="T87" fmla="*/ 216 h 216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284 w 10000"/>
                <a:gd name="connsiteY22" fmla="*/ 6713 h 10000"/>
                <a:gd name="connsiteX23" fmla="*/ 5625 w 10000"/>
                <a:gd name="connsiteY23" fmla="*/ 6759 h 10000"/>
                <a:gd name="connsiteX24" fmla="*/ 5909 w 10000"/>
                <a:gd name="connsiteY24" fmla="*/ 6991 h 10000"/>
                <a:gd name="connsiteX25" fmla="*/ 6080 w 10000"/>
                <a:gd name="connsiteY25" fmla="*/ 7130 h 10000"/>
                <a:gd name="connsiteX26" fmla="*/ 6591 w 10000"/>
                <a:gd name="connsiteY26" fmla="*/ 7176 h 10000"/>
                <a:gd name="connsiteX27" fmla="*/ 6875 w 10000"/>
                <a:gd name="connsiteY27" fmla="*/ 7315 h 10000"/>
                <a:gd name="connsiteX28" fmla="*/ 7273 w 10000"/>
                <a:gd name="connsiteY28" fmla="*/ 7407 h 10000"/>
                <a:gd name="connsiteX29" fmla="*/ 7330 w 10000"/>
                <a:gd name="connsiteY29" fmla="*/ 7731 h 10000"/>
                <a:gd name="connsiteX30" fmla="*/ 7670 w 10000"/>
                <a:gd name="connsiteY30" fmla="*/ 7870 h 10000"/>
                <a:gd name="connsiteX31" fmla="*/ 7955 w 10000"/>
                <a:gd name="connsiteY31" fmla="*/ 8148 h 10000"/>
                <a:gd name="connsiteX32" fmla="*/ 8409 w 10000"/>
                <a:gd name="connsiteY32" fmla="*/ 8333 h 10000"/>
                <a:gd name="connsiteX33" fmla="*/ 8977 w 10000"/>
                <a:gd name="connsiteY33" fmla="*/ 8333 h 10000"/>
                <a:gd name="connsiteX34" fmla="*/ 8864 w 10000"/>
                <a:gd name="connsiteY34" fmla="*/ 8194 h 10000"/>
                <a:gd name="connsiteX35" fmla="*/ 9034 w 10000"/>
                <a:gd name="connsiteY35" fmla="*/ 7963 h 10000"/>
                <a:gd name="connsiteX36" fmla="*/ 9205 w 10000"/>
                <a:gd name="connsiteY36" fmla="*/ 8102 h 10000"/>
                <a:gd name="connsiteX37" fmla="*/ 9432 w 10000"/>
                <a:gd name="connsiteY37" fmla="*/ 8148 h 10000"/>
                <a:gd name="connsiteX38" fmla="*/ 9545 w 10000"/>
                <a:gd name="connsiteY38" fmla="*/ 7824 h 10000"/>
                <a:gd name="connsiteX39" fmla="*/ 9375 w 10000"/>
                <a:gd name="connsiteY39" fmla="*/ 7870 h 10000"/>
                <a:gd name="connsiteX40" fmla="*/ 9205 w 10000"/>
                <a:gd name="connsiteY40" fmla="*/ 7870 h 10000"/>
                <a:gd name="connsiteX41" fmla="*/ 8864 w 10000"/>
                <a:gd name="connsiteY41" fmla="*/ 7824 h 10000"/>
                <a:gd name="connsiteX42" fmla="*/ 8409 w 10000"/>
                <a:gd name="connsiteY42" fmla="*/ 8194 h 10000"/>
                <a:gd name="connsiteX43" fmla="*/ 8125 w 10000"/>
                <a:gd name="connsiteY43" fmla="*/ 8102 h 10000"/>
                <a:gd name="connsiteX44" fmla="*/ 8011 w 10000"/>
                <a:gd name="connsiteY44" fmla="*/ 7778 h 10000"/>
                <a:gd name="connsiteX45" fmla="*/ 8011 w 10000"/>
                <a:gd name="connsiteY45" fmla="*/ 7269 h 10000"/>
                <a:gd name="connsiteX46" fmla="*/ 7500 w 10000"/>
                <a:gd name="connsiteY46" fmla="*/ 7176 h 10000"/>
                <a:gd name="connsiteX47" fmla="*/ 7500 w 10000"/>
                <a:gd name="connsiteY47" fmla="*/ 6713 h 10000"/>
                <a:gd name="connsiteX48" fmla="*/ 7443 w 10000"/>
                <a:gd name="connsiteY48" fmla="*/ 6713 h 10000"/>
                <a:gd name="connsiteX49" fmla="*/ 7443 w 10000"/>
                <a:gd name="connsiteY49" fmla="*/ 6713 h 10000"/>
                <a:gd name="connsiteX50" fmla="*/ 6932 w 10000"/>
                <a:gd name="connsiteY50" fmla="*/ 6713 h 10000"/>
                <a:gd name="connsiteX51" fmla="*/ 6420 w 10000"/>
                <a:gd name="connsiteY51" fmla="*/ 6852 h 10000"/>
                <a:gd name="connsiteX52" fmla="*/ 6193 w 10000"/>
                <a:gd name="connsiteY52" fmla="*/ 6991 h 10000"/>
                <a:gd name="connsiteX53" fmla="*/ 6193 w 10000"/>
                <a:gd name="connsiteY53" fmla="*/ 6806 h 10000"/>
                <a:gd name="connsiteX54" fmla="*/ 5455 w 10000"/>
                <a:gd name="connsiteY54" fmla="*/ 6528 h 10000"/>
                <a:gd name="connsiteX55" fmla="*/ 5170 w 10000"/>
                <a:gd name="connsiteY55" fmla="*/ 6296 h 10000"/>
                <a:gd name="connsiteX56" fmla="*/ 4659 w 10000"/>
                <a:gd name="connsiteY56" fmla="*/ 6111 h 10000"/>
                <a:gd name="connsiteX57" fmla="*/ 4545 w 10000"/>
                <a:gd name="connsiteY57" fmla="*/ 5972 h 10000"/>
                <a:gd name="connsiteX58" fmla="*/ 4148 w 10000"/>
                <a:gd name="connsiteY58" fmla="*/ 5926 h 10000"/>
                <a:gd name="connsiteX59" fmla="*/ 4034 w 10000"/>
                <a:gd name="connsiteY59" fmla="*/ 5741 h 10000"/>
                <a:gd name="connsiteX60" fmla="*/ 4034 w 10000"/>
                <a:gd name="connsiteY60" fmla="*/ 5741 h 10000"/>
                <a:gd name="connsiteX61" fmla="*/ 4432 w 10000"/>
                <a:gd name="connsiteY61" fmla="*/ 5556 h 10000"/>
                <a:gd name="connsiteX62" fmla="*/ 4716 w 10000"/>
                <a:gd name="connsiteY62" fmla="*/ 5278 h 10000"/>
                <a:gd name="connsiteX63" fmla="*/ 4886 w 10000"/>
                <a:gd name="connsiteY63" fmla="*/ 5000 h 10000"/>
                <a:gd name="connsiteX64" fmla="*/ 5000 w 10000"/>
                <a:gd name="connsiteY64" fmla="*/ 4907 h 10000"/>
                <a:gd name="connsiteX65" fmla="*/ 6080 w 10000"/>
                <a:gd name="connsiteY65" fmla="*/ 4676 h 10000"/>
                <a:gd name="connsiteX66" fmla="*/ 6307 w 10000"/>
                <a:gd name="connsiteY66" fmla="*/ 4537 h 10000"/>
                <a:gd name="connsiteX67" fmla="*/ 6761 w 10000"/>
                <a:gd name="connsiteY67" fmla="*/ 4028 h 10000"/>
                <a:gd name="connsiteX68" fmla="*/ 6591 w 10000"/>
                <a:gd name="connsiteY68" fmla="*/ 3750 h 10000"/>
                <a:gd name="connsiteX69" fmla="*/ 6477 w 10000"/>
                <a:gd name="connsiteY69" fmla="*/ 3704 h 10000"/>
                <a:gd name="connsiteX70" fmla="*/ 6023 w 10000"/>
                <a:gd name="connsiteY70" fmla="*/ 4491 h 10000"/>
                <a:gd name="connsiteX71" fmla="*/ 5795 w 10000"/>
                <a:gd name="connsiteY71" fmla="*/ 4537 h 10000"/>
                <a:gd name="connsiteX72" fmla="*/ 5511 w 10000"/>
                <a:gd name="connsiteY72" fmla="*/ 4537 h 10000"/>
                <a:gd name="connsiteX73" fmla="*/ 5284 w 10000"/>
                <a:gd name="connsiteY73" fmla="*/ 4491 h 10000"/>
                <a:gd name="connsiteX74" fmla="*/ 4716 w 10000"/>
                <a:gd name="connsiteY74" fmla="*/ 4676 h 10000"/>
                <a:gd name="connsiteX75" fmla="*/ 4261 w 10000"/>
                <a:gd name="connsiteY75" fmla="*/ 5093 h 10000"/>
                <a:gd name="connsiteX76" fmla="*/ 4148 w 10000"/>
                <a:gd name="connsiteY76" fmla="*/ 4630 h 10000"/>
                <a:gd name="connsiteX77" fmla="*/ 4034 w 10000"/>
                <a:gd name="connsiteY77" fmla="*/ 4306 h 10000"/>
                <a:gd name="connsiteX78" fmla="*/ 3693 w 10000"/>
                <a:gd name="connsiteY78" fmla="*/ 4074 h 10000"/>
                <a:gd name="connsiteX79" fmla="*/ 3580 w 10000"/>
                <a:gd name="connsiteY79" fmla="*/ 3889 h 10000"/>
                <a:gd name="connsiteX80" fmla="*/ 3523 w 10000"/>
                <a:gd name="connsiteY80" fmla="*/ 4167 h 10000"/>
                <a:gd name="connsiteX81" fmla="*/ 3182 w 10000"/>
                <a:gd name="connsiteY81" fmla="*/ 4213 h 10000"/>
                <a:gd name="connsiteX82" fmla="*/ 3011 w 10000"/>
                <a:gd name="connsiteY82" fmla="*/ 4213 h 10000"/>
                <a:gd name="connsiteX83" fmla="*/ 2784 w 10000"/>
                <a:gd name="connsiteY83" fmla="*/ 4213 h 10000"/>
                <a:gd name="connsiteX84" fmla="*/ 2273 w 10000"/>
                <a:gd name="connsiteY84" fmla="*/ 4259 h 10000"/>
                <a:gd name="connsiteX85" fmla="*/ 2159 w 10000"/>
                <a:gd name="connsiteY85" fmla="*/ 4491 h 10000"/>
                <a:gd name="connsiteX86" fmla="*/ 2386 w 10000"/>
                <a:gd name="connsiteY86" fmla="*/ 5093 h 10000"/>
                <a:gd name="connsiteX87" fmla="*/ 2727 w 10000"/>
                <a:gd name="connsiteY87" fmla="*/ 5139 h 10000"/>
                <a:gd name="connsiteX88" fmla="*/ 2727 w 10000"/>
                <a:gd name="connsiteY88" fmla="*/ 5139 h 10000"/>
                <a:gd name="connsiteX89" fmla="*/ 2898 w 10000"/>
                <a:gd name="connsiteY89" fmla="*/ 4769 h 10000"/>
                <a:gd name="connsiteX90" fmla="*/ 3466 w 10000"/>
                <a:gd name="connsiteY90" fmla="*/ 4907 h 10000"/>
                <a:gd name="connsiteX91" fmla="*/ 3636 w 10000"/>
                <a:gd name="connsiteY91" fmla="*/ 5000 h 10000"/>
                <a:gd name="connsiteX92" fmla="*/ 3636 w 10000"/>
                <a:gd name="connsiteY92" fmla="*/ 5231 h 10000"/>
                <a:gd name="connsiteX93" fmla="*/ 3864 w 10000"/>
                <a:gd name="connsiteY93" fmla="*/ 5324 h 10000"/>
                <a:gd name="connsiteX94" fmla="*/ 3920 w 10000"/>
                <a:gd name="connsiteY94" fmla="*/ 5324 h 10000"/>
                <a:gd name="connsiteX95" fmla="*/ 3864 w 10000"/>
                <a:gd name="connsiteY95" fmla="*/ 5602 h 10000"/>
                <a:gd name="connsiteX96" fmla="*/ 3807 w 10000"/>
                <a:gd name="connsiteY96" fmla="*/ 5741 h 10000"/>
                <a:gd name="connsiteX97" fmla="*/ 3750 w 10000"/>
                <a:gd name="connsiteY97" fmla="*/ 5972 h 10000"/>
                <a:gd name="connsiteX98" fmla="*/ 4148 w 10000"/>
                <a:gd name="connsiteY98" fmla="*/ 6157 h 10000"/>
                <a:gd name="connsiteX99" fmla="*/ 4318 w 10000"/>
                <a:gd name="connsiteY99" fmla="*/ 6204 h 10000"/>
                <a:gd name="connsiteX100" fmla="*/ 4489 w 10000"/>
                <a:gd name="connsiteY100" fmla="*/ 6389 h 10000"/>
                <a:gd name="connsiteX101" fmla="*/ 4148 w 10000"/>
                <a:gd name="connsiteY101" fmla="*/ 6481 h 10000"/>
                <a:gd name="connsiteX102" fmla="*/ 4034 w 10000"/>
                <a:gd name="connsiteY102" fmla="*/ 6389 h 10000"/>
                <a:gd name="connsiteX103" fmla="*/ 3920 w 10000"/>
                <a:gd name="connsiteY103" fmla="*/ 6435 h 10000"/>
                <a:gd name="connsiteX104" fmla="*/ 4205 w 10000"/>
                <a:gd name="connsiteY104" fmla="*/ 6620 h 10000"/>
                <a:gd name="connsiteX105" fmla="*/ 4261 w 10000"/>
                <a:gd name="connsiteY105" fmla="*/ 6667 h 10000"/>
                <a:gd name="connsiteX106" fmla="*/ 4091 w 10000"/>
                <a:gd name="connsiteY106" fmla="*/ 6759 h 10000"/>
                <a:gd name="connsiteX107" fmla="*/ 4091 w 10000"/>
                <a:gd name="connsiteY107" fmla="*/ 6759 h 10000"/>
                <a:gd name="connsiteX108" fmla="*/ 4091 w 10000"/>
                <a:gd name="connsiteY108" fmla="*/ 6759 h 10000"/>
                <a:gd name="connsiteX109" fmla="*/ 3864 w 10000"/>
                <a:gd name="connsiteY109" fmla="*/ 6574 h 10000"/>
                <a:gd name="connsiteX110" fmla="*/ 3466 w 10000"/>
                <a:gd name="connsiteY110" fmla="*/ 6343 h 10000"/>
                <a:gd name="connsiteX111" fmla="*/ 3182 w 10000"/>
                <a:gd name="connsiteY111" fmla="*/ 6204 h 10000"/>
                <a:gd name="connsiteX112" fmla="*/ 625 w 10000"/>
                <a:gd name="connsiteY112" fmla="*/ 4861 h 10000"/>
                <a:gd name="connsiteX113" fmla="*/ 0 w 10000"/>
                <a:gd name="connsiteY113" fmla="*/ 4630 h 10000"/>
                <a:gd name="connsiteX114" fmla="*/ 0 w 10000"/>
                <a:gd name="connsiteY114" fmla="*/ 4630 h 10000"/>
                <a:gd name="connsiteX115" fmla="*/ 0 w 10000"/>
                <a:gd name="connsiteY115" fmla="*/ 2685 h 10000"/>
                <a:gd name="connsiteX116" fmla="*/ 0 w 10000"/>
                <a:gd name="connsiteY116" fmla="*/ 2685 h 10000"/>
                <a:gd name="connsiteX117" fmla="*/ 568 w 10000"/>
                <a:gd name="connsiteY117" fmla="*/ 2407 h 10000"/>
                <a:gd name="connsiteX118" fmla="*/ 1193 w 10000"/>
                <a:gd name="connsiteY118" fmla="*/ 2269 h 10000"/>
                <a:gd name="connsiteX119" fmla="*/ 1591 w 10000"/>
                <a:gd name="connsiteY119" fmla="*/ 2361 h 10000"/>
                <a:gd name="connsiteX120" fmla="*/ 2045 w 10000"/>
                <a:gd name="connsiteY120" fmla="*/ 2176 h 10000"/>
                <a:gd name="connsiteX121" fmla="*/ 2386 w 10000"/>
                <a:gd name="connsiteY121" fmla="*/ 1898 h 10000"/>
                <a:gd name="connsiteX122" fmla="*/ 8352 w 10000"/>
                <a:gd name="connsiteY122" fmla="*/ 1898 h 10000"/>
                <a:gd name="connsiteX123" fmla="*/ 8352 w 10000"/>
                <a:gd name="connsiteY123" fmla="*/ 0 h 10000"/>
                <a:gd name="connsiteX124" fmla="*/ 9148 w 10000"/>
                <a:gd name="connsiteY124" fmla="*/ 0 h 10000"/>
                <a:gd name="connsiteX125" fmla="*/ 9148 w 10000"/>
                <a:gd name="connsiteY125" fmla="*/ 0 h 10000"/>
                <a:gd name="connsiteX126" fmla="*/ 10000 w 10000"/>
                <a:gd name="connsiteY126" fmla="*/ 0 h 10000"/>
                <a:gd name="connsiteX127" fmla="*/ 10000 w 10000"/>
                <a:gd name="connsiteY127" fmla="*/ 0 h 10000"/>
                <a:gd name="connsiteX128" fmla="*/ 9886 w 10000"/>
                <a:gd name="connsiteY128" fmla="*/ 5463 h 10000"/>
                <a:gd name="connsiteX129" fmla="*/ 9886 w 10000"/>
                <a:gd name="connsiteY129" fmla="*/ 5463 h 10000"/>
                <a:gd name="connsiteX130" fmla="*/ 9886 w 10000"/>
                <a:gd name="connsiteY130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625 w 10000"/>
                <a:gd name="connsiteY22" fmla="*/ 6759 h 10000"/>
                <a:gd name="connsiteX23" fmla="*/ 5909 w 10000"/>
                <a:gd name="connsiteY23" fmla="*/ 6991 h 10000"/>
                <a:gd name="connsiteX24" fmla="*/ 6080 w 10000"/>
                <a:gd name="connsiteY24" fmla="*/ 7130 h 10000"/>
                <a:gd name="connsiteX25" fmla="*/ 6591 w 10000"/>
                <a:gd name="connsiteY25" fmla="*/ 7176 h 10000"/>
                <a:gd name="connsiteX26" fmla="*/ 6875 w 10000"/>
                <a:gd name="connsiteY26" fmla="*/ 7315 h 10000"/>
                <a:gd name="connsiteX27" fmla="*/ 7273 w 10000"/>
                <a:gd name="connsiteY27" fmla="*/ 7407 h 10000"/>
                <a:gd name="connsiteX28" fmla="*/ 7330 w 10000"/>
                <a:gd name="connsiteY28" fmla="*/ 7731 h 10000"/>
                <a:gd name="connsiteX29" fmla="*/ 7670 w 10000"/>
                <a:gd name="connsiteY29" fmla="*/ 7870 h 10000"/>
                <a:gd name="connsiteX30" fmla="*/ 7955 w 10000"/>
                <a:gd name="connsiteY30" fmla="*/ 8148 h 10000"/>
                <a:gd name="connsiteX31" fmla="*/ 8409 w 10000"/>
                <a:gd name="connsiteY31" fmla="*/ 8333 h 10000"/>
                <a:gd name="connsiteX32" fmla="*/ 8977 w 10000"/>
                <a:gd name="connsiteY32" fmla="*/ 8333 h 10000"/>
                <a:gd name="connsiteX33" fmla="*/ 8864 w 10000"/>
                <a:gd name="connsiteY33" fmla="*/ 8194 h 10000"/>
                <a:gd name="connsiteX34" fmla="*/ 9034 w 10000"/>
                <a:gd name="connsiteY34" fmla="*/ 7963 h 10000"/>
                <a:gd name="connsiteX35" fmla="*/ 9205 w 10000"/>
                <a:gd name="connsiteY35" fmla="*/ 8102 h 10000"/>
                <a:gd name="connsiteX36" fmla="*/ 9432 w 10000"/>
                <a:gd name="connsiteY36" fmla="*/ 8148 h 10000"/>
                <a:gd name="connsiteX37" fmla="*/ 9545 w 10000"/>
                <a:gd name="connsiteY37" fmla="*/ 7824 h 10000"/>
                <a:gd name="connsiteX38" fmla="*/ 9375 w 10000"/>
                <a:gd name="connsiteY38" fmla="*/ 7870 h 10000"/>
                <a:gd name="connsiteX39" fmla="*/ 9205 w 10000"/>
                <a:gd name="connsiteY39" fmla="*/ 7870 h 10000"/>
                <a:gd name="connsiteX40" fmla="*/ 8864 w 10000"/>
                <a:gd name="connsiteY40" fmla="*/ 7824 h 10000"/>
                <a:gd name="connsiteX41" fmla="*/ 8409 w 10000"/>
                <a:gd name="connsiteY41" fmla="*/ 8194 h 10000"/>
                <a:gd name="connsiteX42" fmla="*/ 8125 w 10000"/>
                <a:gd name="connsiteY42" fmla="*/ 8102 h 10000"/>
                <a:gd name="connsiteX43" fmla="*/ 8011 w 10000"/>
                <a:gd name="connsiteY43" fmla="*/ 7778 h 10000"/>
                <a:gd name="connsiteX44" fmla="*/ 8011 w 10000"/>
                <a:gd name="connsiteY44" fmla="*/ 7269 h 10000"/>
                <a:gd name="connsiteX45" fmla="*/ 7500 w 10000"/>
                <a:gd name="connsiteY45" fmla="*/ 7176 h 10000"/>
                <a:gd name="connsiteX46" fmla="*/ 7500 w 10000"/>
                <a:gd name="connsiteY46" fmla="*/ 6713 h 10000"/>
                <a:gd name="connsiteX47" fmla="*/ 7443 w 10000"/>
                <a:gd name="connsiteY47" fmla="*/ 6713 h 10000"/>
                <a:gd name="connsiteX48" fmla="*/ 7443 w 10000"/>
                <a:gd name="connsiteY48" fmla="*/ 6713 h 10000"/>
                <a:gd name="connsiteX49" fmla="*/ 6932 w 10000"/>
                <a:gd name="connsiteY49" fmla="*/ 6713 h 10000"/>
                <a:gd name="connsiteX50" fmla="*/ 6420 w 10000"/>
                <a:gd name="connsiteY50" fmla="*/ 6852 h 10000"/>
                <a:gd name="connsiteX51" fmla="*/ 6193 w 10000"/>
                <a:gd name="connsiteY51" fmla="*/ 6991 h 10000"/>
                <a:gd name="connsiteX52" fmla="*/ 6193 w 10000"/>
                <a:gd name="connsiteY52" fmla="*/ 6806 h 10000"/>
                <a:gd name="connsiteX53" fmla="*/ 5455 w 10000"/>
                <a:gd name="connsiteY53" fmla="*/ 6528 h 10000"/>
                <a:gd name="connsiteX54" fmla="*/ 5170 w 10000"/>
                <a:gd name="connsiteY54" fmla="*/ 6296 h 10000"/>
                <a:gd name="connsiteX55" fmla="*/ 4659 w 10000"/>
                <a:gd name="connsiteY55" fmla="*/ 6111 h 10000"/>
                <a:gd name="connsiteX56" fmla="*/ 4545 w 10000"/>
                <a:gd name="connsiteY56" fmla="*/ 5972 h 10000"/>
                <a:gd name="connsiteX57" fmla="*/ 4148 w 10000"/>
                <a:gd name="connsiteY57" fmla="*/ 5926 h 10000"/>
                <a:gd name="connsiteX58" fmla="*/ 4034 w 10000"/>
                <a:gd name="connsiteY58" fmla="*/ 5741 h 10000"/>
                <a:gd name="connsiteX59" fmla="*/ 4034 w 10000"/>
                <a:gd name="connsiteY59" fmla="*/ 5741 h 10000"/>
                <a:gd name="connsiteX60" fmla="*/ 4432 w 10000"/>
                <a:gd name="connsiteY60" fmla="*/ 5556 h 10000"/>
                <a:gd name="connsiteX61" fmla="*/ 4716 w 10000"/>
                <a:gd name="connsiteY61" fmla="*/ 5278 h 10000"/>
                <a:gd name="connsiteX62" fmla="*/ 4886 w 10000"/>
                <a:gd name="connsiteY62" fmla="*/ 5000 h 10000"/>
                <a:gd name="connsiteX63" fmla="*/ 5000 w 10000"/>
                <a:gd name="connsiteY63" fmla="*/ 4907 h 10000"/>
                <a:gd name="connsiteX64" fmla="*/ 6080 w 10000"/>
                <a:gd name="connsiteY64" fmla="*/ 4676 h 10000"/>
                <a:gd name="connsiteX65" fmla="*/ 6307 w 10000"/>
                <a:gd name="connsiteY65" fmla="*/ 4537 h 10000"/>
                <a:gd name="connsiteX66" fmla="*/ 6761 w 10000"/>
                <a:gd name="connsiteY66" fmla="*/ 4028 h 10000"/>
                <a:gd name="connsiteX67" fmla="*/ 6591 w 10000"/>
                <a:gd name="connsiteY67" fmla="*/ 3750 h 10000"/>
                <a:gd name="connsiteX68" fmla="*/ 6477 w 10000"/>
                <a:gd name="connsiteY68" fmla="*/ 3704 h 10000"/>
                <a:gd name="connsiteX69" fmla="*/ 6023 w 10000"/>
                <a:gd name="connsiteY69" fmla="*/ 4491 h 10000"/>
                <a:gd name="connsiteX70" fmla="*/ 5795 w 10000"/>
                <a:gd name="connsiteY70" fmla="*/ 4537 h 10000"/>
                <a:gd name="connsiteX71" fmla="*/ 5511 w 10000"/>
                <a:gd name="connsiteY71" fmla="*/ 4537 h 10000"/>
                <a:gd name="connsiteX72" fmla="*/ 5284 w 10000"/>
                <a:gd name="connsiteY72" fmla="*/ 4491 h 10000"/>
                <a:gd name="connsiteX73" fmla="*/ 4716 w 10000"/>
                <a:gd name="connsiteY73" fmla="*/ 4676 h 10000"/>
                <a:gd name="connsiteX74" fmla="*/ 4261 w 10000"/>
                <a:gd name="connsiteY74" fmla="*/ 5093 h 10000"/>
                <a:gd name="connsiteX75" fmla="*/ 4148 w 10000"/>
                <a:gd name="connsiteY75" fmla="*/ 4630 h 10000"/>
                <a:gd name="connsiteX76" fmla="*/ 4034 w 10000"/>
                <a:gd name="connsiteY76" fmla="*/ 4306 h 10000"/>
                <a:gd name="connsiteX77" fmla="*/ 3693 w 10000"/>
                <a:gd name="connsiteY77" fmla="*/ 4074 h 10000"/>
                <a:gd name="connsiteX78" fmla="*/ 3580 w 10000"/>
                <a:gd name="connsiteY78" fmla="*/ 3889 h 10000"/>
                <a:gd name="connsiteX79" fmla="*/ 3523 w 10000"/>
                <a:gd name="connsiteY79" fmla="*/ 4167 h 10000"/>
                <a:gd name="connsiteX80" fmla="*/ 3182 w 10000"/>
                <a:gd name="connsiteY80" fmla="*/ 4213 h 10000"/>
                <a:gd name="connsiteX81" fmla="*/ 3011 w 10000"/>
                <a:gd name="connsiteY81" fmla="*/ 4213 h 10000"/>
                <a:gd name="connsiteX82" fmla="*/ 2784 w 10000"/>
                <a:gd name="connsiteY82" fmla="*/ 4213 h 10000"/>
                <a:gd name="connsiteX83" fmla="*/ 2273 w 10000"/>
                <a:gd name="connsiteY83" fmla="*/ 4259 h 10000"/>
                <a:gd name="connsiteX84" fmla="*/ 2159 w 10000"/>
                <a:gd name="connsiteY84" fmla="*/ 4491 h 10000"/>
                <a:gd name="connsiteX85" fmla="*/ 2386 w 10000"/>
                <a:gd name="connsiteY85" fmla="*/ 5093 h 10000"/>
                <a:gd name="connsiteX86" fmla="*/ 2727 w 10000"/>
                <a:gd name="connsiteY86" fmla="*/ 5139 h 10000"/>
                <a:gd name="connsiteX87" fmla="*/ 2727 w 10000"/>
                <a:gd name="connsiteY87" fmla="*/ 5139 h 10000"/>
                <a:gd name="connsiteX88" fmla="*/ 2898 w 10000"/>
                <a:gd name="connsiteY88" fmla="*/ 4769 h 10000"/>
                <a:gd name="connsiteX89" fmla="*/ 3466 w 10000"/>
                <a:gd name="connsiteY89" fmla="*/ 4907 h 10000"/>
                <a:gd name="connsiteX90" fmla="*/ 3636 w 10000"/>
                <a:gd name="connsiteY90" fmla="*/ 5000 h 10000"/>
                <a:gd name="connsiteX91" fmla="*/ 3636 w 10000"/>
                <a:gd name="connsiteY91" fmla="*/ 5231 h 10000"/>
                <a:gd name="connsiteX92" fmla="*/ 3864 w 10000"/>
                <a:gd name="connsiteY92" fmla="*/ 5324 h 10000"/>
                <a:gd name="connsiteX93" fmla="*/ 3920 w 10000"/>
                <a:gd name="connsiteY93" fmla="*/ 5324 h 10000"/>
                <a:gd name="connsiteX94" fmla="*/ 3864 w 10000"/>
                <a:gd name="connsiteY94" fmla="*/ 5602 h 10000"/>
                <a:gd name="connsiteX95" fmla="*/ 3807 w 10000"/>
                <a:gd name="connsiteY95" fmla="*/ 5741 h 10000"/>
                <a:gd name="connsiteX96" fmla="*/ 3750 w 10000"/>
                <a:gd name="connsiteY96" fmla="*/ 5972 h 10000"/>
                <a:gd name="connsiteX97" fmla="*/ 4148 w 10000"/>
                <a:gd name="connsiteY97" fmla="*/ 6157 h 10000"/>
                <a:gd name="connsiteX98" fmla="*/ 4318 w 10000"/>
                <a:gd name="connsiteY98" fmla="*/ 6204 h 10000"/>
                <a:gd name="connsiteX99" fmla="*/ 4489 w 10000"/>
                <a:gd name="connsiteY99" fmla="*/ 6389 h 10000"/>
                <a:gd name="connsiteX100" fmla="*/ 4148 w 10000"/>
                <a:gd name="connsiteY100" fmla="*/ 6481 h 10000"/>
                <a:gd name="connsiteX101" fmla="*/ 4034 w 10000"/>
                <a:gd name="connsiteY101" fmla="*/ 6389 h 10000"/>
                <a:gd name="connsiteX102" fmla="*/ 3920 w 10000"/>
                <a:gd name="connsiteY102" fmla="*/ 6435 h 10000"/>
                <a:gd name="connsiteX103" fmla="*/ 4205 w 10000"/>
                <a:gd name="connsiteY103" fmla="*/ 6620 h 10000"/>
                <a:gd name="connsiteX104" fmla="*/ 4261 w 10000"/>
                <a:gd name="connsiteY104" fmla="*/ 6667 h 10000"/>
                <a:gd name="connsiteX105" fmla="*/ 4091 w 10000"/>
                <a:gd name="connsiteY105" fmla="*/ 6759 h 10000"/>
                <a:gd name="connsiteX106" fmla="*/ 4091 w 10000"/>
                <a:gd name="connsiteY106" fmla="*/ 6759 h 10000"/>
                <a:gd name="connsiteX107" fmla="*/ 4091 w 10000"/>
                <a:gd name="connsiteY107" fmla="*/ 6759 h 10000"/>
                <a:gd name="connsiteX108" fmla="*/ 3864 w 10000"/>
                <a:gd name="connsiteY108" fmla="*/ 6574 h 10000"/>
                <a:gd name="connsiteX109" fmla="*/ 3466 w 10000"/>
                <a:gd name="connsiteY109" fmla="*/ 6343 h 10000"/>
                <a:gd name="connsiteX110" fmla="*/ 3182 w 10000"/>
                <a:gd name="connsiteY110" fmla="*/ 6204 h 10000"/>
                <a:gd name="connsiteX111" fmla="*/ 625 w 10000"/>
                <a:gd name="connsiteY111" fmla="*/ 4861 h 10000"/>
                <a:gd name="connsiteX112" fmla="*/ 0 w 10000"/>
                <a:gd name="connsiteY112" fmla="*/ 4630 h 10000"/>
                <a:gd name="connsiteX113" fmla="*/ 0 w 10000"/>
                <a:gd name="connsiteY113" fmla="*/ 4630 h 10000"/>
                <a:gd name="connsiteX114" fmla="*/ 0 w 10000"/>
                <a:gd name="connsiteY114" fmla="*/ 2685 h 10000"/>
                <a:gd name="connsiteX115" fmla="*/ 0 w 10000"/>
                <a:gd name="connsiteY115" fmla="*/ 2685 h 10000"/>
                <a:gd name="connsiteX116" fmla="*/ 568 w 10000"/>
                <a:gd name="connsiteY116" fmla="*/ 2407 h 10000"/>
                <a:gd name="connsiteX117" fmla="*/ 1193 w 10000"/>
                <a:gd name="connsiteY117" fmla="*/ 2269 h 10000"/>
                <a:gd name="connsiteX118" fmla="*/ 1591 w 10000"/>
                <a:gd name="connsiteY118" fmla="*/ 2361 h 10000"/>
                <a:gd name="connsiteX119" fmla="*/ 2045 w 10000"/>
                <a:gd name="connsiteY119" fmla="*/ 2176 h 10000"/>
                <a:gd name="connsiteX120" fmla="*/ 2386 w 10000"/>
                <a:gd name="connsiteY120" fmla="*/ 1898 h 10000"/>
                <a:gd name="connsiteX121" fmla="*/ 8352 w 10000"/>
                <a:gd name="connsiteY121" fmla="*/ 1898 h 10000"/>
                <a:gd name="connsiteX122" fmla="*/ 8352 w 10000"/>
                <a:gd name="connsiteY122" fmla="*/ 0 h 10000"/>
                <a:gd name="connsiteX123" fmla="*/ 9148 w 10000"/>
                <a:gd name="connsiteY123" fmla="*/ 0 h 10000"/>
                <a:gd name="connsiteX124" fmla="*/ 9148 w 10000"/>
                <a:gd name="connsiteY124" fmla="*/ 0 h 10000"/>
                <a:gd name="connsiteX125" fmla="*/ 10000 w 10000"/>
                <a:gd name="connsiteY125" fmla="*/ 0 h 10000"/>
                <a:gd name="connsiteX126" fmla="*/ 10000 w 10000"/>
                <a:gd name="connsiteY126" fmla="*/ 0 h 10000"/>
                <a:gd name="connsiteX127" fmla="*/ 9886 w 10000"/>
                <a:gd name="connsiteY127" fmla="*/ 5463 h 10000"/>
                <a:gd name="connsiteX128" fmla="*/ 9886 w 10000"/>
                <a:gd name="connsiteY128" fmla="*/ 5463 h 10000"/>
                <a:gd name="connsiteX129" fmla="*/ 9886 w 10000"/>
                <a:gd name="connsiteY129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6193 w 10000"/>
                <a:gd name="connsiteY18" fmla="*/ 7639 h 10000"/>
                <a:gd name="connsiteX19" fmla="*/ 5568 w 10000"/>
                <a:gd name="connsiteY19" fmla="*/ 7269 h 10000"/>
                <a:gd name="connsiteX20" fmla="*/ 4830 w 10000"/>
                <a:gd name="connsiteY20" fmla="*/ 6759 h 10000"/>
                <a:gd name="connsiteX21" fmla="*/ 5057 w 10000"/>
                <a:gd name="connsiteY21" fmla="*/ 6481 h 10000"/>
                <a:gd name="connsiteX22" fmla="*/ 5625 w 10000"/>
                <a:gd name="connsiteY22" fmla="*/ 6759 h 10000"/>
                <a:gd name="connsiteX23" fmla="*/ 5909 w 10000"/>
                <a:gd name="connsiteY23" fmla="*/ 6991 h 10000"/>
                <a:gd name="connsiteX24" fmla="*/ 6080 w 10000"/>
                <a:gd name="connsiteY24" fmla="*/ 7130 h 10000"/>
                <a:gd name="connsiteX25" fmla="*/ 6591 w 10000"/>
                <a:gd name="connsiteY25" fmla="*/ 7176 h 10000"/>
                <a:gd name="connsiteX26" fmla="*/ 6875 w 10000"/>
                <a:gd name="connsiteY26" fmla="*/ 7315 h 10000"/>
                <a:gd name="connsiteX27" fmla="*/ 7273 w 10000"/>
                <a:gd name="connsiteY27" fmla="*/ 7407 h 10000"/>
                <a:gd name="connsiteX28" fmla="*/ 7330 w 10000"/>
                <a:gd name="connsiteY28" fmla="*/ 7731 h 10000"/>
                <a:gd name="connsiteX29" fmla="*/ 7670 w 10000"/>
                <a:gd name="connsiteY29" fmla="*/ 7870 h 10000"/>
                <a:gd name="connsiteX30" fmla="*/ 7955 w 10000"/>
                <a:gd name="connsiteY30" fmla="*/ 8148 h 10000"/>
                <a:gd name="connsiteX31" fmla="*/ 8409 w 10000"/>
                <a:gd name="connsiteY31" fmla="*/ 8333 h 10000"/>
                <a:gd name="connsiteX32" fmla="*/ 8977 w 10000"/>
                <a:gd name="connsiteY32" fmla="*/ 8333 h 10000"/>
                <a:gd name="connsiteX33" fmla="*/ 8864 w 10000"/>
                <a:gd name="connsiteY33" fmla="*/ 8194 h 10000"/>
                <a:gd name="connsiteX34" fmla="*/ 9034 w 10000"/>
                <a:gd name="connsiteY34" fmla="*/ 7963 h 10000"/>
                <a:gd name="connsiteX35" fmla="*/ 9205 w 10000"/>
                <a:gd name="connsiteY35" fmla="*/ 8102 h 10000"/>
                <a:gd name="connsiteX36" fmla="*/ 9432 w 10000"/>
                <a:gd name="connsiteY36" fmla="*/ 8148 h 10000"/>
                <a:gd name="connsiteX37" fmla="*/ 9545 w 10000"/>
                <a:gd name="connsiteY37" fmla="*/ 7824 h 10000"/>
                <a:gd name="connsiteX38" fmla="*/ 9375 w 10000"/>
                <a:gd name="connsiteY38" fmla="*/ 7870 h 10000"/>
                <a:gd name="connsiteX39" fmla="*/ 9205 w 10000"/>
                <a:gd name="connsiteY39" fmla="*/ 7870 h 10000"/>
                <a:gd name="connsiteX40" fmla="*/ 8864 w 10000"/>
                <a:gd name="connsiteY40" fmla="*/ 7824 h 10000"/>
                <a:gd name="connsiteX41" fmla="*/ 8409 w 10000"/>
                <a:gd name="connsiteY41" fmla="*/ 8194 h 10000"/>
                <a:gd name="connsiteX42" fmla="*/ 8125 w 10000"/>
                <a:gd name="connsiteY42" fmla="*/ 8102 h 10000"/>
                <a:gd name="connsiteX43" fmla="*/ 8011 w 10000"/>
                <a:gd name="connsiteY43" fmla="*/ 7778 h 10000"/>
                <a:gd name="connsiteX44" fmla="*/ 8011 w 10000"/>
                <a:gd name="connsiteY44" fmla="*/ 7269 h 10000"/>
                <a:gd name="connsiteX45" fmla="*/ 7500 w 10000"/>
                <a:gd name="connsiteY45" fmla="*/ 7176 h 10000"/>
                <a:gd name="connsiteX46" fmla="*/ 7500 w 10000"/>
                <a:gd name="connsiteY46" fmla="*/ 6713 h 10000"/>
                <a:gd name="connsiteX47" fmla="*/ 7443 w 10000"/>
                <a:gd name="connsiteY47" fmla="*/ 6713 h 10000"/>
                <a:gd name="connsiteX48" fmla="*/ 7443 w 10000"/>
                <a:gd name="connsiteY48" fmla="*/ 6713 h 10000"/>
                <a:gd name="connsiteX49" fmla="*/ 6932 w 10000"/>
                <a:gd name="connsiteY49" fmla="*/ 6713 h 10000"/>
                <a:gd name="connsiteX50" fmla="*/ 6420 w 10000"/>
                <a:gd name="connsiteY50" fmla="*/ 6852 h 10000"/>
                <a:gd name="connsiteX51" fmla="*/ 6193 w 10000"/>
                <a:gd name="connsiteY51" fmla="*/ 6991 h 10000"/>
                <a:gd name="connsiteX52" fmla="*/ 6193 w 10000"/>
                <a:gd name="connsiteY52" fmla="*/ 6806 h 10000"/>
                <a:gd name="connsiteX53" fmla="*/ 5455 w 10000"/>
                <a:gd name="connsiteY53" fmla="*/ 6528 h 10000"/>
                <a:gd name="connsiteX54" fmla="*/ 5170 w 10000"/>
                <a:gd name="connsiteY54" fmla="*/ 6296 h 10000"/>
                <a:gd name="connsiteX55" fmla="*/ 4659 w 10000"/>
                <a:gd name="connsiteY55" fmla="*/ 6111 h 10000"/>
                <a:gd name="connsiteX56" fmla="*/ 4545 w 10000"/>
                <a:gd name="connsiteY56" fmla="*/ 5972 h 10000"/>
                <a:gd name="connsiteX57" fmla="*/ 4148 w 10000"/>
                <a:gd name="connsiteY57" fmla="*/ 5926 h 10000"/>
                <a:gd name="connsiteX58" fmla="*/ 4034 w 10000"/>
                <a:gd name="connsiteY58" fmla="*/ 5741 h 10000"/>
                <a:gd name="connsiteX59" fmla="*/ 4034 w 10000"/>
                <a:gd name="connsiteY59" fmla="*/ 5741 h 10000"/>
                <a:gd name="connsiteX60" fmla="*/ 4432 w 10000"/>
                <a:gd name="connsiteY60" fmla="*/ 5556 h 10000"/>
                <a:gd name="connsiteX61" fmla="*/ 4716 w 10000"/>
                <a:gd name="connsiteY61" fmla="*/ 5278 h 10000"/>
                <a:gd name="connsiteX62" fmla="*/ 4886 w 10000"/>
                <a:gd name="connsiteY62" fmla="*/ 5000 h 10000"/>
                <a:gd name="connsiteX63" fmla="*/ 5000 w 10000"/>
                <a:gd name="connsiteY63" fmla="*/ 4907 h 10000"/>
                <a:gd name="connsiteX64" fmla="*/ 6080 w 10000"/>
                <a:gd name="connsiteY64" fmla="*/ 4676 h 10000"/>
                <a:gd name="connsiteX65" fmla="*/ 6307 w 10000"/>
                <a:gd name="connsiteY65" fmla="*/ 4537 h 10000"/>
                <a:gd name="connsiteX66" fmla="*/ 6761 w 10000"/>
                <a:gd name="connsiteY66" fmla="*/ 4028 h 10000"/>
                <a:gd name="connsiteX67" fmla="*/ 6591 w 10000"/>
                <a:gd name="connsiteY67" fmla="*/ 3750 h 10000"/>
                <a:gd name="connsiteX68" fmla="*/ 6477 w 10000"/>
                <a:gd name="connsiteY68" fmla="*/ 3704 h 10000"/>
                <a:gd name="connsiteX69" fmla="*/ 6023 w 10000"/>
                <a:gd name="connsiteY69" fmla="*/ 4491 h 10000"/>
                <a:gd name="connsiteX70" fmla="*/ 5795 w 10000"/>
                <a:gd name="connsiteY70" fmla="*/ 4537 h 10000"/>
                <a:gd name="connsiteX71" fmla="*/ 5511 w 10000"/>
                <a:gd name="connsiteY71" fmla="*/ 4537 h 10000"/>
                <a:gd name="connsiteX72" fmla="*/ 5284 w 10000"/>
                <a:gd name="connsiteY72" fmla="*/ 4491 h 10000"/>
                <a:gd name="connsiteX73" fmla="*/ 4716 w 10000"/>
                <a:gd name="connsiteY73" fmla="*/ 4676 h 10000"/>
                <a:gd name="connsiteX74" fmla="*/ 4261 w 10000"/>
                <a:gd name="connsiteY74" fmla="*/ 5093 h 10000"/>
                <a:gd name="connsiteX75" fmla="*/ 4148 w 10000"/>
                <a:gd name="connsiteY75" fmla="*/ 4630 h 10000"/>
                <a:gd name="connsiteX76" fmla="*/ 4034 w 10000"/>
                <a:gd name="connsiteY76" fmla="*/ 4306 h 10000"/>
                <a:gd name="connsiteX77" fmla="*/ 3693 w 10000"/>
                <a:gd name="connsiteY77" fmla="*/ 4074 h 10000"/>
                <a:gd name="connsiteX78" fmla="*/ 3580 w 10000"/>
                <a:gd name="connsiteY78" fmla="*/ 3889 h 10000"/>
                <a:gd name="connsiteX79" fmla="*/ 3523 w 10000"/>
                <a:gd name="connsiteY79" fmla="*/ 4167 h 10000"/>
                <a:gd name="connsiteX80" fmla="*/ 3182 w 10000"/>
                <a:gd name="connsiteY80" fmla="*/ 4213 h 10000"/>
                <a:gd name="connsiteX81" fmla="*/ 3011 w 10000"/>
                <a:gd name="connsiteY81" fmla="*/ 4213 h 10000"/>
                <a:gd name="connsiteX82" fmla="*/ 2784 w 10000"/>
                <a:gd name="connsiteY82" fmla="*/ 4213 h 10000"/>
                <a:gd name="connsiteX83" fmla="*/ 2273 w 10000"/>
                <a:gd name="connsiteY83" fmla="*/ 4259 h 10000"/>
                <a:gd name="connsiteX84" fmla="*/ 2159 w 10000"/>
                <a:gd name="connsiteY84" fmla="*/ 4491 h 10000"/>
                <a:gd name="connsiteX85" fmla="*/ 2386 w 10000"/>
                <a:gd name="connsiteY85" fmla="*/ 5093 h 10000"/>
                <a:gd name="connsiteX86" fmla="*/ 2727 w 10000"/>
                <a:gd name="connsiteY86" fmla="*/ 5139 h 10000"/>
                <a:gd name="connsiteX87" fmla="*/ 2727 w 10000"/>
                <a:gd name="connsiteY87" fmla="*/ 5139 h 10000"/>
                <a:gd name="connsiteX88" fmla="*/ 2898 w 10000"/>
                <a:gd name="connsiteY88" fmla="*/ 4769 h 10000"/>
                <a:gd name="connsiteX89" fmla="*/ 3466 w 10000"/>
                <a:gd name="connsiteY89" fmla="*/ 4907 h 10000"/>
                <a:gd name="connsiteX90" fmla="*/ 3636 w 10000"/>
                <a:gd name="connsiteY90" fmla="*/ 5000 h 10000"/>
                <a:gd name="connsiteX91" fmla="*/ 3636 w 10000"/>
                <a:gd name="connsiteY91" fmla="*/ 5231 h 10000"/>
                <a:gd name="connsiteX92" fmla="*/ 3864 w 10000"/>
                <a:gd name="connsiteY92" fmla="*/ 5324 h 10000"/>
                <a:gd name="connsiteX93" fmla="*/ 3920 w 10000"/>
                <a:gd name="connsiteY93" fmla="*/ 5324 h 10000"/>
                <a:gd name="connsiteX94" fmla="*/ 3864 w 10000"/>
                <a:gd name="connsiteY94" fmla="*/ 5602 h 10000"/>
                <a:gd name="connsiteX95" fmla="*/ 3807 w 10000"/>
                <a:gd name="connsiteY95" fmla="*/ 5741 h 10000"/>
                <a:gd name="connsiteX96" fmla="*/ 3750 w 10000"/>
                <a:gd name="connsiteY96" fmla="*/ 5972 h 10000"/>
                <a:gd name="connsiteX97" fmla="*/ 4318 w 10000"/>
                <a:gd name="connsiteY97" fmla="*/ 6204 h 10000"/>
                <a:gd name="connsiteX98" fmla="*/ 4489 w 10000"/>
                <a:gd name="connsiteY98" fmla="*/ 6389 h 10000"/>
                <a:gd name="connsiteX99" fmla="*/ 4148 w 10000"/>
                <a:gd name="connsiteY99" fmla="*/ 6481 h 10000"/>
                <a:gd name="connsiteX100" fmla="*/ 4034 w 10000"/>
                <a:gd name="connsiteY100" fmla="*/ 6389 h 10000"/>
                <a:gd name="connsiteX101" fmla="*/ 3920 w 10000"/>
                <a:gd name="connsiteY101" fmla="*/ 6435 h 10000"/>
                <a:gd name="connsiteX102" fmla="*/ 4205 w 10000"/>
                <a:gd name="connsiteY102" fmla="*/ 6620 h 10000"/>
                <a:gd name="connsiteX103" fmla="*/ 4261 w 10000"/>
                <a:gd name="connsiteY103" fmla="*/ 6667 h 10000"/>
                <a:gd name="connsiteX104" fmla="*/ 4091 w 10000"/>
                <a:gd name="connsiteY104" fmla="*/ 6759 h 10000"/>
                <a:gd name="connsiteX105" fmla="*/ 4091 w 10000"/>
                <a:gd name="connsiteY105" fmla="*/ 6759 h 10000"/>
                <a:gd name="connsiteX106" fmla="*/ 4091 w 10000"/>
                <a:gd name="connsiteY106" fmla="*/ 6759 h 10000"/>
                <a:gd name="connsiteX107" fmla="*/ 3864 w 10000"/>
                <a:gd name="connsiteY107" fmla="*/ 6574 h 10000"/>
                <a:gd name="connsiteX108" fmla="*/ 3466 w 10000"/>
                <a:gd name="connsiteY108" fmla="*/ 6343 h 10000"/>
                <a:gd name="connsiteX109" fmla="*/ 3182 w 10000"/>
                <a:gd name="connsiteY109" fmla="*/ 6204 h 10000"/>
                <a:gd name="connsiteX110" fmla="*/ 625 w 10000"/>
                <a:gd name="connsiteY110" fmla="*/ 4861 h 10000"/>
                <a:gd name="connsiteX111" fmla="*/ 0 w 10000"/>
                <a:gd name="connsiteY111" fmla="*/ 4630 h 10000"/>
                <a:gd name="connsiteX112" fmla="*/ 0 w 10000"/>
                <a:gd name="connsiteY112" fmla="*/ 4630 h 10000"/>
                <a:gd name="connsiteX113" fmla="*/ 0 w 10000"/>
                <a:gd name="connsiteY113" fmla="*/ 2685 h 10000"/>
                <a:gd name="connsiteX114" fmla="*/ 0 w 10000"/>
                <a:gd name="connsiteY114" fmla="*/ 2685 h 10000"/>
                <a:gd name="connsiteX115" fmla="*/ 568 w 10000"/>
                <a:gd name="connsiteY115" fmla="*/ 2407 h 10000"/>
                <a:gd name="connsiteX116" fmla="*/ 1193 w 10000"/>
                <a:gd name="connsiteY116" fmla="*/ 2269 h 10000"/>
                <a:gd name="connsiteX117" fmla="*/ 1591 w 10000"/>
                <a:gd name="connsiteY117" fmla="*/ 2361 h 10000"/>
                <a:gd name="connsiteX118" fmla="*/ 2045 w 10000"/>
                <a:gd name="connsiteY118" fmla="*/ 2176 h 10000"/>
                <a:gd name="connsiteX119" fmla="*/ 2386 w 10000"/>
                <a:gd name="connsiteY119" fmla="*/ 1898 h 10000"/>
                <a:gd name="connsiteX120" fmla="*/ 8352 w 10000"/>
                <a:gd name="connsiteY120" fmla="*/ 1898 h 10000"/>
                <a:gd name="connsiteX121" fmla="*/ 8352 w 10000"/>
                <a:gd name="connsiteY121" fmla="*/ 0 h 10000"/>
                <a:gd name="connsiteX122" fmla="*/ 9148 w 10000"/>
                <a:gd name="connsiteY122" fmla="*/ 0 h 10000"/>
                <a:gd name="connsiteX123" fmla="*/ 9148 w 10000"/>
                <a:gd name="connsiteY123" fmla="*/ 0 h 10000"/>
                <a:gd name="connsiteX124" fmla="*/ 10000 w 10000"/>
                <a:gd name="connsiteY124" fmla="*/ 0 h 10000"/>
                <a:gd name="connsiteX125" fmla="*/ 10000 w 10000"/>
                <a:gd name="connsiteY125" fmla="*/ 0 h 10000"/>
                <a:gd name="connsiteX126" fmla="*/ 9886 w 10000"/>
                <a:gd name="connsiteY126" fmla="*/ 5463 h 10000"/>
                <a:gd name="connsiteX127" fmla="*/ 9886 w 10000"/>
                <a:gd name="connsiteY127" fmla="*/ 5463 h 10000"/>
                <a:gd name="connsiteX128" fmla="*/ 9886 w 10000"/>
                <a:gd name="connsiteY128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6648 w 10000"/>
                <a:gd name="connsiteY12" fmla="*/ 8194 h 10000"/>
                <a:gd name="connsiteX13" fmla="*/ 5398 w 10000"/>
                <a:gd name="connsiteY13" fmla="*/ 7454 h 10000"/>
                <a:gd name="connsiteX14" fmla="*/ 4148 w 10000"/>
                <a:gd name="connsiteY14" fmla="*/ 6806 h 10000"/>
                <a:gd name="connsiteX15" fmla="*/ 4489 w 10000"/>
                <a:gd name="connsiteY15" fmla="*/ 6759 h 10000"/>
                <a:gd name="connsiteX16" fmla="*/ 4602 w 10000"/>
                <a:gd name="connsiteY16" fmla="*/ 7037 h 10000"/>
                <a:gd name="connsiteX17" fmla="*/ 5568 w 10000"/>
                <a:gd name="connsiteY17" fmla="*/ 7407 h 10000"/>
                <a:gd name="connsiteX18" fmla="*/ 5568 w 10000"/>
                <a:gd name="connsiteY18" fmla="*/ 7269 h 10000"/>
                <a:gd name="connsiteX19" fmla="*/ 4830 w 10000"/>
                <a:gd name="connsiteY19" fmla="*/ 6759 h 10000"/>
                <a:gd name="connsiteX20" fmla="*/ 5057 w 10000"/>
                <a:gd name="connsiteY20" fmla="*/ 6481 h 10000"/>
                <a:gd name="connsiteX21" fmla="*/ 5625 w 10000"/>
                <a:gd name="connsiteY21" fmla="*/ 6759 h 10000"/>
                <a:gd name="connsiteX22" fmla="*/ 5909 w 10000"/>
                <a:gd name="connsiteY22" fmla="*/ 6991 h 10000"/>
                <a:gd name="connsiteX23" fmla="*/ 6080 w 10000"/>
                <a:gd name="connsiteY23" fmla="*/ 7130 h 10000"/>
                <a:gd name="connsiteX24" fmla="*/ 6591 w 10000"/>
                <a:gd name="connsiteY24" fmla="*/ 7176 h 10000"/>
                <a:gd name="connsiteX25" fmla="*/ 6875 w 10000"/>
                <a:gd name="connsiteY25" fmla="*/ 7315 h 10000"/>
                <a:gd name="connsiteX26" fmla="*/ 7273 w 10000"/>
                <a:gd name="connsiteY26" fmla="*/ 7407 h 10000"/>
                <a:gd name="connsiteX27" fmla="*/ 7330 w 10000"/>
                <a:gd name="connsiteY27" fmla="*/ 7731 h 10000"/>
                <a:gd name="connsiteX28" fmla="*/ 7670 w 10000"/>
                <a:gd name="connsiteY28" fmla="*/ 7870 h 10000"/>
                <a:gd name="connsiteX29" fmla="*/ 7955 w 10000"/>
                <a:gd name="connsiteY29" fmla="*/ 8148 h 10000"/>
                <a:gd name="connsiteX30" fmla="*/ 8409 w 10000"/>
                <a:gd name="connsiteY30" fmla="*/ 8333 h 10000"/>
                <a:gd name="connsiteX31" fmla="*/ 8977 w 10000"/>
                <a:gd name="connsiteY31" fmla="*/ 8333 h 10000"/>
                <a:gd name="connsiteX32" fmla="*/ 8864 w 10000"/>
                <a:gd name="connsiteY32" fmla="*/ 8194 h 10000"/>
                <a:gd name="connsiteX33" fmla="*/ 9034 w 10000"/>
                <a:gd name="connsiteY33" fmla="*/ 7963 h 10000"/>
                <a:gd name="connsiteX34" fmla="*/ 9205 w 10000"/>
                <a:gd name="connsiteY34" fmla="*/ 8102 h 10000"/>
                <a:gd name="connsiteX35" fmla="*/ 9432 w 10000"/>
                <a:gd name="connsiteY35" fmla="*/ 8148 h 10000"/>
                <a:gd name="connsiteX36" fmla="*/ 9545 w 10000"/>
                <a:gd name="connsiteY36" fmla="*/ 7824 h 10000"/>
                <a:gd name="connsiteX37" fmla="*/ 9375 w 10000"/>
                <a:gd name="connsiteY37" fmla="*/ 7870 h 10000"/>
                <a:gd name="connsiteX38" fmla="*/ 9205 w 10000"/>
                <a:gd name="connsiteY38" fmla="*/ 7870 h 10000"/>
                <a:gd name="connsiteX39" fmla="*/ 8864 w 10000"/>
                <a:gd name="connsiteY39" fmla="*/ 7824 h 10000"/>
                <a:gd name="connsiteX40" fmla="*/ 8409 w 10000"/>
                <a:gd name="connsiteY40" fmla="*/ 8194 h 10000"/>
                <a:gd name="connsiteX41" fmla="*/ 8125 w 10000"/>
                <a:gd name="connsiteY41" fmla="*/ 8102 h 10000"/>
                <a:gd name="connsiteX42" fmla="*/ 8011 w 10000"/>
                <a:gd name="connsiteY42" fmla="*/ 7778 h 10000"/>
                <a:gd name="connsiteX43" fmla="*/ 8011 w 10000"/>
                <a:gd name="connsiteY43" fmla="*/ 7269 h 10000"/>
                <a:gd name="connsiteX44" fmla="*/ 7500 w 10000"/>
                <a:gd name="connsiteY44" fmla="*/ 7176 h 10000"/>
                <a:gd name="connsiteX45" fmla="*/ 7500 w 10000"/>
                <a:gd name="connsiteY45" fmla="*/ 6713 h 10000"/>
                <a:gd name="connsiteX46" fmla="*/ 7443 w 10000"/>
                <a:gd name="connsiteY46" fmla="*/ 6713 h 10000"/>
                <a:gd name="connsiteX47" fmla="*/ 7443 w 10000"/>
                <a:gd name="connsiteY47" fmla="*/ 6713 h 10000"/>
                <a:gd name="connsiteX48" fmla="*/ 6932 w 10000"/>
                <a:gd name="connsiteY48" fmla="*/ 6713 h 10000"/>
                <a:gd name="connsiteX49" fmla="*/ 6420 w 10000"/>
                <a:gd name="connsiteY49" fmla="*/ 6852 h 10000"/>
                <a:gd name="connsiteX50" fmla="*/ 6193 w 10000"/>
                <a:gd name="connsiteY50" fmla="*/ 6991 h 10000"/>
                <a:gd name="connsiteX51" fmla="*/ 6193 w 10000"/>
                <a:gd name="connsiteY51" fmla="*/ 6806 h 10000"/>
                <a:gd name="connsiteX52" fmla="*/ 5455 w 10000"/>
                <a:gd name="connsiteY52" fmla="*/ 6528 h 10000"/>
                <a:gd name="connsiteX53" fmla="*/ 5170 w 10000"/>
                <a:gd name="connsiteY53" fmla="*/ 6296 h 10000"/>
                <a:gd name="connsiteX54" fmla="*/ 4659 w 10000"/>
                <a:gd name="connsiteY54" fmla="*/ 6111 h 10000"/>
                <a:gd name="connsiteX55" fmla="*/ 4545 w 10000"/>
                <a:gd name="connsiteY55" fmla="*/ 5972 h 10000"/>
                <a:gd name="connsiteX56" fmla="*/ 4148 w 10000"/>
                <a:gd name="connsiteY56" fmla="*/ 5926 h 10000"/>
                <a:gd name="connsiteX57" fmla="*/ 4034 w 10000"/>
                <a:gd name="connsiteY57" fmla="*/ 5741 h 10000"/>
                <a:gd name="connsiteX58" fmla="*/ 4034 w 10000"/>
                <a:gd name="connsiteY58" fmla="*/ 5741 h 10000"/>
                <a:gd name="connsiteX59" fmla="*/ 4432 w 10000"/>
                <a:gd name="connsiteY59" fmla="*/ 5556 h 10000"/>
                <a:gd name="connsiteX60" fmla="*/ 4716 w 10000"/>
                <a:gd name="connsiteY60" fmla="*/ 5278 h 10000"/>
                <a:gd name="connsiteX61" fmla="*/ 4886 w 10000"/>
                <a:gd name="connsiteY61" fmla="*/ 5000 h 10000"/>
                <a:gd name="connsiteX62" fmla="*/ 5000 w 10000"/>
                <a:gd name="connsiteY62" fmla="*/ 4907 h 10000"/>
                <a:gd name="connsiteX63" fmla="*/ 6080 w 10000"/>
                <a:gd name="connsiteY63" fmla="*/ 4676 h 10000"/>
                <a:gd name="connsiteX64" fmla="*/ 6307 w 10000"/>
                <a:gd name="connsiteY64" fmla="*/ 4537 h 10000"/>
                <a:gd name="connsiteX65" fmla="*/ 6761 w 10000"/>
                <a:gd name="connsiteY65" fmla="*/ 4028 h 10000"/>
                <a:gd name="connsiteX66" fmla="*/ 6591 w 10000"/>
                <a:gd name="connsiteY66" fmla="*/ 3750 h 10000"/>
                <a:gd name="connsiteX67" fmla="*/ 6477 w 10000"/>
                <a:gd name="connsiteY67" fmla="*/ 3704 h 10000"/>
                <a:gd name="connsiteX68" fmla="*/ 6023 w 10000"/>
                <a:gd name="connsiteY68" fmla="*/ 4491 h 10000"/>
                <a:gd name="connsiteX69" fmla="*/ 5795 w 10000"/>
                <a:gd name="connsiteY69" fmla="*/ 4537 h 10000"/>
                <a:gd name="connsiteX70" fmla="*/ 5511 w 10000"/>
                <a:gd name="connsiteY70" fmla="*/ 4537 h 10000"/>
                <a:gd name="connsiteX71" fmla="*/ 5284 w 10000"/>
                <a:gd name="connsiteY71" fmla="*/ 4491 h 10000"/>
                <a:gd name="connsiteX72" fmla="*/ 4716 w 10000"/>
                <a:gd name="connsiteY72" fmla="*/ 4676 h 10000"/>
                <a:gd name="connsiteX73" fmla="*/ 4261 w 10000"/>
                <a:gd name="connsiteY73" fmla="*/ 5093 h 10000"/>
                <a:gd name="connsiteX74" fmla="*/ 4148 w 10000"/>
                <a:gd name="connsiteY74" fmla="*/ 4630 h 10000"/>
                <a:gd name="connsiteX75" fmla="*/ 4034 w 10000"/>
                <a:gd name="connsiteY75" fmla="*/ 4306 h 10000"/>
                <a:gd name="connsiteX76" fmla="*/ 3693 w 10000"/>
                <a:gd name="connsiteY76" fmla="*/ 4074 h 10000"/>
                <a:gd name="connsiteX77" fmla="*/ 3580 w 10000"/>
                <a:gd name="connsiteY77" fmla="*/ 3889 h 10000"/>
                <a:gd name="connsiteX78" fmla="*/ 3523 w 10000"/>
                <a:gd name="connsiteY78" fmla="*/ 4167 h 10000"/>
                <a:gd name="connsiteX79" fmla="*/ 3182 w 10000"/>
                <a:gd name="connsiteY79" fmla="*/ 4213 h 10000"/>
                <a:gd name="connsiteX80" fmla="*/ 3011 w 10000"/>
                <a:gd name="connsiteY80" fmla="*/ 4213 h 10000"/>
                <a:gd name="connsiteX81" fmla="*/ 2784 w 10000"/>
                <a:gd name="connsiteY81" fmla="*/ 4213 h 10000"/>
                <a:gd name="connsiteX82" fmla="*/ 2273 w 10000"/>
                <a:gd name="connsiteY82" fmla="*/ 4259 h 10000"/>
                <a:gd name="connsiteX83" fmla="*/ 2159 w 10000"/>
                <a:gd name="connsiteY83" fmla="*/ 4491 h 10000"/>
                <a:gd name="connsiteX84" fmla="*/ 2386 w 10000"/>
                <a:gd name="connsiteY84" fmla="*/ 5093 h 10000"/>
                <a:gd name="connsiteX85" fmla="*/ 2727 w 10000"/>
                <a:gd name="connsiteY85" fmla="*/ 5139 h 10000"/>
                <a:gd name="connsiteX86" fmla="*/ 2727 w 10000"/>
                <a:gd name="connsiteY86" fmla="*/ 5139 h 10000"/>
                <a:gd name="connsiteX87" fmla="*/ 2898 w 10000"/>
                <a:gd name="connsiteY87" fmla="*/ 4769 h 10000"/>
                <a:gd name="connsiteX88" fmla="*/ 3466 w 10000"/>
                <a:gd name="connsiteY88" fmla="*/ 4907 h 10000"/>
                <a:gd name="connsiteX89" fmla="*/ 3636 w 10000"/>
                <a:gd name="connsiteY89" fmla="*/ 5000 h 10000"/>
                <a:gd name="connsiteX90" fmla="*/ 3636 w 10000"/>
                <a:gd name="connsiteY90" fmla="*/ 5231 h 10000"/>
                <a:gd name="connsiteX91" fmla="*/ 3864 w 10000"/>
                <a:gd name="connsiteY91" fmla="*/ 5324 h 10000"/>
                <a:gd name="connsiteX92" fmla="*/ 3920 w 10000"/>
                <a:gd name="connsiteY92" fmla="*/ 5324 h 10000"/>
                <a:gd name="connsiteX93" fmla="*/ 3864 w 10000"/>
                <a:gd name="connsiteY93" fmla="*/ 5602 h 10000"/>
                <a:gd name="connsiteX94" fmla="*/ 3807 w 10000"/>
                <a:gd name="connsiteY94" fmla="*/ 5741 h 10000"/>
                <a:gd name="connsiteX95" fmla="*/ 3750 w 10000"/>
                <a:gd name="connsiteY95" fmla="*/ 5972 h 10000"/>
                <a:gd name="connsiteX96" fmla="*/ 4318 w 10000"/>
                <a:gd name="connsiteY96" fmla="*/ 6204 h 10000"/>
                <a:gd name="connsiteX97" fmla="*/ 4489 w 10000"/>
                <a:gd name="connsiteY97" fmla="*/ 6389 h 10000"/>
                <a:gd name="connsiteX98" fmla="*/ 4148 w 10000"/>
                <a:gd name="connsiteY98" fmla="*/ 6481 h 10000"/>
                <a:gd name="connsiteX99" fmla="*/ 4034 w 10000"/>
                <a:gd name="connsiteY99" fmla="*/ 6389 h 10000"/>
                <a:gd name="connsiteX100" fmla="*/ 3920 w 10000"/>
                <a:gd name="connsiteY100" fmla="*/ 6435 h 10000"/>
                <a:gd name="connsiteX101" fmla="*/ 4205 w 10000"/>
                <a:gd name="connsiteY101" fmla="*/ 6620 h 10000"/>
                <a:gd name="connsiteX102" fmla="*/ 4261 w 10000"/>
                <a:gd name="connsiteY102" fmla="*/ 6667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4091 w 10000"/>
                <a:gd name="connsiteY105" fmla="*/ 6759 h 10000"/>
                <a:gd name="connsiteX106" fmla="*/ 3864 w 10000"/>
                <a:gd name="connsiteY106" fmla="*/ 6574 h 10000"/>
                <a:gd name="connsiteX107" fmla="*/ 3466 w 10000"/>
                <a:gd name="connsiteY107" fmla="*/ 6343 h 10000"/>
                <a:gd name="connsiteX108" fmla="*/ 3182 w 10000"/>
                <a:gd name="connsiteY108" fmla="*/ 6204 h 10000"/>
                <a:gd name="connsiteX109" fmla="*/ 625 w 10000"/>
                <a:gd name="connsiteY109" fmla="*/ 4861 h 10000"/>
                <a:gd name="connsiteX110" fmla="*/ 0 w 10000"/>
                <a:gd name="connsiteY110" fmla="*/ 4630 h 10000"/>
                <a:gd name="connsiteX111" fmla="*/ 0 w 10000"/>
                <a:gd name="connsiteY111" fmla="*/ 4630 h 10000"/>
                <a:gd name="connsiteX112" fmla="*/ 0 w 10000"/>
                <a:gd name="connsiteY112" fmla="*/ 2685 h 10000"/>
                <a:gd name="connsiteX113" fmla="*/ 0 w 10000"/>
                <a:gd name="connsiteY113" fmla="*/ 2685 h 10000"/>
                <a:gd name="connsiteX114" fmla="*/ 568 w 10000"/>
                <a:gd name="connsiteY114" fmla="*/ 2407 h 10000"/>
                <a:gd name="connsiteX115" fmla="*/ 1193 w 10000"/>
                <a:gd name="connsiteY115" fmla="*/ 2269 h 10000"/>
                <a:gd name="connsiteX116" fmla="*/ 1591 w 10000"/>
                <a:gd name="connsiteY116" fmla="*/ 2361 h 10000"/>
                <a:gd name="connsiteX117" fmla="*/ 2045 w 10000"/>
                <a:gd name="connsiteY117" fmla="*/ 2176 h 10000"/>
                <a:gd name="connsiteX118" fmla="*/ 2386 w 10000"/>
                <a:gd name="connsiteY118" fmla="*/ 1898 h 10000"/>
                <a:gd name="connsiteX119" fmla="*/ 8352 w 10000"/>
                <a:gd name="connsiteY119" fmla="*/ 1898 h 10000"/>
                <a:gd name="connsiteX120" fmla="*/ 8352 w 10000"/>
                <a:gd name="connsiteY120" fmla="*/ 0 h 10000"/>
                <a:gd name="connsiteX121" fmla="*/ 9148 w 10000"/>
                <a:gd name="connsiteY121" fmla="*/ 0 h 10000"/>
                <a:gd name="connsiteX122" fmla="*/ 9148 w 10000"/>
                <a:gd name="connsiteY122" fmla="*/ 0 h 10000"/>
                <a:gd name="connsiteX123" fmla="*/ 10000 w 10000"/>
                <a:gd name="connsiteY123" fmla="*/ 0 h 10000"/>
                <a:gd name="connsiteX124" fmla="*/ 10000 w 10000"/>
                <a:gd name="connsiteY124" fmla="*/ 0 h 10000"/>
                <a:gd name="connsiteX125" fmla="*/ 9886 w 10000"/>
                <a:gd name="connsiteY125" fmla="*/ 5463 h 10000"/>
                <a:gd name="connsiteX126" fmla="*/ 9886 w 10000"/>
                <a:gd name="connsiteY126" fmla="*/ 5463 h 10000"/>
                <a:gd name="connsiteX127" fmla="*/ 9886 w 10000"/>
                <a:gd name="connsiteY127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727 w 10000"/>
                <a:gd name="connsiteY7" fmla="*/ 8704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5398 w 10000"/>
                <a:gd name="connsiteY12" fmla="*/ 7454 h 10000"/>
                <a:gd name="connsiteX13" fmla="*/ 4148 w 10000"/>
                <a:gd name="connsiteY13" fmla="*/ 6806 h 10000"/>
                <a:gd name="connsiteX14" fmla="*/ 4489 w 10000"/>
                <a:gd name="connsiteY14" fmla="*/ 6759 h 10000"/>
                <a:gd name="connsiteX15" fmla="*/ 4602 w 10000"/>
                <a:gd name="connsiteY15" fmla="*/ 7037 h 10000"/>
                <a:gd name="connsiteX16" fmla="*/ 5568 w 10000"/>
                <a:gd name="connsiteY16" fmla="*/ 7407 h 10000"/>
                <a:gd name="connsiteX17" fmla="*/ 5568 w 10000"/>
                <a:gd name="connsiteY17" fmla="*/ 7269 h 10000"/>
                <a:gd name="connsiteX18" fmla="*/ 4830 w 10000"/>
                <a:gd name="connsiteY18" fmla="*/ 6759 h 10000"/>
                <a:gd name="connsiteX19" fmla="*/ 5057 w 10000"/>
                <a:gd name="connsiteY19" fmla="*/ 6481 h 10000"/>
                <a:gd name="connsiteX20" fmla="*/ 5625 w 10000"/>
                <a:gd name="connsiteY20" fmla="*/ 6759 h 10000"/>
                <a:gd name="connsiteX21" fmla="*/ 5909 w 10000"/>
                <a:gd name="connsiteY21" fmla="*/ 6991 h 10000"/>
                <a:gd name="connsiteX22" fmla="*/ 6080 w 10000"/>
                <a:gd name="connsiteY22" fmla="*/ 7130 h 10000"/>
                <a:gd name="connsiteX23" fmla="*/ 6591 w 10000"/>
                <a:gd name="connsiteY23" fmla="*/ 7176 h 10000"/>
                <a:gd name="connsiteX24" fmla="*/ 6875 w 10000"/>
                <a:gd name="connsiteY24" fmla="*/ 7315 h 10000"/>
                <a:gd name="connsiteX25" fmla="*/ 7273 w 10000"/>
                <a:gd name="connsiteY25" fmla="*/ 7407 h 10000"/>
                <a:gd name="connsiteX26" fmla="*/ 7330 w 10000"/>
                <a:gd name="connsiteY26" fmla="*/ 7731 h 10000"/>
                <a:gd name="connsiteX27" fmla="*/ 7670 w 10000"/>
                <a:gd name="connsiteY27" fmla="*/ 7870 h 10000"/>
                <a:gd name="connsiteX28" fmla="*/ 7955 w 10000"/>
                <a:gd name="connsiteY28" fmla="*/ 8148 h 10000"/>
                <a:gd name="connsiteX29" fmla="*/ 8409 w 10000"/>
                <a:gd name="connsiteY29" fmla="*/ 8333 h 10000"/>
                <a:gd name="connsiteX30" fmla="*/ 8977 w 10000"/>
                <a:gd name="connsiteY30" fmla="*/ 8333 h 10000"/>
                <a:gd name="connsiteX31" fmla="*/ 8864 w 10000"/>
                <a:gd name="connsiteY31" fmla="*/ 8194 h 10000"/>
                <a:gd name="connsiteX32" fmla="*/ 9034 w 10000"/>
                <a:gd name="connsiteY32" fmla="*/ 7963 h 10000"/>
                <a:gd name="connsiteX33" fmla="*/ 9205 w 10000"/>
                <a:gd name="connsiteY33" fmla="*/ 8102 h 10000"/>
                <a:gd name="connsiteX34" fmla="*/ 9432 w 10000"/>
                <a:gd name="connsiteY34" fmla="*/ 8148 h 10000"/>
                <a:gd name="connsiteX35" fmla="*/ 9545 w 10000"/>
                <a:gd name="connsiteY35" fmla="*/ 7824 h 10000"/>
                <a:gd name="connsiteX36" fmla="*/ 9375 w 10000"/>
                <a:gd name="connsiteY36" fmla="*/ 7870 h 10000"/>
                <a:gd name="connsiteX37" fmla="*/ 9205 w 10000"/>
                <a:gd name="connsiteY37" fmla="*/ 7870 h 10000"/>
                <a:gd name="connsiteX38" fmla="*/ 8864 w 10000"/>
                <a:gd name="connsiteY38" fmla="*/ 7824 h 10000"/>
                <a:gd name="connsiteX39" fmla="*/ 8409 w 10000"/>
                <a:gd name="connsiteY39" fmla="*/ 8194 h 10000"/>
                <a:gd name="connsiteX40" fmla="*/ 8125 w 10000"/>
                <a:gd name="connsiteY40" fmla="*/ 8102 h 10000"/>
                <a:gd name="connsiteX41" fmla="*/ 8011 w 10000"/>
                <a:gd name="connsiteY41" fmla="*/ 7778 h 10000"/>
                <a:gd name="connsiteX42" fmla="*/ 8011 w 10000"/>
                <a:gd name="connsiteY42" fmla="*/ 7269 h 10000"/>
                <a:gd name="connsiteX43" fmla="*/ 7500 w 10000"/>
                <a:gd name="connsiteY43" fmla="*/ 7176 h 10000"/>
                <a:gd name="connsiteX44" fmla="*/ 7500 w 10000"/>
                <a:gd name="connsiteY44" fmla="*/ 6713 h 10000"/>
                <a:gd name="connsiteX45" fmla="*/ 7443 w 10000"/>
                <a:gd name="connsiteY45" fmla="*/ 6713 h 10000"/>
                <a:gd name="connsiteX46" fmla="*/ 7443 w 10000"/>
                <a:gd name="connsiteY46" fmla="*/ 6713 h 10000"/>
                <a:gd name="connsiteX47" fmla="*/ 6932 w 10000"/>
                <a:gd name="connsiteY47" fmla="*/ 6713 h 10000"/>
                <a:gd name="connsiteX48" fmla="*/ 6420 w 10000"/>
                <a:gd name="connsiteY48" fmla="*/ 6852 h 10000"/>
                <a:gd name="connsiteX49" fmla="*/ 6193 w 10000"/>
                <a:gd name="connsiteY49" fmla="*/ 6991 h 10000"/>
                <a:gd name="connsiteX50" fmla="*/ 6193 w 10000"/>
                <a:gd name="connsiteY50" fmla="*/ 6806 h 10000"/>
                <a:gd name="connsiteX51" fmla="*/ 5455 w 10000"/>
                <a:gd name="connsiteY51" fmla="*/ 6528 h 10000"/>
                <a:gd name="connsiteX52" fmla="*/ 5170 w 10000"/>
                <a:gd name="connsiteY52" fmla="*/ 6296 h 10000"/>
                <a:gd name="connsiteX53" fmla="*/ 4659 w 10000"/>
                <a:gd name="connsiteY53" fmla="*/ 6111 h 10000"/>
                <a:gd name="connsiteX54" fmla="*/ 4545 w 10000"/>
                <a:gd name="connsiteY54" fmla="*/ 5972 h 10000"/>
                <a:gd name="connsiteX55" fmla="*/ 4148 w 10000"/>
                <a:gd name="connsiteY55" fmla="*/ 5926 h 10000"/>
                <a:gd name="connsiteX56" fmla="*/ 4034 w 10000"/>
                <a:gd name="connsiteY56" fmla="*/ 5741 h 10000"/>
                <a:gd name="connsiteX57" fmla="*/ 4034 w 10000"/>
                <a:gd name="connsiteY57" fmla="*/ 5741 h 10000"/>
                <a:gd name="connsiteX58" fmla="*/ 4432 w 10000"/>
                <a:gd name="connsiteY58" fmla="*/ 5556 h 10000"/>
                <a:gd name="connsiteX59" fmla="*/ 4716 w 10000"/>
                <a:gd name="connsiteY59" fmla="*/ 5278 h 10000"/>
                <a:gd name="connsiteX60" fmla="*/ 4886 w 10000"/>
                <a:gd name="connsiteY60" fmla="*/ 5000 h 10000"/>
                <a:gd name="connsiteX61" fmla="*/ 5000 w 10000"/>
                <a:gd name="connsiteY61" fmla="*/ 4907 h 10000"/>
                <a:gd name="connsiteX62" fmla="*/ 6080 w 10000"/>
                <a:gd name="connsiteY62" fmla="*/ 4676 h 10000"/>
                <a:gd name="connsiteX63" fmla="*/ 6307 w 10000"/>
                <a:gd name="connsiteY63" fmla="*/ 4537 h 10000"/>
                <a:gd name="connsiteX64" fmla="*/ 6761 w 10000"/>
                <a:gd name="connsiteY64" fmla="*/ 4028 h 10000"/>
                <a:gd name="connsiteX65" fmla="*/ 6591 w 10000"/>
                <a:gd name="connsiteY65" fmla="*/ 3750 h 10000"/>
                <a:gd name="connsiteX66" fmla="*/ 6477 w 10000"/>
                <a:gd name="connsiteY66" fmla="*/ 3704 h 10000"/>
                <a:gd name="connsiteX67" fmla="*/ 6023 w 10000"/>
                <a:gd name="connsiteY67" fmla="*/ 4491 h 10000"/>
                <a:gd name="connsiteX68" fmla="*/ 5795 w 10000"/>
                <a:gd name="connsiteY68" fmla="*/ 4537 h 10000"/>
                <a:gd name="connsiteX69" fmla="*/ 5511 w 10000"/>
                <a:gd name="connsiteY69" fmla="*/ 4537 h 10000"/>
                <a:gd name="connsiteX70" fmla="*/ 5284 w 10000"/>
                <a:gd name="connsiteY70" fmla="*/ 4491 h 10000"/>
                <a:gd name="connsiteX71" fmla="*/ 4716 w 10000"/>
                <a:gd name="connsiteY71" fmla="*/ 4676 h 10000"/>
                <a:gd name="connsiteX72" fmla="*/ 4261 w 10000"/>
                <a:gd name="connsiteY72" fmla="*/ 5093 h 10000"/>
                <a:gd name="connsiteX73" fmla="*/ 4148 w 10000"/>
                <a:gd name="connsiteY73" fmla="*/ 4630 h 10000"/>
                <a:gd name="connsiteX74" fmla="*/ 4034 w 10000"/>
                <a:gd name="connsiteY74" fmla="*/ 4306 h 10000"/>
                <a:gd name="connsiteX75" fmla="*/ 3693 w 10000"/>
                <a:gd name="connsiteY75" fmla="*/ 4074 h 10000"/>
                <a:gd name="connsiteX76" fmla="*/ 3580 w 10000"/>
                <a:gd name="connsiteY76" fmla="*/ 3889 h 10000"/>
                <a:gd name="connsiteX77" fmla="*/ 3523 w 10000"/>
                <a:gd name="connsiteY77" fmla="*/ 4167 h 10000"/>
                <a:gd name="connsiteX78" fmla="*/ 3182 w 10000"/>
                <a:gd name="connsiteY78" fmla="*/ 4213 h 10000"/>
                <a:gd name="connsiteX79" fmla="*/ 3011 w 10000"/>
                <a:gd name="connsiteY79" fmla="*/ 4213 h 10000"/>
                <a:gd name="connsiteX80" fmla="*/ 2784 w 10000"/>
                <a:gd name="connsiteY80" fmla="*/ 4213 h 10000"/>
                <a:gd name="connsiteX81" fmla="*/ 2273 w 10000"/>
                <a:gd name="connsiteY81" fmla="*/ 4259 h 10000"/>
                <a:gd name="connsiteX82" fmla="*/ 2159 w 10000"/>
                <a:gd name="connsiteY82" fmla="*/ 4491 h 10000"/>
                <a:gd name="connsiteX83" fmla="*/ 2386 w 10000"/>
                <a:gd name="connsiteY83" fmla="*/ 5093 h 10000"/>
                <a:gd name="connsiteX84" fmla="*/ 2727 w 10000"/>
                <a:gd name="connsiteY84" fmla="*/ 5139 h 10000"/>
                <a:gd name="connsiteX85" fmla="*/ 2727 w 10000"/>
                <a:gd name="connsiteY85" fmla="*/ 5139 h 10000"/>
                <a:gd name="connsiteX86" fmla="*/ 2898 w 10000"/>
                <a:gd name="connsiteY86" fmla="*/ 4769 h 10000"/>
                <a:gd name="connsiteX87" fmla="*/ 3466 w 10000"/>
                <a:gd name="connsiteY87" fmla="*/ 4907 h 10000"/>
                <a:gd name="connsiteX88" fmla="*/ 3636 w 10000"/>
                <a:gd name="connsiteY88" fmla="*/ 5000 h 10000"/>
                <a:gd name="connsiteX89" fmla="*/ 3636 w 10000"/>
                <a:gd name="connsiteY89" fmla="*/ 5231 h 10000"/>
                <a:gd name="connsiteX90" fmla="*/ 3864 w 10000"/>
                <a:gd name="connsiteY90" fmla="*/ 5324 h 10000"/>
                <a:gd name="connsiteX91" fmla="*/ 3920 w 10000"/>
                <a:gd name="connsiteY91" fmla="*/ 5324 h 10000"/>
                <a:gd name="connsiteX92" fmla="*/ 3864 w 10000"/>
                <a:gd name="connsiteY92" fmla="*/ 5602 h 10000"/>
                <a:gd name="connsiteX93" fmla="*/ 3807 w 10000"/>
                <a:gd name="connsiteY93" fmla="*/ 5741 h 10000"/>
                <a:gd name="connsiteX94" fmla="*/ 3750 w 10000"/>
                <a:gd name="connsiteY94" fmla="*/ 5972 h 10000"/>
                <a:gd name="connsiteX95" fmla="*/ 4318 w 10000"/>
                <a:gd name="connsiteY95" fmla="*/ 6204 h 10000"/>
                <a:gd name="connsiteX96" fmla="*/ 4489 w 10000"/>
                <a:gd name="connsiteY96" fmla="*/ 6389 h 10000"/>
                <a:gd name="connsiteX97" fmla="*/ 4148 w 10000"/>
                <a:gd name="connsiteY97" fmla="*/ 6481 h 10000"/>
                <a:gd name="connsiteX98" fmla="*/ 4034 w 10000"/>
                <a:gd name="connsiteY98" fmla="*/ 6389 h 10000"/>
                <a:gd name="connsiteX99" fmla="*/ 3920 w 10000"/>
                <a:gd name="connsiteY99" fmla="*/ 6435 h 10000"/>
                <a:gd name="connsiteX100" fmla="*/ 4205 w 10000"/>
                <a:gd name="connsiteY100" fmla="*/ 6620 h 10000"/>
                <a:gd name="connsiteX101" fmla="*/ 4261 w 10000"/>
                <a:gd name="connsiteY101" fmla="*/ 6667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3864 w 10000"/>
                <a:gd name="connsiteY105" fmla="*/ 6574 h 10000"/>
                <a:gd name="connsiteX106" fmla="*/ 3466 w 10000"/>
                <a:gd name="connsiteY106" fmla="*/ 6343 h 10000"/>
                <a:gd name="connsiteX107" fmla="*/ 3182 w 10000"/>
                <a:gd name="connsiteY107" fmla="*/ 6204 h 10000"/>
                <a:gd name="connsiteX108" fmla="*/ 625 w 10000"/>
                <a:gd name="connsiteY108" fmla="*/ 4861 h 10000"/>
                <a:gd name="connsiteX109" fmla="*/ 0 w 10000"/>
                <a:gd name="connsiteY109" fmla="*/ 4630 h 10000"/>
                <a:gd name="connsiteX110" fmla="*/ 0 w 10000"/>
                <a:gd name="connsiteY110" fmla="*/ 4630 h 10000"/>
                <a:gd name="connsiteX111" fmla="*/ 0 w 10000"/>
                <a:gd name="connsiteY111" fmla="*/ 2685 h 10000"/>
                <a:gd name="connsiteX112" fmla="*/ 0 w 10000"/>
                <a:gd name="connsiteY112" fmla="*/ 2685 h 10000"/>
                <a:gd name="connsiteX113" fmla="*/ 568 w 10000"/>
                <a:gd name="connsiteY113" fmla="*/ 2407 h 10000"/>
                <a:gd name="connsiteX114" fmla="*/ 1193 w 10000"/>
                <a:gd name="connsiteY114" fmla="*/ 2269 h 10000"/>
                <a:gd name="connsiteX115" fmla="*/ 1591 w 10000"/>
                <a:gd name="connsiteY115" fmla="*/ 2361 h 10000"/>
                <a:gd name="connsiteX116" fmla="*/ 2045 w 10000"/>
                <a:gd name="connsiteY116" fmla="*/ 2176 h 10000"/>
                <a:gd name="connsiteX117" fmla="*/ 2386 w 10000"/>
                <a:gd name="connsiteY117" fmla="*/ 1898 h 10000"/>
                <a:gd name="connsiteX118" fmla="*/ 8352 w 10000"/>
                <a:gd name="connsiteY118" fmla="*/ 1898 h 10000"/>
                <a:gd name="connsiteX119" fmla="*/ 8352 w 10000"/>
                <a:gd name="connsiteY119" fmla="*/ 0 h 10000"/>
                <a:gd name="connsiteX120" fmla="*/ 9148 w 10000"/>
                <a:gd name="connsiteY120" fmla="*/ 0 h 10000"/>
                <a:gd name="connsiteX121" fmla="*/ 9148 w 10000"/>
                <a:gd name="connsiteY121" fmla="*/ 0 h 10000"/>
                <a:gd name="connsiteX122" fmla="*/ 10000 w 10000"/>
                <a:gd name="connsiteY122" fmla="*/ 0 h 10000"/>
                <a:gd name="connsiteX123" fmla="*/ 10000 w 10000"/>
                <a:gd name="connsiteY123" fmla="*/ 0 h 10000"/>
                <a:gd name="connsiteX124" fmla="*/ 9886 w 10000"/>
                <a:gd name="connsiteY124" fmla="*/ 5463 h 10000"/>
                <a:gd name="connsiteX125" fmla="*/ 9886 w 10000"/>
                <a:gd name="connsiteY125" fmla="*/ 5463 h 10000"/>
                <a:gd name="connsiteX126" fmla="*/ 9886 w 10000"/>
                <a:gd name="connsiteY126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102 w 10000"/>
                <a:gd name="connsiteY7" fmla="*/ 8241 h 10000"/>
                <a:gd name="connsiteX8" fmla="*/ 6648 w 10000"/>
                <a:gd name="connsiteY8" fmla="*/ 7917 h 10000"/>
                <a:gd name="connsiteX9" fmla="*/ 7102 w 10000"/>
                <a:gd name="connsiteY9" fmla="*/ 8472 h 10000"/>
                <a:gd name="connsiteX10" fmla="*/ 6989 w 10000"/>
                <a:gd name="connsiteY10" fmla="*/ 8472 h 10000"/>
                <a:gd name="connsiteX11" fmla="*/ 5398 w 10000"/>
                <a:gd name="connsiteY11" fmla="*/ 7454 h 10000"/>
                <a:gd name="connsiteX12" fmla="*/ 4148 w 10000"/>
                <a:gd name="connsiteY12" fmla="*/ 6806 h 10000"/>
                <a:gd name="connsiteX13" fmla="*/ 4489 w 10000"/>
                <a:gd name="connsiteY13" fmla="*/ 6759 h 10000"/>
                <a:gd name="connsiteX14" fmla="*/ 4602 w 10000"/>
                <a:gd name="connsiteY14" fmla="*/ 7037 h 10000"/>
                <a:gd name="connsiteX15" fmla="*/ 5568 w 10000"/>
                <a:gd name="connsiteY15" fmla="*/ 7407 h 10000"/>
                <a:gd name="connsiteX16" fmla="*/ 5568 w 10000"/>
                <a:gd name="connsiteY16" fmla="*/ 7269 h 10000"/>
                <a:gd name="connsiteX17" fmla="*/ 4830 w 10000"/>
                <a:gd name="connsiteY17" fmla="*/ 6759 h 10000"/>
                <a:gd name="connsiteX18" fmla="*/ 5057 w 10000"/>
                <a:gd name="connsiteY18" fmla="*/ 6481 h 10000"/>
                <a:gd name="connsiteX19" fmla="*/ 5625 w 10000"/>
                <a:gd name="connsiteY19" fmla="*/ 6759 h 10000"/>
                <a:gd name="connsiteX20" fmla="*/ 5909 w 10000"/>
                <a:gd name="connsiteY20" fmla="*/ 6991 h 10000"/>
                <a:gd name="connsiteX21" fmla="*/ 6080 w 10000"/>
                <a:gd name="connsiteY21" fmla="*/ 7130 h 10000"/>
                <a:gd name="connsiteX22" fmla="*/ 6591 w 10000"/>
                <a:gd name="connsiteY22" fmla="*/ 7176 h 10000"/>
                <a:gd name="connsiteX23" fmla="*/ 6875 w 10000"/>
                <a:gd name="connsiteY23" fmla="*/ 7315 h 10000"/>
                <a:gd name="connsiteX24" fmla="*/ 7273 w 10000"/>
                <a:gd name="connsiteY24" fmla="*/ 7407 h 10000"/>
                <a:gd name="connsiteX25" fmla="*/ 7330 w 10000"/>
                <a:gd name="connsiteY25" fmla="*/ 7731 h 10000"/>
                <a:gd name="connsiteX26" fmla="*/ 7670 w 10000"/>
                <a:gd name="connsiteY26" fmla="*/ 7870 h 10000"/>
                <a:gd name="connsiteX27" fmla="*/ 7955 w 10000"/>
                <a:gd name="connsiteY27" fmla="*/ 8148 h 10000"/>
                <a:gd name="connsiteX28" fmla="*/ 8409 w 10000"/>
                <a:gd name="connsiteY28" fmla="*/ 8333 h 10000"/>
                <a:gd name="connsiteX29" fmla="*/ 8977 w 10000"/>
                <a:gd name="connsiteY29" fmla="*/ 8333 h 10000"/>
                <a:gd name="connsiteX30" fmla="*/ 8864 w 10000"/>
                <a:gd name="connsiteY30" fmla="*/ 8194 h 10000"/>
                <a:gd name="connsiteX31" fmla="*/ 9034 w 10000"/>
                <a:gd name="connsiteY31" fmla="*/ 7963 h 10000"/>
                <a:gd name="connsiteX32" fmla="*/ 9205 w 10000"/>
                <a:gd name="connsiteY32" fmla="*/ 8102 h 10000"/>
                <a:gd name="connsiteX33" fmla="*/ 9432 w 10000"/>
                <a:gd name="connsiteY33" fmla="*/ 8148 h 10000"/>
                <a:gd name="connsiteX34" fmla="*/ 9545 w 10000"/>
                <a:gd name="connsiteY34" fmla="*/ 7824 h 10000"/>
                <a:gd name="connsiteX35" fmla="*/ 9375 w 10000"/>
                <a:gd name="connsiteY35" fmla="*/ 7870 h 10000"/>
                <a:gd name="connsiteX36" fmla="*/ 9205 w 10000"/>
                <a:gd name="connsiteY36" fmla="*/ 7870 h 10000"/>
                <a:gd name="connsiteX37" fmla="*/ 8864 w 10000"/>
                <a:gd name="connsiteY37" fmla="*/ 7824 h 10000"/>
                <a:gd name="connsiteX38" fmla="*/ 8409 w 10000"/>
                <a:gd name="connsiteY38" fmla="*/ 8194 h 10000"/>
                <a:gd name="connsiteX39" fmla="*/ 8125 w 10000"/>
                <a:gd name="connsiteY39" fmla="*/ 8102 h 10000"/>
                <a:gd name="connsiteX40" fmla="*/ 8011 w 10000"/>
                <a:gd name="connsiteY40" fmla="*/ 7778 h 10000"/>
                <a:gd name="connsiteX41" fmla="*/ 8011 w 10000"/>
                <a:gd name="connsiteY41" fmla="*/ 7269 h 10000"/>
                <a:gd name="connsiteX42" fmla="*/ 7500 w 10000"/>
                <a:gd name="connsiteY42" fmla="*/ 7176 h 10000"/>
                <a:gd name="connsiteX43" fmla="*/ 7500 w 10000"/>
                <a:gd name="connsiteY43" fmla="*/ 6713 h 10000"/>
                <a:gd name="connsiteX44" fmla="*/ 7443 w 10000"/>
                <a:gd name="connsiteY44" fmla="*/ 6713 h 10000"/>
                <a:gd name="connsiteX45" fmla="*/ 7443 w 10000"/>
                <a:gd name="connsiteY45" fmla="*/ 6713 h 10000"/>
                <a:gd name="connsiteX46" fmla="*/ 6932 w 10000"/>
                <a:gd name="connsiteY46" fmla="*/ 6713 h 10000"/>
                <a:gd name="connsiteX47" fmla="*/ 6420 w 10000"/>
                <a:gd name="connsiteY47" fmla="*/ 6852 h 10000"/>
                <a:gd name="connsiteX48" fmla="*/ 6193 w 10000"/>
                <a:gd name="connsiteY48" fmla="*/ 6991 h 10000"/>
                <a:gd name="connsiteX49" fmla="*/ 6193 w 10000"/>
                <a:gd name="connsiteY49" fmla="*/ 6806 h 10000"/>
                <a:gd name="connsiteX50" fmla="*/ 5455 w 10000"/>
                <a:gd name="connsiteY50" fmla="*/ 6528 h 10000"/>
                <a:gd name="connsiteX51" fmla="*/ 5170 w 10000"/>
                <a:gd name="connsiteY51" fmla="*/ 6296 h 10000"/>
                <a:gd name="connsiteX52" fmla="*/ 4659 w 10000"/>
                <a:gd name="connsiteY52" fmla="*/ 6111 h 10000"/>
                <a:gd name="connsiteX53" fmla="*/ 4545 w 10000"/>
                <a:gd name="connsiteY53" fmla="*/ 5972 h 10000"/>
                <a:gd name="connsiteX54" fmla="*/ 4148 w 10000"/>
                <a:gd name="connsiteY54" fmla="*/ 5926 h 10000"/>
                <a:gd name="connsiteX55" fmla="*/ 4034 w 10000"/>
                <a:gd name="connsiteY55" fmla="*/ 5741 h 10000"/>
                <a:gd name="connsiteX56" fmla="*/ 4034 w 10000"/>
                <a:gd name="connsiteY56" fmla="*/ 5741 h 10000"/>
                <a:gd name="connsiteX57" fmla="*/ 4432 w 10000"/>
                <a:gd name="connsiteY57" fmla="*/ 5556 h 10000"/>
                <a:gd name="connsiteX58" fmla="*/ 4716 w 10000"/>
                <a:gd name="connsiteY58" fmla="*/ 5278 h 10000"/>
                <a:gd name="connsiteX59" fmla="*/ 4886 w 10000"/>
                <a:gd name="connsiteY59" fmla="*/ 5000 h 10000"/>
                <a:gd name="connsiteX60" fmla="*/ 5000 w 10000"/>
                <a:gd name="connsiteY60" fmla="*/ 4907 h 10000"/>
                <a:gd name="connsiteX61" fmla="*/ 6080 w 10000"/>
                <a:gd name="connsiteY61" fmla="*/ 4676 h 10000"/>
                <a:gd name="connsiteX62" fmla="*/ 6307 w 10000"/>
                <a:gd name="connsiteY62" fmla="*/ 4537 h 10000"/>
                <a:gd name="connsiteX63" fmla="*/ 6761 w 10000"/>
                <a:gd name="connsiteY63" fmla="*/ 4028 h 10000"/>
                <a:gd name="connsiteX64" fmla="*/ 6591 w 10000"/>
                <a:gd name="connsiteY64" fmla="*/ 3750 h 10000"/>
                <a:gd name="connsiteX65" fmla="*/ 6477 w 10000"/>
                <a:gd name="connsiteY65" fmla="*/ 3704 h 10000"/>
                <a:gd name="connsiteX66" fmla="*/ 6023 w 10000"/>
                <a:gd name="connsiteY66" fmla="*/ 4491 h 10000"/>
                <a:gd name="connsiteX67" fmla="*/ 5795 w 10000"/>
                <a:gd name="connsiteY67" fmla="*/ 4537 h 10000"/>
                <a:gd name="connsiteX68" fmla="*/ 5511 w 10000"/>
                <a:gd name="connsiteY68" fmla="*/ 4537 h 10000"/>
                <a:gd name="connsiteX69" fmla="*/ 5284 w 10000"/>
                <a:gd name="connsiteY69" fmla="*/ 4491 h 10000"/>
                <a:gd name="connsiteX70" fmla="*/ 4716 w 10000"/>
                <a:gd name="connsiteY70" fmla="*/ 4676 h 10000"/>
                <a:gd name="connsiteX71" fmla="*/ 4261 w 10000"/>
                <a:gd name="connsiteY71" fmla="*/ 5093 h 10000"/>
                <a:gd name="connsiteX72" fmla="*/ 4148 w 10000"/>
                <a:gd name="connsiteY72" fmla="*/ 4630 h 10000"/>
                <a:gd name="connsiteX73" fmla="*/ 4034 w 10000"/>
                <a:gd name="connsiteY73" fmla="*/ 4306 h 10000"/>
                <a:gd name="connsiteX74" fmla="*/ 3693 w 10000"/>
                <a:gd name="connsiteY74" fmla="*/ 4074 h 10000"/>
                <a:gd name="connsiteX75" fmla="*/ 3580 w 10000"/>
                <a:gd name="connsiteY75" fmla="*/ 3889 h 10000"/>
                <a:gd name="connsiteX76" fmla="*/ 3523 w 10000"/>
                <a:gd name="connsiteY76" fmla="*/ 4167 h 10000"/>
                <a:gd name="connsiteX77" fmla="*/ 3182 w 10000"/>
                <a:gd name="connsiteY77" fmla="*/ 4213 h 10000"/>
                <a:gd name="connsiteX78" fmla="*/ 3011 w 10000"/>
                <a:gd name="connsiteY78" fmla="*/ 4213 h 10000"/>
                <a:gd name="connsiteX79" fmla="*/ 2784 w 10000"/>
                <a:gd name="connsiteY79" fmla="*/ 4213 h 10000"/>
                <a:gd name="connsiteX80" fmla="*/ 2273 w 10000"/>
                <a:gd name="connsiteY80" fmla="*/ 4259 h 10000"/>
                <a:gd name="connsiteX81" fmla="*/ 2159 w 10000"/>
                <a:gd name="connsiteY81" fmla="*/ 4491 h 10000"/>
                <a:gd name="connsiteX82" fmla="*/ 2386 w 10000"/>
                <a:gd name="connsiteY82" fmla="*/ 5093 h 10000"/>
                <a:gd name="connsiteX83" fmla="*/ 2727 w 10000"/>
                <a:gd name="connsiteY83" fmla="*/ 5139 h 10000"/>
                <a:gd name="connsiteX84" fmla="*/ 2727 w 10000"/>
                <a:gd name="connsiteY84" fmla="*/ 5139 h 10000"/>
                <a:gd name="connsiteX85" fmla="*/ 2898 w 10000"/>
                <a:gd name="connsiteY85" fmla="*/ 4769 h 10000"/>
                <a:gd name="connsiteX86" fmla="*/ 3466 w 10000"/>
                <a:gd name="connsiteY86" fmla="*/ 4907 h 10000"/>
                <a:gd name="connsiteX87" fmla="*/ 3636 w 10000"/>
                <a:gd name="connsiteY87" fmla="*/ 5000 h 10000"/>
                <a:gd name="connsiteX88" fmla="*/ 3636 w 10000"/>
                <a:gd name="connsiteY88" fmla="*/ 5231 h 10000"/>
                <a:gd name="connsiteX89" fmla="*/ 3864 w 10000"/>
                <a:gd name="connsiteY89" fmla="*/ 5324 h 10000"/>
                <a:gd name="connsiteX90" fmla="*/ 3920 w 10000"/>
                <a:gd name="connsiteY90" fmla="*/ 5324 h 10000"/>
                <a:gd name="connsiteX91" fmla="*/ 3864 w 10000"/>
                <a:gd name="connsiteY91" fmla="*/ 5602 h 10000"/>
                <a:gd name="connsiteX92" fmla="*/ 3807 w 10000"/>
                <a:gd name="connsiteY92" fmla="*/ 5741 h 10000"/>
                <a:gd name="connsiteX93" fmla="*/ 3750 w 10000"/>
                <a:gd name="connsiteY93" fmla="*/ 5972 h 10000"/>
                <a:gd name="connsiteX94" fmla="*/ 4318 w 10000"/>
                <a:gd name="connsiteY94" fmla="*/ 6204 h 10000"/>
                <a:gd name="connsiteX95" fmla="*/ 4489 w 10000"/>
                <a:gd name="connsiteY95" fmla="*/ 6389 h 10000"/>
                <a:gd name="connsiteX96" fmla="*/ 4148 w 10000"/>
                <a:gd name="connsiteY96" fmla="*/ 6481 h 10000"/>
                <a:gd name="connsiteX97" fmla="*/ 4034 w 10000"/>
                <a:gd name="connsiteY97" fmla="*/ 6389 h 10000"/>
                <a:gd name="connsiteX98" fmla="*/ 3920 w 10000"/>
                <a:gd name="connsiteY98" fmla="*/ 6435 h 10000"/>
                <a:gd name="connsiteX99" fmla="*/ 4205 w 10000"/>
                <a:gd name="connsiteY99" fmla="*/ 6620 h 10000"/>
                <a:gd name="connsiteX100" fmla="*/ 4261 w 10000"/>
                <a:gd name="connsiteY100" fmla="*/ 6667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3864 w 10000"/>
                <a:gd name="connsiteY104" fmla="*/ 6574 h 10000"/>
                <a:gd name="connsiteX105" fmla="*/ 3466 w 10000"/>
                <a:gd name="connsiteY105" fmla="*/ 6343 h 10000"/>
                <a:gd name="connsiteX106" fmla="*/ 3182 w 10000"/>
                <a:gd name="connsiteY106" fmla="*/ 6204 h 10000"/>
                <a:gd name="connsiteX107" fmla="*/ 625 w 10000"/>
                <a:gd name="connsiteY107" fmla="*/ 4861 h 10000"/>
                <a:gd name="connsiteX108" fmla="*/ 0 w 10000"/>
                <a:gd name="connsiteY108" fmla="*/ 4630 h 10000"/>
                <a:gd name="connsiteX109" fmla="*/ 0 w 10000"/>
                <a:gd name="connsiteY109" fmla="*/ 4630 h 10000"/>
                <a:gd name="connsiteX110" fmla="*/ 0 w 10000"/>
                <a:gd name="connsiteY110" fmla="*/ 2685 h 10000"/>
                <a:gd name="connsiteX111" fmla="*/ 0 w 10000"/>
                <a:gd name="connsiteY111" fmla="*/ 2685 h 10000"/>
                <a:gd name="connsiteX112" fmla="*/ 568 w 10000"/>
                <a:gd name="connsiteY112" fmla="*/ 2407 h 10000"/>
                <a:gd name="connsiteX113" fmla="*/ 1193 w 10000"/>
                <a:gd name="connsiteY113" fmla="*/ 2269 h 10000"/>
                <a:gd name="connsiteX114" fmla="*/ 1591 w 10000"/>
                <a:gd name="connsiteY114" fmla="*/ 2361 h 10000"/>
                <a:gd name="connsiteX115" fmla="*/ 2045 w 10000"/>
                <a:gd name="connsiteY115" fmla="*/ 2176 h 10000"/>
                <a:gd name="connsiteX116" fmla="*/ 2386 w 10000"/>
                <a:gd name="connsiteY116" fmla="*/ 1898 h 10000"/>
                <a:gd name="connsiteX117" fmla="*/ 8352 w 10000"/>
                <a:gd name="connsiteY117" fmla="*/ 1898 h 10000"/>
                <a:gd name="connsiteX118" fmla="*/ 8352 w 10000"/>
                <a:gd name="connsiteY118" fmla="*/ 0 h 10000"/>
                <a:gd name="connsiteX119" fmla="*/ 9148 w 10000"/>
                <a:gd name="connsiteY119" fmla="*/ 0 h 10000"/>
                <a:gd name="connsiteX120" fmla="*/ 9148 w 10000"/>
                <a:gd name="connsiteY120" fmla="*/ 0 h 10000"/>
                <a:gd name="connsiteX121" fmla="*/ 10000 w 10000"/>
                <a:gd name="connsiteY121" fmla="*/ 0 h 10000"/>
                <a:gd name="connsiteX122" fmla="*/ 10000 w 10000"/>
                <a:gd name="connsiteY122" fmla="*/ 0 h 10000"/>
                <a:gd name="connsiteX123" fmla="*/ 9886 w 10000"/>
                <a:gd name="connsiteY123" fmla="*/ 5463 h 10000"/>
                <a:gd name="connsiteX124" fmla="*/ 9886 w 10000"/>
                <a:gd name="connsiteY124" fmla="*/ 5463 h 10000"/>
                <a:gd name="connsiteX125" fmla="*/ 9886 w 10000"/>
                <a:gd name="connsiteY125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693 w 10000"/>
                <a:gd name="connsiteY2" fmla="*/ 9352 h 10000"/>
                <a:gd name="connsiteX3" fmla="*/ 8225 w 10000"/>
                <a:gd name="connsiteY3" fmla="*/ 9230 h 10000"/>
                <a:gd name="connsiteX4" fmla="*/ 7784 w 10000"/>
                <a:gd name="connsiteY4" fmla="*/ 9074 h 10000"/>
                <a:gd name="connsiteX5" fmla="*/ 7443 w 10000"/>
                <a:gd name="connsiteY5" fmla="*/ 8750 h 10000"/>
                <a:gd name="connsiteX6" fmla="*/ 7784 w 10000"/>
                <a:gd name="connsiteY6" fmla="*/ 8843 h 10000"/>
                <a:gd name="connsiteX7" fmla="*/ 8068 w 10000"/>
                <a:gd name="connsiteY7" fmla="*/ 8935 h 10000"/>
                <a:gd name="connsiteX8" fmla="*/ 7102 w 10000"/>
                <a:gd name="connsiteY8" fmla="*/ 8241 h 10000"/>
                <a:gd name="connsiteX9" fmla="*/ 6648 w 10000"/>
                <a:gd name="connsiteY9" fmla="*/ 7917 h 10000"/>
                <a:gd name="connsiteX10" fmla="*/ 7102 w 10000"/>
                <a:gd name="connsiteY10" fmla="*/ 8472 h 10000"/>
                <a:gd name="connsiteX11" fmla="*/ 6989 w 10000"/>
                <a:gd name="connsiteY11" fmla="*/ 8472 h 10000"/>
                <a:gd name="connsiteX12" fmla="*/ 5398 w 10000"/>
                <a:gd name="connsiteY12" fmla="*/ 7454 h 10000"/>
                <a:gd name="connsiteX13" fmla="*/ 4148 w 10000"/>
                <a:gd name="connsiteY13" fmla="*/ 6806 h 10000"/>
                <a:gd name="connsiteX14" fmla="*/ 4489 w 10000"/>
                <a:gd name="connsiteY14" fmla="*/ 6759 h 10000"/>
                <a:gd name="connsiteX15" fmla="*/ 4602 w 10000"/>
                <a:gd name="connsiteY15" fmla="*/ 7037 h 10000"/>
                <a:gd name="connsiteX16" fmla="*/ 5568 w 10000"/>
                <a:gd name="connsiteY16" fmla="*/ 7407 h 10000"/>
                <a:gd name="connsiteX17" fmla="*/ 5568 w 10000"/>
                <a:gd name="connsiteY17" fmla="*/ 7269 h 10000"/>
                <a:gd name="connsiteX18" fmla="*/ 4830 w 10000"/>
                <a:gd name="connsiteY18" fmla="*/ 6759 h 10000"/>
                <a:gd name="connsiteX19" fmla="*/ 5057 w 10000"/>
                <a:gd name="connsiteY19" fmla="*/ 6481 h 10000"/>
                <a:gd name="connsiteX20" fmla="*/ 5625 w 10000"/>
                <a:gd name="connsiteY20" fmla="*/ 6759 h 10000"/>
                <a:gd name="connsiteX21" fmla="*/ 5909 w 10000"/>
                <a:gd name="connsiteY21" fmla="*/ 6991 h 10000"/>
                <a:gd name="connsiteX22" fmla="*/ 6080 w 10000"/>
                <a:gd name="connsiteY22" fmla="*/ 7130 h 10000"/>
                <a:gd name="connsiteX23" fmla="*/ 6591 w 10000"/>
                <a:gd name="connsiteY23" fmla="*/ 7176 h 10000"/>
                <a:gd name="connsiteX24" fmla="*/ 6875 w 10000"/>
                <a:gd name="connsiteY24" fmla="*/ 7315 h 10000"/>
                <a:gd name="connsiteX25" fmla="*/ 7273 w 10000"/>
                <a:gd name="connsiteY25" fmla="*/ 7407 h 10000"/>
                <a:gd name="connsiteX26" fmla="*/ 7330 w 10000"/>
                <a:gd name="connsiteY26" fmla="*/ 7731 h 10000"/>
                <a:gd name="connsiteX27" fmla="*/ 7670 w 10000"/>
                <a:gd name="connsiteY27" fmla="*/ 7870 h 10000"/>
                <a:gd name="connsiteX28" fmla="*/ 7955 w 10000"/>
                <a:gd name="connsiteY28" fmla="*/ 8148 h 10000"/>
                <a:gd name="connsiteX29" fmla="*/ 8409 w 10000"/>
                <a:gd name="connsiteY29" fmla="*/ 8333 h 10000"/>
                <a:gd name="connsiteX30" fmla="*/ 8977 w 10000"/>
                <a:gd name="connsiteY30" fmla="*/ 8333 h 10000"/>
                <a:gd name="connsiteX31" fmla="*/ 8864 w 10000"/>
                <a:gd name="connsiteY31" fmla="*/ 8194 h 10000"/>
                <a:gd name="connsiteX32" fmla="*/ 9034 w 10000"/>
                <a:gd name="connsiteY32" fmla="*/ 7963 h 10000"/>
                <a:gd name="connsiteX33" fmla="*/ 9205 w 10000"/>
                <a:gd name="connsiteY33" fmla="*/ 8102 h 10000"/>
                <a:gd name="connsiteX34" fmla="*/ 9432 w 10000"/>
                <a:gd name="connsiteY34" fmla="*/ 8148 h 10000"/>
                <a:gd name="connsiteX35" fmla="*/ 9545 w 10000"/>
                <a:gd name="connsiteY35" fmla="*/ 7824 h 10000"/>
                <a:gd name="connsiteX36" fmla="*/ 9375 w 10000"/>
                <a:gd name="connsiteY36" fmla="*/ 7870 h 10000"/>
                <a:gd name="connsiteX37" fmla="*/ 9205 w 10000"/>
                <a:gd name="connsiteY37" fmla="*/ 7870 h 10000"/>
                <a:gd name="connsiteX38" fmla="*/ 8864 w 10000"/>
                <a:gd name="connsiteY38" fmla="*/ 7824 h 10000"/>
                <a:gd name="connsiteX39" fmla="*/ 8409 w 10000"/>
                <a:gd name="connsiteY39" fmla="*/ 8194 h 10000"/>
                <a:gd name="connsiteX40" fmla="*/ 8125 w 10000"/>
                <a:gd name="connsiteY40" fmla="*/ 8102 h 10000"/>
                <a:gd name="connsiteX41" fmla="*/ 8011 w 10000"/>
                <a:gd name="connsiteY41" fmla="*/ 7778 h 10000"/>
                <a:gd name="connsiteX42" fmla="*/ 8011 w 10000"/>
                <a:gd name="connsiteY42" fmla="*/ 7269 h 10000"/>
                <a:gd name="connsiteX43" fmla="*/ 7500 w 10000"/>
                <a:gd name="connsiteY43" fmla="*/ 7176 h 10000"/>
                <a:gd name="connsiteX44" fmla="*/ 7500 w 10000"/>
                <a:gd name="connsiteY44" fmla="*/ 6713 h 10000"/>
                <a:gd name="connsiteX45" fmla="*/ 7443 w 10000"/>
                <a:gd name="connsiteY45" fmla="*/ 6713 h 10000"/>
                <a:gd name="connsiteX46" fmla="*/ 7443 w 10000"/>
                <a:gd name="connsiteY46" fmla="*/ 6713 h 10000"/>
                <a:gd name="connsiteX47" fmla="*/ 6932 w 10000"/>
                <a:gd name="connsiteY47" fmla="*/ 6713 h 10000"/>
                <a:gd name="connsiteX48" fmla="*/ 6420 w 10000"/>
                <a:gd name="connsiteY48" fmla="*/ 6852 h 10000"/>
                <a:gd name="connsiteX49" fmla="*/ 6193 w 10000"/>
                <a:gd name="connsiteY49" fmla="*/ 6991 h 10000"/>
                <a:gd name="connsiteX50" fmla="*/ 6193 w 10000"/>
                <a:gd name="connsiteY50" fmla="*/ 6806 h 10000"/>
                <a:gd name="connsiteX51" fmla="*/ 5455 w 10000"/>
                <a:gd name="connsiteY51" fmla="*/ 6528 h 10000"/>
                <a:gd name="connsiteX52" fmla="*/ 5170 w 10000"/>
                <a:gd name="connsiteY52" fmla="*/ 6296 h 10000"/>
                <a:gd name="connsiteX53" fmla="*/ 4659 w 10000"/>
                <a:gd name="connsiteY53" fmla="*/ 6111 h 10000"/>
                <a:gd name="connsiteX54" fmla="*/ 4545 w 10000"/>
                <a:gd name="connsiteY54" fmla="*/ 5972 h 10000"/>
                <a:gd name="connsiteX55" fmla="*/ 4148 w 10000"/>
                <a:gd name="connsiteY55" fmla="*/ 5926 h 10000"/>
                <a:gd name="connsiteX56" fmla="*/ 4034 w 10000"/>
                <a:gd name="connsiteY56" fmla="*/ 5741 h 10000"/>
                <a:gd name="connsiteX57" fmla="*/ 4034 w 10000"/>
                <a:gd name="connsiteY57" fmla="*/ 5741 h 10000"/>
                <a:gd name="connsiteX58" fmla="*/ 4432 w 10000"/>
                <a:gd name="connsiteY58" fmla="*/ 5556 h 10000"/>
                <a:gd name="connsiteX59" fmla="*/ 4716 w 10000"/>
                <a:gd name="connsiteY59" fmla="*/ 5278 h 10000"/>
                <a:gd name="connsiteX60" fmla="*/ 4886 w 10000"/>
                <a:gd name="connsiteY60" fmla="*/ 5000 h 10000"/>
                <a:gd name="connsiteX61" fmla="*/ 5000 w 10000"/>
                <a:gd name="connsiteY61" fmla="*/ 4907 h 10000"/>
                <a:gd name="connsiteX62" fmla="*/ 6080 w 10000"/>
                <a:gd name="connsiteY62" fmla="*/ 4676 h 10000"/>
                <a:gd name="connsiteX63" fmla="*/ 6307 w 10000"/>
                <a:gd name="connsiteY63" fmla="*/ 4537 h 10000"/>
                <a:gd name="connsiteX64" fmla="*/ 6761 w 10000"/>
                <a:gd name="connsiteY64" fmla="*/ 4028 h 10000"/>
                <a:gd name="connsiteX65" fmla="*/ 6591 w 10000"/>
                <a:gd name="connsiteY65" fmla="*/ 3750 h 10000"/>
                <a:gd name="connsiteX66" fmla="*/ 6477 w 10000"/>
                <a:gd name="connsiteY66" fmla="*/ 3704 h 10000"/>
                <a:gd name="connsiteX67" fmla="*/ 6023 w 10000"/>
                <a:gd name="connsiteY67" fmla="*/ 4491 h 10000"/>
                <a:gd name="connsiteX68" fmla="*/ 5795 w 10000"/>
                <a:gd name="connsiteY68" fmla="*/ 4537 h 10000"/>
                <a:gd name="connsiteX69" fmla="*/ 5511 w 10000"/>
                <a:gd name="connsiteY69" fmla="*/ 4537 h 10000"/>
                <a:gd name="connsiteX70" fmla="*/ 5284 w 10000"/>
                <a:gd name="connsiteY70" fmla="*/ 4491 h 10000"/>
                <a:gd name="connsiteX71" fmla="*/ 4716 w 10000"/>
                <a:gd name="connsiteY71" fmla="*/ 4676 h 10000"/>
                <a:gd name="connsiteX72" fmla="*/ 4261 w 10000"/>
                <a:gd name="connsiteY72" fmla="*/ 5093 h 10000"/>
                <a:gd name="connsiteX73" fmla="*/ 4148 w 10000"/>
                <a:gd name="connsiteY73" fmla="*/ 4630 h 10000"/>
                <a:gd name="connsiteX74" fmla="*/ 4034 w 10000"/>
                <a:gd name="connsiteY74" fmla="*/ 4306 h 10000"/>
                <a:gd name="connsiteX75" fmla="*/ 3693 w 10000"/>
                <a:gd name="connsiteY75" fmla="*/ 4074 h 10000"/>
                <a:gd name="connsiteX76" fmla="*/ 3580 w 10000"/>
                <a:gd name="connsiteY76" fmla="*/ 3889 h 10000"/>
                <a:gd name="connsiteX77" fmla="*/ 3523 w 10000"/>
                <a:gd name="connsiteY77" fmla="*/ 4167 h 10000"/>
                <a:gd name="connsiteX78" fmla="*/ 3182 w 10000"/>
                <a:gd name="connsiteY78" fmla="*/ 4213 h 10000"/>
                <a:gd name="connsiteX79" fmla="*/ 3011 w 10000"/>
                <a:gd name="connsiteY79" fmla="*/ 4213 h 10000"/>
                <a:gd name="connsiteX80" fmla="*/ 2784 w 10000"/>
                <a:gd name="connsiteY80" fmla="*/ 4213 h 10000"/>
                <a:gd name="connsiteX81" fmla="*/ 2273 w 10000"/>
                <a:gd name="connsiteY81" fmla="*/ 4259 h 10000"/>
                <a:gd name="connsiteX82" fmla="*/ 2159 w 10000"/>
                <a:gd name="connsiteY82" fmla="*/ 4491 h 10000"/>
                <a:gd name="connsiteX83" fmla="*/ 2386 w 10000"/>
                <a:gd name="connsiteY83" fmla="*/ 5093 h 10000"/>
                <a:gd name="connsiteX84" fmla="*/ 2727 w 10000"/>
                <a:gd name="connsiteY84" fmla="*/ 5139 h 10000"/>
                <a:gd name="connsiteX85" fmla="*/ 2727 w 10000"/>
                <a:gd name="connsiteY85" fmla="*/ 5139 h 10000"/>
                <a:gd name="connsiteX86" fmla="*/ 2898 w 10000"/>
                <a:gd name="connsiteY86" fmla="*/ 4769 h 10000"/>
                <a:gd name="connsiteX87" fmla="*/ 3466 w 10000"/>
                <a:gd name="connsiteY87" fmla="*/ 4907 h 10000"/>
                <a:gd name="connsiteX88" fmla="*/ 3636 w 10000"/>
                <a:gd name="connsiteY88" fmla="*/ 5000 h 10000"/>
                <a:gd name="connsiteX89" fmla="*/ 3636 w 10000"/>
                <a:gd name="connsiteY89" fmla="*/ 5231 h 10000"/>
                <a:gd name="connsiteX90" fmla="*/ 3864 w 10000"/>
                <a:gd name="connsiteY90" fmla="*/ 5324 h 10000"/>
                <a:gd name="connsiteX91" fmla="*/ 3920 w 10000"/>
                <a:gd name="connsiteY91" fmla="*/ 5324 h 10000"/>
                <a:gd name="connsiteX92" fmla="*/ 3864 w 10000"/>
                <a:gd name="connsiteY92" fmla="*/ 5602 h 10000"/>
                <a:gd name="connsiteX93" fmla="*/ 3807 w 10000"/>
                <a:gd name="connsiteY93" fmla="*/ 5741 h 10000"/>
                <a:gd name="connsiteX94" fmla="*/ 3750 w 10000"/>
                <a:gd name="connsiteY94" fmla="*/ 5972 h 10000"/>
                <a:gd name="connsiteX95" fmla="*/ 4318 w 10000"/>
                <a:gd name="connsiteY95" fmla="*/ 6204 h 10000"/>
                <a:gd name="connsiteX96" fmla="*/ 4489 w 10000"/>
                <a:gd name="connsiteY96" fmla="*/ 6389 h 10000"/>
                <a:gd name="connsiteX97" fmla="*/ 4148 w 10000"/>
                <a:gd name="connsiteY97" fmla="*/ 6481 h 10000"/>
                <a:gd name="connsiteX98" fmla="*/ 4034 w 10000"/>
                <a:gd name="connsiteY98" fmla="*/ 6389 h 10000"/>
                <a:gd name="connsiteX99" fmla="*/ 3920 w 10000"/>
                <a:gd name="connsiteY99" fmla="*/ 6435 h 10000"/>
                <a:gd name="connsiteX100" fmla="*/ 4205 w 10000"/>
                <a:gd name="connsiteY100" fmla="*/ 6620 h 10000"/>
                <a:gd name="connsiteX101" fmla="*/ 4261 w 10000"/>
                <a:gd name="connsiteY101" fmla="*/ 6667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4091 w 10000"/>
                <a:gd name="connsiteY104" fmla="*/ 6759 h 10000"/>
                <a:gd name="connsiteX105" fmla="*/ 3864 w 10000"/>
                <a:gd name="connsiteY105" fmla="*/ 6574 h 10000"/>
                <a:gd name="connsiteX106" fmla="*/ 3466 w 10000"/>
                <a:gd name="connsiteY106" fmla="*/ 6343 h 10000"/>
                <a:gd name="connsiteX107" fmla="*/ 3182 w 10000"/>
                <a:gd name="connsiteY107" fmla="*/ 6204 h 10000"/>
                <a:gd name="connsiteX108" fmla="*/ 625 w 10000"/>
                <a:gd name="connsiteY108" fmla="*/ 4861 h 10000"/>
                <a:gd name="connsiteX109" fmla="*/ 0 w 10000"/>
                <a:gd name="connsiteY109" fmla="*/ 4630 h 10000"/>
                <a:gd name="connsiteX110" fmla="*/ 0 w 10000"/>
                <a:gd name="connsiteY110" fmla="*/ 4630 h 10000"/>
                <a:gd name="connsiteX111" fmla="*/ 0 w 10000"/>
                <a:gd name="connsiteY111" fmla="*/ 2685 h 10000"/>
                <a:gd name="connsiteX112" fmla="*/ 0 w 10000"/>
                <a:gd name="connsiteY112" fmla="*/ 2685 h 10000"/>
                <a:gd name="connsiteX113" fmla="*/ 568 w 10000"/>
                <a:gd name="connsiteY113" fmla="*/ 2407 h 10000"/>
                <a:gd name="connsiteX114" fmla="*/ 1193 w 10000"/>
                <a:gd name="connsiteY114" fmla="*/ 2269 h 10000"/>
                <a:gd name="connsiteX115" fmla="*/ 1591 w 10000"/>
                <a:gd name="connsiteY115" fmla="*/ 2361 h 10000"/>
                <a:gd name="connsiteX116" fmla="*/ 2045 w 10000"/>
                <a:gd name="connsiteY116" fmla="*/ 2176 h 10000"/>
                <a:gd name="connsiteX117" fmla="*/ 2386 w 10000"/>
                <a:gd name="connsiteY117" fmla="*/ 1898 h 10000"/>
                <a:gd name="connsiteX118" fmla="*/ 8352 w 10000"/>
                <a:gd name="connsiteY118" fmla="*/ 1898 h 10000"/>
                <a:gd name="connsiteX119" fmla="*/ 8352 w 10000"/>
                <a:gd name="connsiteY119" fmla="*/ 0 h 10000"/>
                <a:gd name="connsiteX120" fmla="*/ 9148 w 10000"/>
                <a:gd name="connsiteY120" fmla="*/ 0 h 10000"/>
                <a:gd name="connsiteX121" fmla="*/ 9148 w 10000"/>
                <a:gd name="connsiteY121" fmla="*/ 0 h 10000"/>
                <a:gd name="connsiteX122" fmla="*/ 10000 w 10000"/>
                <a:gd name="connsiteY122" fmla="*/ 0 h 10000"/>
                <a:gd name="connsiteX123" fmla="*/ 10000 w 10000"/>
                <a:gd name="connsiteY123" fmla="*/ 0 h 10000"/>
                <a:gd name="connsiteX124" fmla="*/ 9886 w 10000"/>
                <a:gd name="connsiteY124" fmla="*/ 5463 h 10000"/>
                <a:gd name="connsiteX125" fmla="*/ 9886 w 10000"/>
                <a:gd name="connsiteY125" fmla="*/ 5463 h 10000"/>
                <a:gd name="connsiteX126" fmla="*/ 9886 w 10000"/>
                <a:gd name="connsiteY126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8068 w 10000"/>
                <a:gd name="connsiteY6" fmla="*/ 8935 h 10000"/>
                <a:gd name="connsiteX7" fmla="*/ 7102 w 10000"/>
                <a:gd name="connsiteY7" fmla="*/ 8241 h 10000"/>
                <a:gd name="connsiteX8" fmla="*/ 6648 w 10000"/>
                <a:gd name="connsiteY8" fmla="*/ 7917 h 10000"/>
                <a:gd name="connsiteX9" fmla="*/ 7102 w 10000"/>
                <a:gd name="connsiteY9" fmla="*/ 8472 h 10000"/>
                <a:gd name="connsiteX10" fmla="*/ 6989 w 10000"/>
                <a:gd name="connsiteY10" fmla="*/ 8472 h 10000"/>
                <a:gd name="connsiteX11" fmla="*/ 5398 w 10000"/>
                <a:gd name="connsiteY11" fmla="*/ 7454 h 10000"/>
                <a:gd name="connsiteX12" fmla="*/ 4148 w 10000"/>
                <a:gd name="connsiteY12" fmla="*/ 6806 h 10000"/>
                <a:gd name="connsiteX13" fmla="*/ 4489 w 10000"/>
                <a:gd name="connsiteY13" fmla="*/ 6759 h 10000"/>
                <a:gd name="connsiteX14" fmla="*/ 4602 w 10000"/>
                <a:gd name="connsiteY14" fmla="*/ 7037 h 10000"/>
                <a:gd name="connsiteX15" fmla="*/ 5568 w 10000"/>
                <a:gd name="connsiteY15" fmla="*/ 7407 h 10000"/>
                <a:gd name="connsiteX16" fmla="*/ 5568 w 10000"/>
                <a:gd name="connsiteY16" fmla="*/ 7269 h 10000"/>
                <a:gd name="connsiteX17" fmla="*/ 4830 w 10000"/>
                <a:gd name="connsiteY17" fmla="*/ 6759 h 10000"/>
                <a:gd name="connsiteX18" fmla="*/ 5057 w 10000"/>
                <a:gd name="connsiteY18" fmla="*/ 6481 h 10000"/>
                <a:gd name="connsiteX19" fmla="*/ 5625 w 10000"/>
                <a:gd name="connsiteY19" fmla="*/ 6759 h 10000"/>
                <a:gd name="connsiteX20" fmla="*/ 5909 w 10000"/>
                <a:gd name="connsiteY20" fmla="*/ 6991 h 10000"/>
                <a:gd name="connsiteX21" fmla="*/ 6080 w 10000"/>
                <a:gd name="connsiteY21" fmla="*/ 7130 h 10000"/>
                <a:gd name="connsiteX22" fmla="*/ 6591 w 10000"/>
                <a:gd name="connsiteY22" fmla="*/ 7176 h 10000"/>
                <a:gd name="connsiteX23" fmla="*/ 6875 w 10000"/>
                <a:gd name="connsiteY23" fmla="*/ 7315 h 10000"/>
                <a:gd name="connsiteX24" fmla="*/ 7273 w 10000"/>
                <a:gd name="connsiteY24" fmla="*/ 7407 h 10000"/>
                <a:gd name="connsiteX25" fmla="*/ 7330 w 10000"/>
                <a:gd name="connsiteY25" fmla="*/ 7731 h 10000"/>
                <a:gd name="connsiteX26" fmla="*/ 7670 w 10000"/>
                <a:gd name="connsiteY26" fmla="*/ 7870 h 10000"/>
                <a:gd name="connsiteX27" fmla="*/ 7955 w 10000"/>
                <a:gd name="connsiteY27" fmla="*/ 8148 h 10000"/>
                <a:gd name="connsiteX28" fmla="*/ 8409 w 10000"/>
                <a:gd name="connsiteY28" fmla="*/ 8333 h 10000"/>
                <a:gd name="connsiteX29" fmla="*/ 8977 w 10000"/>
                <a:gd name="connsiteY29" fmla="*/ 8333 h 10000"/>
                <a:gd name="connsiteX30" fmla="*/ 8864 w 10000"/>
                <a:gd name="connsiteY30" fmla="*/ 8194 h 10000"/>
                <a:gd name="connsiteX31" fmla="*/ 9034 w 10000"/>
                <a:gd name="connsiteY31" fmla="*/ 7963 h 10000"/>
                <a:gd name="connsiteX32" fmla="*/ 9205 w 10000"/>
                <a:gd name="connsiteY32" fmla="*/ 8102 h 10000"/>
                <a:gd name="connsiteX33" fmla="*/ 9432 w 10000"/>
                <a:gd name="connsiteY33" fmla="*/ 8148 h 10000"/>
                <a:gd name="connsiteX34" fmla="*/ 9545 w 10000"/>
                <a:gd name="connsiteY34" fmla="*/ 7824 h 10000"/>
                <a:gd name="connsiteX35" fmla="*/ 9375 w 10000"/>
                <a:gd name="connsiteY35" fmla="*/ 7870 h 10000"/>
                <a:gd name="connsiteX36" fmla="*/ 9205 w 10000"/>
                <a:gd name="connsiteY36" fmla="*/ 7870 h 10000"/>
                <a:gd name="connsiteX37" fmla="*/ 8864 w 10000"/>
                <a:gd name="connsiteY37" fmla="*/ 7824 h 10000"/>
                <a:gd name="connsiteX38" fmla="*/ 8409 w 10000"/>
                <a:gd name="connsiteY38" fmla="*/ 8194 h 10000"/>
                <a:gd name="connsiteX39" fmla="*/ 8125 w 10000"/>
                <a:gd name="connsiteY39" fmla="*/ 8102 h 10000"/>
                <a:gd name="connsiteX40" fmla="*/ 8011 w 10000"/>
                <a:gd name="connsiteY40" fmla="*/ 7778 h 10000"/>
                <a:gd name="connsiteX41" fmla="*/ 8011 w 10000"/>
                <a:gd name="connsiteY41" fmla="*/ 7269 h 10000"/>
                <a:gd name="connsiteX42" fmla="*/ 7500 w 10000"/>
                <a:gd name="connsiteY42" fmla="*/ 7176 h 10000"/>
                <a:gd name="connsiteX43" fmla="*/ 7500 w 10000"/>
                <a:gd name="connsiteY43" fmla="*/ 6713 h 10000"/>
                <a:gd name="connsiteX44" fmla="*/ 7443 w 10000"/>
                <a:gd name="connsiteY44" fmla="*/ 6713 h 10000"/>
                <a:gd name="connsiteX45" fmla="*/ 7443 w 10000"/>
                <a:gd name="connsiteY45" fmla="*/ 6713 h 10000"/>
                <a:gd name="connsiteX46" fmla="*/ 6932 w 10000"/>
                <a:gd name="connsiteY46" fmla="*/ 6713 h 10000"/>
                <a:gd name="connsiteX47" fmla="*/ 6420 w 10000"/>
                <a:gd name="connsiteY47" fmla="*/ 6852 h 10000"/>
                <a:gd name="connsiteX48" fmla="*/ 6193 w 10000"/>
                <a:gd name="connsiteY48" fmla="*/ 6991 h 10000"/>
                <a:gd name="connsiteX49" fmla="*/ 6193 w 10000"/>
                <a:gd name="connsiteY49" fmla="*/ 6806 h 10000"/>
                <a:gd name="connsiteX50" fmla="*/ 5455 w 10000"/>
                <a:gd name="connsiteY50" fmla="*/ 6528 h 10000"/>
                <a:gd name="connsiteX51" fmla="*/ 5170 w 10000"/>
                <a:gd name="connsiteY51" fmla="*/ 6296 h 10000"/>
                <a:gd name="connsiteX52" fmla="*/ 4659 w 10000"/>
                <a:gd name="connsiteY52" fmla="*/ 6111 h 10000"/>
                <a:gd name="connsiteX53" fmla="*/ 4545 w 10000"/>
                <a:gd name="connsiteY53" fmla="*/ 5972 h 10000"/>
                <a:gd name="connsiteX54" fmla="*/ 4148 w 10000"/>
                <a:gd name="connsiteY54" fmla="*/ 5926 h 10000"/>
                <a:gd name="connsiteX55" fmla="*/ 4034 w 10000"/>
                <a:gd name="connsiteY55" fmla="*/ 5741 h 10000"/>
                <a:gd name="connsiteX56" fmla="*/ 4034 w 10000"/>
                <a:gd name="connsiteY56" fmla="*/ 5741 h 10000"/>
                <a:gd name="connsiteX57" fmla="*/ 4432 w 10000"/>
                <a:gd name="connsiteY57" fmla="*/ 5556 h 10000"/>
                <a:gd name="connsiteX58" fmla="*/ 4716 w 10000"/>
                <a:gd name="connsiteY58" fmla="*/ 5278 h 10000"/>
                <a:gd name="connsiteX59" fmla="*/ 4886 w 10000"/>
                <a:gd name="connsiteY59" fmla="*/ 5000 h 10000"/>
                <a:gd name="connsiteX60" fmla="*/ 5000 w 10000"/>
                <a:gd name="connsiteY60" fmla="*/ 4907 h 10000"/>
                <a:gd name="connsiteX61" fmla="*/ 6080 w 10000"/>
                <a:gd name="connsiteY61" fmla="*/ 4676 h 10000"/>
                <a:gd name="connsiteX62" fmla="*/ 6307 w 10000"/>
                <a:gd name="connsiteY62" fmla="*/ 4537 h 10000"/>
                <a:gd name="connsiteX63" fmla="*/ 6761 w 10000"/>
                <a:gd name="connsiteY63" fmla="*/ 4028 h 10000"/>
                <a:gd name="connsiteX64" fmla="*/ 6591 w 10000"/>
                <a:gd name="connsiteY64" fmla="*/ 3750 h 10000"/>
                <a:gd name="connsiteX65" fmla="*/ 6477 w 10000"/>
                <a:gd name="connsiteY65" fmla="*/ 3704 h 10000"/>
                <a:gd name="connsiteX66" fmla="*/ 6023 w 10000"/>
                <a:gd name="connsiteY66" fmla="*/ 4491 h 10000"/>
                <a:gd name="connsiteX67" fmla="*/ 5795 w 10000"/>
                <a:gd name="connsiteY67" fmla="*/ 4537 h 10000"/>
                <a:gd name="connsiteX68" fmla="*/ 5511 w 10000"/>
                <a:gd name="connsiteY68" fmla="*/ 4537 h 10000"/>
                <a:gd name="connsiteX69" fmla="*/ 5284 w 10000"/>
                <a:gd name="connsiteY69" fmla="*/ 4491 h 10000"/>
                <a:gd name="connsiteX70" fmla="*/ 4716 w 10000"/>
                <a:gd name="connsiteY70" fmla="*/ 4676 h 10000"/>
                <a:gd name="connsiteX71" fmla="*/ 4261 w 10000"/>
                <a:gd name="connsiteY71" fmla="*/ 5093 h 10000"/>
                <a:gd name="connsiteX72" fmla="*/ 4148 w 10000"/>
                <a:gd name="connsiteY72" fmla="*/ 4630 h 10000"/>
                <a:gd name="connsiteX73" fmla="*/ 4034 w 10000"/>
                <a:gd name="connsiteY73" fmla="*/ 4306 h 10000"/>
                <a:gd name="connsiteX74" fmla="*/ 3693 w 10000"/>
                <a:gd name="connsiteY74" fmla="*/ 4074 h 10000"/>
                <a:gd name="connsiteX75" fmla="*/ 3580 w 10000"/>
                <a:gd name="connsiteY75" fmla="*/ 3889 h 10000"/>
                <a:gd name="connsiteX76" fmla="*/ 3523 w 10000"/>
                <a:gd name="connsiteY76" fmla="*/ 4167 h 10000"/>
                <a:gd name="connsiteX77" fmla="*/ 3182 w 10000"/>
                <a:gd name="connsiteY77" fmla="*/ 4213 h 10000"/>
                <a:gd name="connsiteX78" fmla="*/ 3011 w 10000"/>
                <a:gd name="connsiteY78" fmla="*/ 4213 h 10000"/>
                <a:gd name="connsiteX79" fmla="*/ 2784 w 10000"/>
                <a:gd name="connsiteY79" fmla="*/ 4213 h 10000"/>
                <a:gd name="connsiteX80" fmla="*/ 2273 w 10000"/>
                <a:gd name="connsiteY80" fmla="*/ 4259 h 10000"/>
                <a:gd name="connsiteX81" fmla="*/ 2159 w 10000"/>
                <a:gd name="connsiteY81" fmla="*/ 4491 h 10000"/>
                <a:gd name="connsiteX82" fmla="*/ 2386 w 10000"/>
                <a:gd name="connsiteY82" fmla="*/ 5093 h 10000"/>
                <a:gd name="connsiteX83" fmla="*/ 2727 w 10000"/>
                <a:gd name="connsiteY83" fmla="*/ 5139 h 10000"/>
                <a:gd name="connsiteX84" fmla="*/ 2727 w 10000"/>
                <a:gd name="connsiteY84" fmla="*/ 5139 h 10000"/>
                <a:gd name="connsiteX85" fmla="*/ 2898 w 10000"/>
                <a:gd name="connsiteY85" fmla="*/ 4769 h 10000"/>
                <a:gd name="connsiteX86" fmla="*/ 3466 w 10000"/>
                <a:gd name="connsiteY86" fmla="*/ 4907 h 10000"/>
                <a:gd name="connsiteX87" fmla="*/ 3636 w 10000"/>
                <a:gd name="connsiteY87" fmla="*/ 5000 h 10000"/>
                <a:gd name="connsiteX88" fmla="*/ 3636 w 10000"/>
                <a:gd name="connsiteY88" fmla="*/ 5231 h 10000"/>
                <a:gd name="connsiteX89" fmla="*/ 3864 w 10000"/>
                <a:gd name="connsiteY89" fmla="*/ 5324 h 10000"/>
                <a:gd name="connsiteX90" fmla="*/ 3920 w 10000"/>
                <a:gd name="connsiteY90" fmla="*/ 5324 h 10000"/>
                <a:gd name="connsiteX91" fmla="*/ 3864 w 10000"/>
                <a:gd name="connsiteY91" fmla="*/ 5602 h 10000"/>
                <a:gd name="connsiteX92" fmla="*/ 3807 w 10000"/>
                <a:gd name="connsiteY92" fmla="*/ 5741 h 10000"/>
                <a:gd name="connsiteX93" fmla="*/ 3750 w 10000"/>
                <a:gd name="connsiteY93" fmla="*/ 5972 h 10000"/>
                <a:gd name="connsiteX94" fmla="*/ 4318 w 10000"/>
                <a:gd name="connsiteY94" fmla="*/ 6204 h 10000"/>
                <a:gd name="connsiteX95" fmla="*/ 4489 w 10000"/>
                <a:gd name="connsiteY95" fmla="*/ 6389 h 10000"/>
                <a:gd name="connsiteX96" fmla="*/ 4148 w 10000"/>
                <a:gd name="connsiteY96" fmla="*/ 6481 h 10000"/>
                <a:gd name="connsiteX97" fmla="*/ 4034 w 10000"/>
                <a:gd name="connsiteY97" fmla="*/ 6389 h 10000"/>
                <a:gd name="connsiteX98" fmla="*/ 3920 w 10000"/>
                <a:gd name="connsiteY98" fmla="*/ 6435 h 10000"/>
                <a:gd name="connsiteX99" fmla="*/ 4205 w 10000"/>
                <a:gd name="connsiteY99" fmla="*/ 6620 h 10000"/>
                <a:gd name="connsiteX100" fmla="*/ 4261 w 10000"/>
                <a:gd name="connsiteY100" fmla="*/ 6667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4091 w 10000"/>
                <a:gd name="connsiteY103" fmla="*/ 6759 h 10000"/>
                <a:gd name="connsiteX104" fmla="*/ 3864 w 10000"/>
                <a:gd name="connsiteY104" fmla="*/ 6574 h 10000"/>
                <a:gd name="connsiteX105" fmla="*/ 3466 w 10000"/>
                <a:gd name="connsiteY105" fmla="*/ 6343 h 10000"/>
                <a:gd name="connsiteX106" fmla="*/ 3182 w 10000"/>
                <a:gd name="connsiteY106" fmla="*/ 6204 h 10000"/>
                <a:gd name="connsiteX107" fmla="*/ 625 w 10000"/>
                <a:gd name="connsiteY107" fmla="*/ 4861 h 10000"/>
                <a:gd name="connsiteX108" fmla="*/ 0 w 10000"/>
                <a:gd name="connsiteY108" fmla="*/ 4630 h 10000"/>
                <a:gd name="connsiteX109" fmla="*/ 0 w 10000"/>
                <a:gd name="connsiteY109" fmla="*/ 4630 h 10000"/>
                <a:gd name="connsiteX110" fmla="*/ 0 w 10000"/>
                <a:gd name="connsiteY110" fmla="*/ 2685 h 10000"/>
                <a:gd name="connsiteX111" fmla="*/ 0 w 10000"/>
                <a:gd name="connsiteY111" fmla="*/ 2685 h 10000"/>
                <a:gd name="connsiteX112" fmla="*/ 568 w 10000"/>
                <a:gd name="connsiteY112" fmla="*/ 2407 h 10000"/>
                <a:gd name="connsiteX113" fmla="*/ 1193 w 10000"/>
                <a:gd name="connsiteY113" fmla="*/ 2269 h 10000"/>
                <a:gd name="connsiteX114" fmla="*/ 1591 w 10000"/>
                <a:gd name="connsiteY114" fmla="*/ 2361 h 10000"/>
                <a:gd name="connsiteX115" fmla="*/ 2045 w 10000"/>
                <a:gd name="connsiteY115" fmla="*/ 2176 h 10000"/>
                <a:gd name="connsiteX116" fmla="*/ 2386 w 10000"/>
                <a:gd name="connsiteY116" fmla="*/ 1898 h 10000"/>
                <a:gd name="connsiteX117" fmla="*/ 8352 w 10000"/>
                <a:gd name="connsiteY117" fmla="*/ 1898 h 10000"/>
                <a:gd name="connsiteX118" fmla="*/ 8352 w 10000"/>
                <a:gd name="connsiteY118" fmla="*/ 0 h 10000"/>
                <a:gd name="connsiteX119" fmla="*/ 9148 w 10000"/>
                <a:gd name="connsiteY119" fmla="*/ 0 h 10000"/>
                <a:gd name="connsiteX120" fmla="*/ 9148 w 10000"/>
                <a:gd name="connsiteY120" fmla="*/ 0 h 10000"/>
                <a:gd name="connsiteX121" fmla="*/ 10000 w 10000"/>
                <a:gd name="connsiteY121" fmla="*/ 0 h 10000"/>
                <a:gd name="connsiteX122" fmla="*/ 10000 w 10000"/>
                <a:gd name="connsiteY122" fmla="*/ 0 h 10000"/>
                <a:gd name="connsiteX123" fmla="*/ 9886 w 10000"/>
                <a:gd name="connsiteY123" fmla="*/ 5463 h 10000"/>
                <a:gd name="connsiteX124" fmla="*/ 9886 w 10000"/>
                <a:gd name="connsiteY124" fmla="*/ 5463 h 10000"/>
                <a:gd name="connsiteX125" fmla="*/ 9886 w 10000"/>
                <a:gd name="connsiteY125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7102 w 10000"/>
                <a:gd name="connsiteY6" fmla="*/ 8241 h 10000"/>
                <a:gd name="connsiteX7" fmla="*/ 6648 w 10000"/>
                <a:gd name="connsiteY7" fmla="*/ 7917 h 10000"/>
                <a:gd name="connsiteX8" fmla="*/ 7102 w 10000"/>
                <a:gd name="connsiteY8" fmla="*/ 8472 h 10000"/>
                <a:gd name="connsiteX9" fmla="*/ 6989 w 10000"/>
                <a:gd name="connsiteY9" fmla="*/ 8472 h 10000"/>
                <a:gd name="connsiteX10" fmla="*/ 5398 w 10000"/>
                <a:gd name="connsiteY10" fmla="*/ 7454 h 10000"/>
                <a:gd name="connsiteX11" fmla="*/ 4148 w 10000"/>
                <a:gd name="connsiteY11" fmla="*/ 6806 h 10000"/>
                <a:gd name="connsiteX12" fmla="*/ 4489 w 10000"/>
                <a:gd name="connsiteY12" fmla="*/ 6759 h 10000"/>
                <a:gd name="connsiteX13" fmla="*/ 4602 w 10000"/>
                <a:gd name="connsiteY13" fmla="*/ 7037 h 10000"/>
                <a:gd name="connsiteX14" fmla="*/ 5568 w 10000"/>
                <a:gd name="connsiteY14" fmla="*/ 7407 h 10000"/>
                <a:gd name="connsiteX15" fmla="*/ 5568 w 10000"/>
                <a:gd name="connsiteY15" fmla="*/ 7269 h 10000"/>
                <a:gd name="connsiteX16" fmla="*/ 4830 w 10000"/>
                <a:gd name="connsiteY16" fmla="*/ 6759 h 10000"/>
                <a:gd name="connsiteX17" fmla="*/ 5057 w 10000"/>
                <a:gd name="connsiteY17" fmla="*/ 6481 h 10000"/>
                <a:gd name="connsiteX18" fmla="*/ 5625 w 10000"/>
                <a:gd name="connsiteY18" fmla="*/ 6759 h 10000"/>
                <a:gd name="connsiteX19" fmla="*/ 5909 w 10000"/>
                <a:gd name="connsiteY19" fmla="*/ 6991 h 10000"/>
                <a:gd name="connsiteX20" fmla="*/ 6080 w 10000"/>
                <a:gd name="connsiteY20" fmla="*/ 7130 h 10000"/>
                <a:gd name="connsiteX21" fmla="*/ 6591 w 10000"/>
                <a:gd name="connsiteY21" fmla="*/ 7176 h 10000"/>
                <a:gd name="connsiteX22" fmla="*/ 6875 w 10000"/>
                <a:gd name="connsiteY22" fmla="*/ 7315 h 10000"/>
                <a:gd name="connsiteX23" fmla="*/ 7273 w 10000"/>
                <a:gd name="connsiteY23" fmla="*/ 7407 h 10000"/>
                <a:gd name="connsiteX24" fmla="*/ 7330 w 10000"/>
                <a:gd name="connsiteY24" fmla="*/ 7731 h 10000"/>
                <a:gd name="connsiteX25" fmla="*/ 7670 w 10000"/>
                <a:gd name="connsiteY25" fmla="*/ 7870 h 10000"/>
                <a:gd name="connsiteX26" fmla="*/ 7955 w 10000"/>
                <a:gd name="connsiteY26" fmla="*/ 8148 h 10000"/>
                <a:gd name="connsiteX27" fmla="*/ 8409 w 10000"/>
                <a:gd name="connsiteY27" fmla="*/ 8333 h 10000"/>
                <a:gd name="connsiteX28" fmla="*/ 8977 w 10000"/>
                <a:gd name="connsiteY28" fmla="*/ 8333 h 10000"/>
                <a:gd name="connsiteX29" fmla="*/ 8864 w 10000"/>
                <a:gd name="connsiteY29" fmla="*/ 8194 h 10000"/>
                <a:gd name="connsiteX30" fmla="*/ 9034 w 10000"/>
                <a:gd name="connsiteY30" fmla="*/ 7963 h 10000"/>
                <a:gd name="connsiteX31" fmla="*/ 9205 w 10000"/>
                <a:gd name="connsiteY31" fmla="*/ 8102 h 10000"/>
                <a:gd name="connsiteX32" fmla="*/ 9432 w 10000"/>
                <a:gd name="connsiteY32" fmla="*/ 8148 h 10000"/>
                <a:gd name="connsiteX33" fmla="*/ 9545 w 10000"/>
                <a:gd name="connsiteY33" fmla="*/ 7824 h 10000"/>
                <a:gd name="connsiteX34" fmla="*/ 9375 w 10000"/>
                <a:gd name="connsiteY34" fmla="*/ 7870 h 10000"/>
                <a:gd name="connsiteX35" fmla="*/ 9205 w 10000"/>
                <a:gd name="connsiteY35" fmla="*/ 7870 h 10000"/>
                <a:gd name="connsiteX36" fmla="*/ 8864 w 10000"/>
                <a:gd name="connsiteY36" fmla="*/ 7824 h 10000"/>
                <a:gd name="connsiteX37" fmla="*/ 8409 w 10000"/>
                <a:gd name="connsiteY37" fmla="*/ 8194 h 10000"/>
                <a:gd name="connsiteX38" fmla="*/ 8125 w 10000"/>
                <a:gd name="connsiteY38" fmla="*/ 8102 h 10000"/>
                <a:gd name="connsiteX39" fmla="*/ 8011 w 10000"/>
                <a:gd name="connsiteY39" fmla="*/ 7778 h 10000"/>
                <a:gd name="connsiteX40" fmla="*/ 8011 w 10000"/>
                <a:gd name="connsiteY40" fmla="*/ 7269 h 10000"/>
                <a:gd name="connsiteX41" fmla="*/ 7500 w 10000"/>
                <a:gd name="connsiteY41" fmla="*/ 7176 h 10000"/>
                <a:gd name="connsiteX42" fmla="*/ 7500 w 10000"/>
                <a:gd name="connsiteY42" fmla="*/ 6713 h 10000"/>
                <a:gd name="connsiteX43" fmla="*/ 7443 w 10000"/>
                <a:gd name="connsiteY43" fmla="*/ 6713 h 10000"/>
                <a:gd name="connsiteX44" fmla="*/ 7443 w 10000"/>
                <a:gd name="connsiteY44" fmla="*/ 6713 h 10000"/>
                <a:gd name="connsiteX45" fmla="*/ 6932 w 10000"/>
                <a:gd name="connsiteY45" fmla="*/ 6713 h 10000"/>
                <a:gd name="connsiteX46" fmla="*/ 6420 w 10000"/>
                <a:gd name="connsiteY46" fmla="*/ 6852 h 10000"/>
                <a:gd name="connsiteX47" fmla="*/ 6193 w 10000"/>
                <a:gd name="connsiteY47" fmla="*/ 6991 h 10000"/>
                <a:gd name="connsiteX48" fmla="*/ 6193 w 10000"/>
                <a:gd name="connsiteY48" fmla="*/ 6806 h 10000"/>
                <a:gd name="connsiteX49" fmla="*/ 5455 w 10000"/>
                <a:gd name="connsiteY49" fmla="*/ 6528 h 10000"/>
                <a:gd name="connsiteX50" fmla="*/ 5170 w 10000"/>
                <a:gd name="connsiteY50" fmla="*/ 6296 h 10000"/>
                <a:gd name="connsiteX51" fmla="*/ 4659 w 10000"/>
                <a:gd name="connsiteY51" fmla="*/ 6111 h 10000"/>
                <a:gd name="connsiteX52" fmla="*/ 4545 w 10000"/>
                <a:gd name="connsiteY52" fmla="*/ 5972 h 10000"/>
                <a:gd name="connsiteX53" fmla="*/ 4148 w 10000"/>
                <a:gd name="connsiteY53" fmla="*/ 5926 h 10000"/>
                <a:gd name="connsiteX54" fmla="*/ 4034 w 10000"/>
                <a:gd name="connsiteY54" fmla="*/ 5741 h 10000"/>
                <a:gd name="connsiteX55" fmla="*/ 4034 w 10000"/>
                <a:gd name="connsiteY55" fmla="*/ 5741 h 10000"/>
                <a:gd name="connsiteX56" fmla="*/ 4432 w 10000"/>
                <a:gd name="connsiteY56" fmla="*/ 5556 h 10000"/>
                <a:gd name="connsiteX57" fmla="*/ 4716 w 10000"/>
                <a:gd name="connsiteY57" fmla="*/ 5278 h 10000"/>
                <a:gd name="connsiteX58" fmla="*/ 4886 w 10000"/>
                <a:gd name="connsiteY58" fmla="*/ 5000 h 10000"/>
                <a:gd name="connsiteX59" fmla="*/ 5000 w 10000"/>
                <a:gd name="connsiteY59" fmla="*/ 4907 h 10000"/>
                <a:gd name="connsiteX60" fmla="*/ 6080 w 10000"/>
                <a:gd name="connsiteY60" fmla="*/ 4676 h 10000"/>
                <a:gd name="connsiteX61" fmla="*/ 6307 w 10000"/>
                <a:gd name="connsiteY61" fmla="*/ 4537 h 10000"/>
                <a:gd name="connsiteX62" fmla="*/ 6761 w 10000"/>
                <a:gd name="connsiteY62" fmla="*/ 4028 h 10000"/>
                <a:gd name="connsiteX63" fmla="*/ 6591 w 10000"/>
                <a:gd name="connsiteY63" fmla="*/ 3750 h 10000"/>
                <a:gd name="connsiteX64" fmla="*/ 6477 w 10000"/>
                <a:gd name="connsiteY64" fmla="*/ 3704 h 10000"/>
                <a:gd name="connsiteX65" fmla="*/ 6023 w 10000"/>
                <a:gd name="connsiteY65" fmla="*/ 4491 h 10000"/>
                <a:gd name="connsiteX66" fmla="*/ 5795 w 10000"/>
                <a:gd name="connsiteY66" fmla="*/ 4537 h 10000"/>
                <a:gd name="connsiteX67" fmla="*/ 5511 w 10000"/>
                <a:gd name="connsiteY67" fmla="*/ 4537 h 10000"/>
                <a:gd name="connsiteX68" fmla="*/ 5284 w 10000"/>
                <a:gd name="connsiteY68" fmla="*/ 4491 h 10000"/>
                <a:gd name="connsiteX69" fmla="*/ 4716 w 10000"/>
                <a:gd name="connsiteY69" fmla="*/ 4676 h 10000"/>
                <a:gd name="connsiteX70" fmla="*/ 4261 w 10000"/>
                <a:gd name="connsiteY70" fmla="*/ 5093 h 10000"/>
                <a:gd name="connsiteX71" fmla="*/ 4148 w 10000"/>
                <a:gd name="connsiteY71" fmla="*/ 4630 h 10000"/>
                <a:gd name="connsiteX72" fmla="*/ 4034 w 10000"/>
                <a:gd name="connsiteY72" fmla="*/ 4306 h 10000"/>
                <a:gd name="connsiteX73" fmla="*/ 3693 w 10000"/>
                <a:gd name="connsiteY73" fmla="*/ 4074 h 10000"/>
                <a:gd name="connsiteX74" fmla="*/ 3580 w 10000"/>
                <a:gd name="connsiteY74" fmla="*/ 3889 h 10000"/>
                <a:gd name="connsiteX75" fmla="*/ 3523 w 10000"/>
                <a:gd name="connsiteY75" fmla="*/ 4167 h 10000"/>
                <a:gd name="connsiteX76" fmla="*/ 3182 w 10000"/>
                <a:gd name="connsiteY76" fmla="*/ 4213 h 10000"/>
                <a:gd name="connsiteX77" fmla="*/ 3011 w 10000"/>
                <a:gd name="connsiteY77" fmla="*/ 4213 h 10000"/>
                <a:gd name="connsiteX78" fmla="*/ 2784 w 10000"/>
                <a:gd name="connsiteY78" fmla="*/ 4213 h 10000"/>
                <a:gd name="connsiteX79" fmla="*/ 2273 w 10000"/>
                <a:gd name="connsiteY79" fmla="*/ 4259 h 10000"/>
                <a:gd name="connsiteX80" fmla="*/ 2159 w 10000"/>
                <a:gd name="connsiteY80" fmla="*/ 4491 h 10000"/>
                <a:gd name="connsiteX81" fmla="*/ 2386 w 10000"/>
                <a:gd name="connsiteY81" fmla="*/ 5093 h 10000"/>
                <a:gd name="connsiteX82" fmla="*/ 2727 w 10000"/>
                <a:gd name="connsiteY82" fmla="*/ 5139 h 10000"/>
                <a:gd name="connsiteX83" fmla="*/ 2727 w 10000"/>
                <a:gd name="connsiteY83" fmla="*/ 5139 h 10000"/>
                <a:gd name="connsiteX84" fmla="*/ 2898 w 10000"/>
                <a:gd name="connsiteY84" fmla="*/ 4769 h 10000"/>
                <a:gd name="connsiteX85" fmla="*/ 3466 w 10000"/>
                <a:gd name="connsiteY85" fmla="*/ 4907 h 10000"/>
                <a:gd name="connsiteX86" fmla="*/ 3636 w 10000"/>
                <a:gd name="connsiteY86" fmla="*/ 5000 h 10000"/>
                <a:gd name="connsiteX87" fmla="*/ 3636 w 10000"/>
                <a:gd name="connsiteY87" fmla="*/ 5231 h 10000"/>
                <a:gd name="connsiteX88" fmla="*/ 3864 w 10000"/>
                <a:gd name="connsiteY88" fmla="*/ 5324 h 10000"/>
                <a:gd name="connsiteX89" fmla="*/ 3920 w 10000"/>
                <a:gd name="connsiteY89" fmla="*/ 5324 h 10000"/>
                <a:gd name="connsiteX90" fmla="*/ 3864 w 10000"/>
                <a:gd name="connsiteY90" fmla="*/ 5602 h 10000"/>
                <a:gd name="connsiteX91" fmla="*/ 3807 w 10000"/>
                <a:gd name="connsiteY91" fmla="*/ 5741 h 10000"/>
                <a:gd name="connsiteX92" fmla="*/ 3750 w 10000"/>
                <a:gd name="connsiteY92" fmla="*/ 5972 h 10000"/>
                <a:gd name="connsiteX93" fmla="*/ 4318 w 10000"/>
                <a:gd name="connsiteY93" fmla="*/ 6204 h 10000"/>
                <a:gd name="connsiteX94" fmla="*/ 4489 w 10000"/>
                <a:gd name="connsiteY94" fmla="*/ 6389 h 10000"/>
                <a:gd name="connsiteX95" fmla="*/ 4148 w 10000"/>
                <a:gd name="connsiteY95" fmla="*/ 6481 h 10000"/>
                <a:gd name="connsiteX96" fmla="*/ 4034 w 10000"/>
                <a:gd name="connsiteY96" fmla="*/ 6389 h 10000"/>
                <a:gd name="connsiteX97" fmla="*/ 3920 w 10000"/>
                <a:gd name="connsiteY97" fmla="*/ 6435 h 10000"/>
                <a:gd name="connsiteX98" fmla="*/ 4205 w 10000"/>
                <a:gd name="connsiteY98" fmla="*/ 6620 h 10000"/>
                <a:gd name="connsiteX99" fmla="*/ 4261 w 10000"/>
                <a:gd name="connsiteY99" fmla="*/ 6667 h 10000"/>
                <a:gd name="connsiteX100" fmla="*/ 4091 w 10000"/>
                <a:gd name="connsiteY100" fmla="*/ 6759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3864 w 10000"/>
                <a:gd name="connsiteY103" fmla="*/ 6574 h 10000"/>
                <a:gd name="connsiteX104" fmla="*/ 3466 w 10000"/>
                <a:gd name="connsiteY104" fmla="*/ 6343 h 10000"/>
                <a:gd name="connsiteX105" fmla="*/ 3182 w 10000"/>
                <a:gd name="connsiteY105" fmla="*/ 6204 h 10000"/>
                <a:gd name="connsiteX106" fmla="*/ 625 w 10000"/>
                <a:gd name="connsiteY106" fmla="*/ 4861 h 10000"/>
                <a:gd name="connsiteX107" fmla="*/ 0 w 10000"/>
                <a:gd name="connsiteY107" fmla="*/ 4630 h 10000"/>
                <a:gd name="connsiteX108" fmla="*/ 0 w 10000"/>
                <a:gd name="connsiteY108" fmla="*/ 4630 h 10000"/>
                <a:gd name="connsiteX109" fmla="*/ 0 w 10000"/>
                <a:gd name="connsiteY109" fmla="*/ 2685 h 10000"/>
                <a:gd name="connsiteX110" fmla="*/ 0 w 10000"/>
                <a:gd name="connsiteY110" fmla="*/ 2685 h 10000"/>
                <a:gd name="connsiteX111" fmla="*/ 568 w 10000"/>
                <a:gd name="connsiteY111" fmla="*/ 2407 h 10000"/>
                <a:gd name="connsiteX112" fmla="*/ 1193 w 10000"/>
                <a:gd name="connsiteY112" fmla="*/ 2269 h 10000"/>
                <a:gd name="connsiteX113" fmla="*/ 1591 w 10000"/>
                <a:gd name="connsiteY113" fmla="*/ 2361 h 10000"/>
                <a:gd name="connsiteX114" fmla="*/ 2045 w 10000"/>
                <a:gd name="connsiteY114" fmla="*/ 2176 h 10000"/>
                <a:gd name="connsiteX115" fmla="*/ 2386 w 10000"/>
                <a:gd name="connsiteY115" fmla="*/ 1898 h 10000"/>
                <a:gd name="connsiteX116" fmla="*/ 8352 w 10000"/>
                <a:gd name="connsiteY116" fmla="*/ 1898 h 10000"/>
                <a:gd name="connsiteX117" fmla="*/ 8352 w 10000"/>
                <a:gd name="connsiteY117" fmla="*/ 0 h 10000"/>
                <a:gd name="connsiteX118" fmla="*/ 9148 w 10000"/>
                <a:gd name="connsiteY118" fmla="*/ 0 h 10000"/>
                <a:gd name="connsiteX119" fmla="*/ 9148 w 10000"/>
                <a:gd name="connsiteY119" fmla="*/ 0 h 10000"/>
                <a:gd name="connsiteX120" fmla="*/ 10000 w 10000"/>
                <a:gd name="connsiteY120" fmla="*/ 0 h 10000"/>
                <a:gd name="connsiteX121" fmla="*/ 10000 w 10000"/>
                <a:gd name="connsiteY121" fmla="*/ 0 h 10000"/>
                <a:gd name="connsiteX122" fmla="*/ 9886 w 10000"/>
                <a:gd name="connsiteY122" fmla="*/ 5463 h 10000"/>
                <a:gd name="connsiteX123" fmla="*/ 9886 w 10000"/>
                <a:gd name="connsiteY123" fmla="*/ 5463 h 10000"/>
                <a:gd name="connsiteX124" fmla="*/ 9886 w 10000"/>
                <a:gd name="connsiteY124" fmla="*/ 10000 h 10000"/>
                <a:gd name="connsiteX0" fmla="*/ 9886 w 10000"/>
                <a:gd name="connsiteY0" fmla="*/ 10000 h 10000"/>
                <a:gd name="connsiteX1" fmla="*/ 9602 w 10000"/>
                <a:gd name="connsiteY1" fmla="*/ 9676 h 10000"/>
                <a:gd name="connsiteX2" fmla="*/ 8225 w 10000"/>
                <a:gd name="connsiteY2" fmla="*/ 9230 h 10000"/>
                <a:gd name="connsiteX3" fmla="*/ 7784 w 10000"/>
                <a:gd name="connsiteY3" fmla="*/ 9074 h 10000"/>
                <a:gd name="connsiteX4" fmla="*/ 7443 w 10000"/>
                <a:gd name="connsiteY4" fmla="*/ 8750 h 10000"/>
                <a:gd name="connsiteX5" fmla="*/ 7784 w 10000"/>
                <a:gd name="connsiteY5" fmla="*/ 8843 h 10000"/>
                <a:gd name="connsiteX6" fmla="*/ 7102 w 10000"/>
                <a:gd name="connsiteY6" fmla="*/ 8241 h 10000"/>
                <a:gd name="connsiteX7" fmla="*/ 6648 w 10000"/>
                <a:gd name="connsiteY7" fmla="*/ 7917 h 10000"/>
                <a:gd name="connsiteX8" fmla="*/ 7102 w 10000"/>
                <a:gd name="connsiteY8" fmla="*/ 8472 h 10000"/>
                <a:gd name="connsiteX9" fmla="*/ 6989 w 10000"/>
                <a:gd name="connsiteY9" fmla="*/ 8472 h 10000"/>
                <a:gd name="connsiteX10" fmla="*/ 5398 w 10000"/>
                <a:gd name="connsiteY10" fmla="*/ 7454 h 10000"/>
                <a:gd name="connsiteX11" fmla="*/ 4148 w 10000"/>
                <a:gd name="connsiteY11" fmla="*/ 6806 h 10000"/>
                <a:gd name="connsiteX12" fmla="*/ 4489 w 10000"/>
                <a:gd name="connsiteY12" fmla="*/ 6759 h 10000"/>
                <a:gd name="connsiteX13" fmla="*/ 4602 w 10000"/>
                <a:gd name="connsiteY13" fmla="*/ 7037 h 10000"/>
                <a:gd name="connsiteX14" fmla="*/ 5568 w 10000"/>
                <a:gd name="connsiteY14" fmla="*/ 7407 h 10000"/>
                <a:gd name="connsiteX15" fmla="*/ 5568 w 10000"/>
                <a:gd name="connsiteY15" fmla="*/ 7269 h 10000"/>
                <a:gd name="connsiteX16" fmla="*/ 4830 w 10000"/>
                <a:gd name="connsiteY16" fmla="*/ 6759 h 10000"/>
                <a:gd name="connsiteX17" fmla="*/ 5057 w 10000"/>
                <a:gd name="connsiteY17" fmla="*/ 6481 h 10000"/>
                <a:gd name="connsiteX18" fmla="*/ 5625 w 10000"/>
                <a:gd name="connsiteY18" fmla="*/ 6759 h 10000"/>
                <a:gd name="connsiteX19" fmla="*/ 5909 w 10000"/>
                <a:gd name="connsiteY19" fmla="*/ 6991 h 10000"/>
                <a:gd name="connsiteX20" fmla="*/ 6080 w 10000"/>
                <a:gd name="connsiteY20" fmla="*/ 7130 h 10000"/>
                <a:gd name="connsiteX21" fmla="*/ 6591 w 10000"/>
                <a:gd name="connsiteY21" fmla="*/ 7176 h 10000"/>
                <a:gd name="connsiteX22" fmla="*/ 6875 w 10000"/>
                <a:gd name="connsiteY22" fmla="*/ 7315 h 10000"/>
                <a:gd name="connsiteX23" fmla="*/ 7273 w 10000"/>
                <a:gd name="connsiteY23" fmla="*/ 7407 h 10000"/>
                <a:gd name="connsiteX24" fmla="*/ 7330 w 10000"/>
                <a:gd name="connsiteY24" fmla="*/ 7731 h 10000"/>
                <a:gd name="connsiteX25" fmla="*/ 7670 w 10000"/>
                <a:gd name="connsiteY25" fmla="*/ 7870 h 10000"/>
                <a:gd name="connsiteX26" fmla="*/ 7955 w 10000"/>
                <a:gd name="connsiteY26" fmla="*/ 8148 h 10000"/>
                <a:gd name="connsiteX27" fmla="*/ 8409 w 10000"/>
                <a:gd name="connsiteY27" fmla="*/ 8333 h 10000"/>
                <a:gd name="connsiteX28" fmla="*/ 8977 w 10000"/>
                <a:gd name="connsiteY28" fmla="*/ 8333 h 10000"/>
                <a:gd name="connsiteX29" fmla="*/ 8864 w 10000"/>
                <a:gd name="connsiteY29" fmla="*/ 8194 h 10000"/>
                <a:gd name="connsiteX30" fmla="*/ 9034 w 10000"/>
                <a:gd name="connsiteY30" fmla="*/ 7963 h 10000"/>
                <a:gd name="connsiteX31" fmla="*/ 9205 w 10000"/>
                <a:gd name="connsiteY31" fmla="*/ 8102 h 10000"/>
                <a:gd name="connsiteX32" fmla="*/ 9432 w 10000"/>
                <a:gd name="connsiteY32" fmla="*/ 8148 h 10000"/>
                <a:gd name="connsiteX33" fmla="*/ 9545 w 10000"/>
                <a:gd name="connsiteY33" fmla="*/ 7824 h 10000"/>
                <a:gd name="connsiteX34" fmla="*/ 9375 w 10000"/>
                <a:gd name="connsiteY34" fmla="*/ 7870 h 10000"/>
                <a:gd name="connsiteX35" fmla="*/ 9205 w 10000"/>
                <a:gd name="connsiteY35" fmla="*/ 7870 h 10000"/>
                <a:gd name="connsiteX36" fmla="*/ 8864 w 10000"/>
                <a:gd name="connsiteY36" fmla="*/ 7824 h 10000"/>
                <a:gd name="connsiteX37" fmla="*/ 8409 w 10000"/>
                <a:gd name="connsiteY37" fmla="*/ 8194 h 10000"/>
                <a:gd name="connsiteX38" fmla="*/ 8125 w 10000"/>
                <a:gd name="connsiteY38" fmla="*/ 8102 h 10000"/>
                <a:gd name="connsiteX39" fmla="*/ 8011 w 10000"/>
                <a:gd name="connsiteY39" fmla="*/ 7778 h 10000"/>
                <a:gd name="connsiteX40" fmla="*/ 8011 w 10000"/>
                <a:gd name="connsiteY40" fmla="*/ 7269 h 10000"/>
                <a:gd name="connsiteX41" fmla="*/ 7500 w 10000"/>
                <a:gd name="connsiteY41" fmla="*/ 7176 h 10000"/>
                <a:gd name="connsiteX42" fmla="*/ 7500 w 10000"/>
                <a:gd name="connsiteY42" fmla="*/ 6713 h 10000"/>
                <a:gd name="connsiteX43" fmla="*/ 7443 w 10000"/>
                <a:gd name="connsiteY43" fmla="*/ 6713 h 10000"/>
                <a:gd name="connsiteX44" fmla="*/ 7443 w 10000"/>
                <a:gd name="connsiteY44" fmla="*/ 6713 h 10000"/>
                <a:gd name="connsiteX45" fmla="*/ 6932 w 10000"/>
                <a:gd name="connsiteY45" fmla="*/ 6713 h 10000"/>
                <a:gd name="connsiteX46" fmla="*/ 6420 w 10000"/>
                <a:gd name="connsiteY46" fmla="*/ 6852 h 10000"/>
                <a:gd name="connsiteX47" fmla="*/ 6193 w 10000"/>
                <a:gd name="connsiteY47" fmla="*/ 6991 h 10000"/>
                <a:gd name="connsiteX48" fmla="*/ 6193 w 10000"/>
                <a:gd name="connsiteY48" fmla="*/ 6806 h 10000"/>
                <a:gd name="connsiteX49" fmla="*/ 5455 w 10000"/>
                <a:gd name="connsiteY49" fmla="*/ 6528 h 10000"/>
                <a:gd name="connsiteX50" fmla="*/ 5170 w 10000"/>
                <a:gd name="connsiteY50" fmla="*/ 6296 h 10000"/>
                <a:gd name="connsiteX51" fmla="*/ 4659 w 10000"/>
                <a:gd name="connsiteY51" fmla="*/ 6111 h 10000"/>
                <a:gd name="connsiteX52" fmla="*/ 4545 w 10000"/>
                <a:gd name="connsiteY52" fmla="*/ 5972 h 10000"/>
                <a:gd name="connsiteX53" fmla="*/ 4148 w 10000"/>
                <a:gd name="connsiteY53" fmla="*/ 5926 h 10000"/>
                <a:gd name="connsiteX54" fmla="*/ 4034 w 10000"/>
                <a:gd name="connsiteY54" fmla="*/ 5741 h 10000"/>
                <a:gd name="connsiteX55" fmla="*/ 4034 w 10000"/>
                <a:gd name="connsiteY55" fmla="*/ 5741 h 10000"/>
                <a:gd name="connsiteX56" fmla="*/ 4432 w 10000"/>
                <a:gd name="connsiteY56" fmla="*/ 5556 h 10000"/>
                <a:gd name="connsiteX57" fmla="*/ 4716 w 10000"/>
                <a:gd name="connsiteY57" fmla="*/ 5278 h 10000"/>
                <a:gd name="connsiteX58" fmla="*/ 4886 w 10000"/>
                <a:gd name="connsiteY58" fmla="*/ 5000 h 10000"/>
                <a:gd name="connsiteX59" fmla="*/ 5000 w 10000"/>
                <a:gd name="connsiteY59" fmla="*/ 4907 h 10000"/>
                <a:gd name="connsiteX60" fmla="*/ 6080 w 10000"/>
                <a:gd name="connsiteY60" fmla="*/ 4676 h 10000"/>
                <a:gd name="connsiteX61" fmla="*/ 6307 w 10000"/>
                <a:gd name="connsiteY61" fmla="*/ 4537 h 10000"/>
                <a:gd name="connsiteX62" fmla="*/ 6761 w 10000"/>
                <a:gd name="connsiteY62" fmla="*/ 4028 h 10000"/>
                <a:gd name="connsiteX63" fmla="*/ 6591 w 10000"/>
                <a:gd name="connsiteY63" fmla="*/ 3750 h 10000"/>
                <a:gd name="connsiteX64" fmla="*/ 6477 w 10000"/>
                <a:gd name="connsiteY64" fmla="*/ 3704 h 10000"/>
                <a:gd name="connsiteX65" fmla="*/ 6023 w 10000"/>
                <a:gd name="connsiteY65" fmla="*/ 4491 h 10000"/>
                <a:gd name="connsiteX66" fmla="*/ 5795 w 10000"/>
                <a:gd name="connsiteY66" fmla="*/ 4537 h 10000"/>
                <a:gd name="connsiteX67" fmla="*/ 5511 w 10000"/>
                <a:gd name="connsiteY67" fmla="*/ 4537 h 10000"/>
                <a:gd name="connsiteX68" fmla="*/ 5284 w 10000"/>
                <a:gd name="connsiteY68" fmla="*/ 4491 h 10000"/>
                <a:gd name="connsiteX69" fmla="*/ 4716 w 10000"/>
                <a:gd name="connsiteY69" fmla="*/ 4676 h 10000"/>
                <a:gd name="connsiteX70" fmla="*/ 4261 w 10000"/>
                <a:gd name="connsiteY70" fmla="*/ 5093 h 10000"/>
                <a:gd name="connsiteX71" fmla="*/ 4148 w 10000"/>
                <a:gd name="connsiteY71" fmla="*/ 4630 h 10000"/>
                <a:gd name="connsiteX72" fmla="*/ 4034 w 10000"/>
                <a:gd name="connsiteY72" fmla="*/ 4306 h 10000"/>
                <a:gd name="connsiteX73" fmla="*/ 3693 w 10000"/>
                <a:gd name="connsiteY73" fmla="*/ 4074 h 10000"/>
                <a:gd name="connsiteX74" fmla="*/ 3580 w 10000"/>
                <a:gd name="connsiteY74" fmla="*/ 3889 h 10000"/>
                <a:gd name="connsiteX75" fmla="*/ 3523 w 10000"/>
                <a:gd name="connsiteY75" fmla="*/ 4167 h 10000"/>
                <a:gd name="connsiteX76" fmla="*/ 3182 w 10000"/>
                <a:gd name="connsiteY76" fmla="*/ 4213 h 10000"/>
                <a:gd name="connsiteX77" fmla="*/ 3011 w 10000"/>
                <a:gd name="connsiteY77" fmla="*/ 4213 h 10000"/>
                <a:gd name="connsiteX78" fmla="*/ 2784 w 10000"/>
                <a:gd name="connsiteY78" fmla="*/ 4213 h 10000"/>
                <a:gd name="connsiteX79" fmla="*/ 2273 w 10000"/>
                <a:gd name="connsiteY79" fmla="*/ 4259 h 10000"/>
                <a:gd name="connsiteX80" fmla="*/ 2159 w 10000"/>
                <a:gd name="connsiteY80" fmla="*/ 4491 h 10000"/>
                <a:gd name="connsiteX81" fmla="*/ 2386 w 10000"/>
                <a:gd name="connsiteY81" fmla="*/ 5093 h 10000"/>
                <a:gd name="connsiteX82" fmla="*/ 2727 w 10000"/>
                <a:gd name="connsiteY82" fmla="*/ 5139 h 10000"/>
                <a:gd name="connsiteX83" fmla="*/ 2727 w 10000"/>
                <a:gd name="connsiteY83" fmla="*/ 5139 h 10000"/>
                <a:gd name="connsiteX84" fmla="*/ 2898 w 10000"/>
                <a:gd name="connsiteY84" fmla="*/ 4769 h 10000"/>
                <a:gd name="connsiteX85" fmla="*/ 3466 w 10000"/>
                <a:gd name="connsiteY85" fmla="*/ 4907 h 10000"/>
                <a:gd name="connsiteX86" fmla="*/ 3636 w 10000"/>
                <a:gd name="connsiteY86" fmla="*/ 5000 h 10000"/>
                <a:gd name="connsiteX87" fmla="*/ 3636 w 10000"/>
                <a:gd name="connsiteY87" fmla="*/ 5231 h 10000"/>
                <a:gd name="connsiteX88" fmla="*/ 3864 w 10000"/>
                <a:gd name="connsiteY88" fmla="*/ 5324 h 10000"/>
                <a:gd name="connsiteX89" fmla="*/ 3920 w 10000"/>
                <a:gd name="connsiteY89" fmla="*/ 5324 h 10000"/>
                <a:gd name="connsiteX90" fmla="*/ 3864 w 10000"/>
                <a:gd name="connsiteY90" fmla="*/ 5602 h 10000"/>
                <a:gd name="connsiteX91" fmla="*/ 3807 w 10000"/>
                <a:gd name="connsiteY91" fmla="*/ 5741 h 10000"/>
                <a:gd name="connsiteX92" fmla="*/ 3750 w 10000"/>
                <a:gd name="connsiteY92" fmla="*/ 5972 h 10000"/>
                <a:gd name="connsiteX93" fmla="*/ 4318 w 10000"/>
                <a:gd name="connsiteY93" fmla="*/ 6204 h 10000"/>
                <a:gd name="connsiteX94" fmla="*/ 4489 w 10000"/>
                <a:gd name="connsiteY94" fmla="*/ 6389 h 10000"/>
                <a:gd name="connsiteX95" fmla="*/ 4148 w 10000"/>
                <a:gd name="connsiteY95" fmla="*/ 6481 h 10000"/>
                <a:gd name="connsiteX96" fmla="*/ 4034 w 10000"/>
                <a:gd name="connsiteY96" fmla="*/ 6389 h 10000"/>
                <a:gd name="connsiteX97" fmla="*/ 3920 w 10000"/>
                <a:gd name="connsiteY97" fmla="*/ 6435 h 10000"/>
                <a:gd name="connsiteX98" fmla="*/ 4205 w 10000"/>
                <a:gd name="connsiteY98" fmla="*/ 6620 h 10000"/>
                <a:gd name="connsiteX99" fmla="*/ 4261 w 10000"/>
                <a:gd name="connsiteY99" fmla="*/ 6667 h 10000"/>
                <a:gd name="connsiteX100" fmla="*/ 4091 w 10000"/>
                <a:gd name="connsiteY100" fmla="*/ 6759 h 10000"/>
                <a:gd name="connsiteX101" fmla="*/ 4091 w 10000"/>
                <a:gd name="connsiteY101" fmla="*/ 6759 h 10000"/>
                <a:gd name="connsiteX102" fmla="*/ 4091 w 10000"/>
                <a:gd name="connsiteY102" fmla="*/ 6759 h 10000"/>
                <a:gd name="connsiteX103" fmla="*/ 3864 w 10000"/>
                <a:gd name="connsiteY103" fmla="*/ 6574 h 10000"/>
                <a:gd name="connsiteX104" fmla="*/ 3466 w 10000"/>
                <a:gd name="connsiteY104" fmla="*/ 6343 h 10000"/>
                <a:gd name="connsiteX105" fmla="*/ 625 w 10000"/>
                <a:gd name="connsiteY105" fmla="*/ 4861 h 10000"/>
                <a:gd name="connsiteX106" fmla="*/ 0 w 10000"/>
                <a:gd name="connsiteY106" fmla="*/ 4630 h 10000"/>
                <a:gd name="connsiteX107" fmla="*/ 0 w 10000"/>
                <a:gd name="connsiteY107" fmla="*/ 4630 h 10000"/>
                <a:gd name="connsiteX108" fmla="*/ 0 w 10000"/>
                <a:gd name="connsiteY108" fmla="*/ 2685 h 10000"/>
                <a:gd name="connsiteX109" fmla="*/ 0 w 10000"/>
                <a:gd name="connsiteY109" fmla="*/ 2685 h 10000"/>
                <a:gd name="connsiteX110" fmla="*/ 568 w 10000"/>
                <a:gd name="connsiteY110" fmla="*/ 2407 h 10000"/>
                <a:gd name="connsiteX111" fmla="*/ 1193 w 10000"/>
                <a:gd name="connsiteY111" fmla="*/ 2269 h 10000"/>
                <a:gd name="connsiteX112" fmla="*/ 1591 w 10000"/>
                <a:gd name="connsiteY112" fmla="*/ 2361 h 10000"/>
                <a:gd name="connsiteX113" fmla="*/ 2045 w 10000"/>
                <a:gd name="connsiteY113" fmla="*/ 2176 h 10000"/>
                <a:gd name="connsiteX114" fmla="*/ 2386 w 10000"/>
                <a:gd name="connsiteY114" fmla="*/ 1898 h 10000"/>
                <a:gd name="connsiteX115" fmla="*/ 8352 w 10000"/>
                <a:gd name="connsiteY115" fmla="*/ 1898 h 10000"/>
                <a:gd name="connsiteX116" fmla="*/ 8352 w 10000"/>
                <a:gd name="connsiteY116" fmla="*/ 0 h 10000"/>
                <a:gd name="connsiteX117" fmla="*/ 9148 w 10000"/>
                <a:gd name="connsiteY117" fmla="*/ 0 h 10000"/>
                <a:gd name="connsiteX118" fmla="*/ 9148 w 10000"/>
                <a:gd name="connsiteY118" fmla="*/ 0 h 10000"/>
                <a:gd name="connsiteX119" fmla="*/ 10000 w 10000"/>
                <a:gd name="connsiteY119" fmla="*/ 0 h 10000"/>
                <a:gd name="connsiteX120" fmla="*/ 10000 w 10000"/>
                <a:gd name="connsiteY120" fmla="*/ 0 h 10000"/>
                <a:gd name="connsiteX121" fmla="*/ 9886 w 10000"/>
                <a:gd name="connsiteY121" fmla="*/ 5463 h 10000"/>
                <a:gd name="connsiteX122" fmla="*/ 9886 w 10000"/>
                <a:gd name="connsiteY122" fmla="*/ 5463 h 10000"/>
                <a:gd name="connsiteX123" fmla="*/ 9886 w 10000"/>
                <a:gd name="connsiteY12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000" h="10000">
                  <a:moveTo>
                    <a:pt x="9886" y="10000"/>
                  </a:moveTo>
                  <a:cubicBezTo>
                    <a:pt x="9773" y="9907"/>
                    <a:pt x="9659" y="9815"/>
                    <a:pt x="9602" y="9676"/>
                  </a:cubicBezTo>
                  <a:cubicBezTo>
                    <a:pt x="9325" y="9548"/>
                    <a:pt x="8528" y="9330"/>
                    <a:pt x="8225" y="9230"/>
                  </a:cubicBezTo>
                  <a:cubicBezTo>
                    <a:pt x="8074" y="9184"/>
                    <a:pt x="7914" y="9154"/>
                    <a:pt x="7784" y="9074"/>
                  </a:cubicBezTo>
                  <a:cubicBezTo>
                    <a:pt x="7727" y="9074"/>
                    <a:pt x="7330" y="8750"/>
                    <a:pt x="7443" y="8750"/>
                  </a:cubicBezTo>
                  <a:cubicBezTo>
                    <a:pt x="7557" y="8750"/>
                    <a:pt x="7670" y="8843"/>
                    <a:pt x="7784" y="8843"/>
                  </a:cubicBezTo>
                  <a:lnTo>
                    <a:pt x="7102" y="8241"/>
                  </a:lnTo>
                  <a:cubicBezTo>
                    <a:pt x="7045" y="8194"/>
                    <a:pt x="6705" y="7917"/>
                    <a:pt x="6648" y="7917"/>
                  </a:cubicBezTo>
                  <a:cubicBezTo>
                    <a:pt x="6648" y="8056"/>
                    <a:pt x="6989" y="8380"/>
                    <a:pt x="7102" y="8472"/>
                  </a:cubicBezTo>
                  <a:cubicBezTo>
                    <a:pt x="7386" y="8704"/>
                    <a:pt x="7159" y="8611"/>
                    <a:pt x="6989" y="8472"/>
                  </a:cubicBezTo>
                  <a:lnTo>
                    <a:pt x="5398" y="7454"/>
                  </a:lnTo>
                  <a:cubicBezTo>
                    <a:pt x="5170" y="7361"/>
                    <a:pt x="4148" y="7037"/>
                    <a:pt x="4148" y="6806"/>
                  </a:cubicBezTo>
                  <a:cubicBezTo>
                    <a:pt x="4205" y="6806"/>
                    <a:pt x="4432" y="6713"/>
                    <a:pt x="4489" y="6759"/>
                  </a:cubicBezTo>
                  <a:cubicBezTo>
                    <a:pt x="4489" y="6898"/>
                    <a:pt x="4432" y="6991"/>
                    <a:pt x="4602" y="7037"/>
                  </a:cubicBezTo>
                  <a:lnTo>
                    <a:pt x="5568" y="7407"/>
                  </a:lnTo>
                  <a:cubicBezTo>
                    <a:pt x="5729" y="7446"/>
                    <a:pt x="5691" y="7377"/>
                    <a:pt x="5568" y="7269"/>
                  </a:cubicBezTo>
                  <a:cubicBezTo>
                    <a:pt x="5341" y="7130"/>
                    <a:pt x="4943" y="6944"/>
                    <a:pt x="4830" y="6759"/>
                  </a:cubicBezTo>
                  <a:cubicBezTo>
                    <a:pt x="4773" y="6713"/>
                    <a:pt x="5057" y="6574"/>
                    <a:pt x="5057" y="6481"/>
                  </a:cubicBezTo>
                  <a:cubicBezTo>
                    <a:pt x="5189" y="6481"/>
                    <a:pt x="5483" y="6674"/>
                    <a:pt x="5625" y="6759"/>
                  </a:cubicBezTo>
                  <a:cubicBezTo>
                    <a:pt x="5909" y="6759"/>
                    <a:pt x="5909" y="6667"/>
                    <a:pt x="5909" y="6991"/>
                  </a:cubicBezTo>
                  <a:cubicBezTo>
                    <a:pt x="5966" y="7083"/>
                    <a:pt x="6023" y="7037"/>
                    <a:pt x="6080" y="7130"/>
                  </a:cubicBezTo>
                  <a:cubicBezTo>
                    <a:pt x="6193" y="7315"/>
                    <a:pt x="6477" y="7222"/>
                    <a:pt x="6591" y="7176"/>
                  </a:cubicBezTo>
                  <a:cubicBezTo>
                    <a:pt x="6761" y="7130"/>
                    <a:pt x="6761" y="7269"/>
                    <a:pt x="6875" y="7315"/>
                  </a:cubicBezTo>
                  <a:cubicBezTo>
                    <a:pt x="6932" y="7361"/>
                    <a:pt x="7159" y="7361"/>
                    <a:pt x="7273" y="7407"/>
                  </a:cubicBezTo>
                  <a:cubicBezTo>
                    <a:pt x="7443" y="7454"/>
                    <a:pt x="7386" y="7593"/>
                    <a:pt x="7330" y="7731"/>
                  </a:cubicBezTo>
                  <a:cubicBezTo>
                    <a:pt x="7216" y="7778"/>
                    <a:pt x="7614" y="7870"/>
                    <a:pt x="7670" y="7870"/>
                  </a:cubicBezTo>
                  <a:cubicBezTo>
                    <a:pt x="7784" y="7963"/>
                    <a:pt x="7841" y="8102"/>
                    <a:pt x="7955" y="8148"/>
                  </a:cubicBezTo>
                  <a:cubicBezTo>
                    <a:pt x="8068" y="8241"/>
                    <a:pt x="8239" y="8287"/>
                    <a:pt x="8409" y="8333"/>
                  </a:cubicBezTo>
                  <a:cubicBezTo>
                    <a:pt x="8523" y="8333"/>
                    <a:pt x="8864" y="8380"/>
                    <a:pt x="8977" y="8333"/>
                  </a:cubicBezTo>
                  <a:cubicBezTo>
                    <a:pt x="8977" y="8287"/>
                    <a:pt x="8807" y="8241"/>
                    <a:pt x="8864" y="8194"/>
                  </a:cubicBezTo>
                  <a:cubicBezTo>
                    <a:pt x="8864" y="8148"/>
                    <a:pt x="8977" y="8009"/>
                    <a:pt x="9034" y="7963"/>
                  </a:cubicBezTo>
                  <a:cubicBezTo>
                    <a:pt x="9091" y="7963"/>
                    <a:pt x="9148" y="8056"/>
                    <a:pt x="9205" y="8102"/>
                  </a:cubicBezTo>
                  <a:cubicBezTo>
                    <a:pt x="9261" y="8148"/>
                    <a:pt x="9375" y="8148"/>
                    <a:pt x="9432" y="8148"/>
                  </a:cubicBezTo>
                  <a:cubicBezTo>
                    <a:pt x="9716" y="8102"/>
                    <a:pt x="9545" y="7963"/>
                    <a:pt x="9545" y="7824"/>
                  </a:cubicBezTo>
                  <a:cubicBezTo>
                    <a:pt x="9489" y="7824"/>
                    <a:pt x="9432" y="7870"/>
                    <a:pt x="9375" y="7870"/>
                  </a:cubicBezTo>
                  <a:cubicBezTo>
                    <a:pt x="9318" y="7917"/>
                    <a:pt x="9261" y="7870"/>
                    <a:pt x="9205" y="7870"/>
                  </a:cubicBezTo>
                  <a:cubicBezTo>
                    <a:pt x="9091" y="7778"/>
                    <a:pt x="8977" y="7685"/>
                    <a:pt x="8864" y="7824"/>
                  </a:cubicBezTo>
                  <a:cubicBezTo>
                    <a:pt x="8750" y="7917"/>
                    <a:pt x="8580" y="8241"/>
                    <a:pt x="8409" y="8194"/>
                  </a:cubicBezTo>
                  <a:cubicBezTo>
                    <a:pt x="8295" y="8194"/>
                    <a:pt x="8182" y="8148"/>
                    <a:pt x="8125" y="8102"/>
                  </a:cubicBezTo>
                  <a:cubicBezTo>
                    <a:pt x="8068" y="8009"/>
                    <a:pt x="8068" y="7870"/>
                    <a:pt x="8011" y="7778"/>
                  </a:cubicBezTo>
                  <a:cubicBezTo>
                    <a:pt x="7955" y="7546"/>
                    <a:pt x="8011" y="7454"/>
                    <a:pt x="8011" y="7269"/>
                  </a:cubicBezTo>
                  <a:cubicBezTo>
                    <a:pt x="7955" y="7222"/>
                    <a:pt x="7500" y="7269"/>
                    <a:pt x="7500" y="7176"/>
                  </a:cubicBezTo>
                  <a:cubicBezTo>
                    <a:pt x="7443" y="7037"/>
                    <a:pt x="7500" y="6852"/>
                    <a:pt x="7500" y="6713"/>
                  </a:cubicBezTo>
                  <a:lnTo>
                    <a:pt x="7443" y="6713"/>
                  </a:lnTo>
                  <a:lnTo>
                    <a:pt x="7443" y="6713"/>
                  </a:lnTo>
                  <a:cubicBezTo>
                    <a:pt x="7273" y="6852"/>
                    <a:pt x="7102" y="6667"/>
                    <a:pt x="6932" y="6713"/>
                  </a:cubicBezTo>
                  <a:cubicBezTo>
                    <a:pt x="6705" y="6759"/>
                    <a:pt x="6705" y="6898"/>
                    <a:pt x="6420" y="6852"/>
                  </a:cubicBezTo>
                  <a:cubicBezTo>
                    <a:pt x="6307" y="6852"/>
                    <a:pt x="6250" y="6991"/>
                    <a:pt x="6193" y="6991"/>
                  </a:cubicBezTo>
                  <a:cubicBezTo>
                    <a:pt x="6193" y="6944"/>
                    <a:pt x="6316" y="6883"/>
                    <a:pt x="6193" y="6806"/>
                  </a:cubicBezTo>
                  <a:cubicBezTo>
                    <a:pt x="6070" y="6729"/>
                    <a:pt x="5625" y="6613"/>
                    <a:pt x="5455" y="6528"/>
                  </a:cubicBezTo>
                  <a:cubicBezTo>
                    <a:pt x="5341" y="6481"/>
                    <a:pt x="5227" y="6343"/>
                    <a:pt x="5170" y="6296"/>
                  </a:cubicBezTo>
                  <a:cubicBezTo>
                    <a:pt x="5057" y="6157"/>
                    <a:pt x="4830" y="6204"/>
                    <a:pt x="4659" y="6111"/>
                  </a:cubicBezTo>
                  <a:cubicBezTo>
                    <a:pt x="4545" y="6111"/>
                    <a:pt x="4602" y="6019"/>
                    <a:pt x="4545" y="5972"/>
                  </a:cubicBezTo>
                  <a:cubicBezTo>
                    <a:pt x="4432" y="5880"/>
                    <a:pt x="4261" y="5926"/>
                    <a:pt x="4148" y="5926"/>
                  </a:cubicBezTo>
                  <a:cubicBezTo>
                    <a:pt x="4034" y="5972"/>
                    <a:pt x="4034" y="5833"/>
                    <a:pt x="4034" y="5741"/>
                  </a:cubicBezTo>
                  <a:lnTo>
                    <a:pt x="4034" y="5741"/>
                  </a:lnTo>
                  <a:cubicBezTo>
                    <a:pt x="4205" y="5741"/>
                    <a:pt x="4375" y="5694"/>
                    <a:pt x="4432" y="5556"/>
                  </a:cubicBezTo>
                  <a:lnTo>
                    <a:pt x="4716" y="5278"/>
                  </a:lnTo>
                  <a:cubicBezTo>
                    <a:pt x="4830" y="5185"/>
                    <a:pt x="4773" y="5093"/>
                    <a:pt x="4886" y="5000"/>
                  </a:cubicBezTo>
                  <a:cubicBezTo>
                    <a:pt x="4943" y="4954"/>
                    <a:pt x="5000" y="4954"/>
                    <a:pt x="5000" y="4907"/>
                  </a:cubicBezTo>
                  <a:cubicBezTo>
                    <a:pt x="4943" y="4676"/>
                    <a:pt x="6023" y="4815"/>
                    <a:pt x="6080" y="4676"/>
                  </a:cubicBezTo>
                  <a:cubicBezTo>
                    <a:pt x="6136" y="4583"/>
                    <a:pt x="6193" y="4537"/>
                    <a:pt x="6307" y="4537"/>
                  </a:cubicBezTo>
                  <a:cubicBezTo>
                    <a:pt x="6534" y="4537"/>
                    <a:pt x="6420" y="3981"/>
                    <a:pt x="6761" y="4028"/>
                  </a:cubicBezTo>
                  <a:cubicBezTo>
                    <a:pt x="6705" y="3935"/>
                    <a:pt x="6534" y="3935"/>
                    <a:pt x="6591" y="3750"/>
                  </a:cubicBezTo>
                  <a:cubicBezTo>
                    <a:pt x="6648" y="3565"/>
                    <a:pt x="6705" y="3519"/>
                    <a:pt x="6477" y="3704"/>
                  </a:cubicBezTo>
                  <a:cubicBezTo>
                    <a:pt x="6307" y="3843"/>
                    <a:pt x="6364" y="4583"/>
                    <a:pt x="6023" y="4491"/>
                  </a:cubicBezTo>
                  <a:cubicBezTo>
                    <a:pt x="5852" y="4491"/>
                    <a:pt x="5966" y="4444"/>
                    <a:pt x="5795" y="4537"/>
                  </a:cubicBezTo>
                  <a:cubicBezTo>
                    <a:pt x="5739" y="4583"/>
                    <a:pt x="5568" y="4583"/>
                    <a:pt x="5511" y="4537"/>
                  </a:cubicBezTo>
                  <a:cubicBezTo>
                    <a:pt x="5455" y="4352"/>
                    <a:pt x="5511" y="4398"/>
                    <a:pt x="5284" y="4491"/>
                  </a:cubicBezTo>
                  <a:cubicBezTo>
                    <a:pt x="5114" y="4583"/>
                    <a:pt x="4886" y="4583"/>
                    <a:pt x="4716" y="4676"/>
                  </a:cubicBezTo>
                  <a:cubicBezTo>
                    <a:pt x="4602" y="4722"/>
                    <a:pt x="4432" y="5093"/>
                    <a:pt x="4261" y="5093"/>
                  </a:cubicBezTo>
                  <a:cubicBezTo>
                    <a:pt x="4148" y="5046"/>
                    <a:pt x="4261" y="4630"/>
                    <a:pt x="4148" y="4630"/>
                  </a:cubicBezTo>
                  <a:cubicBezTo>
                    <a:pt x="3864" y="4630"/>
                    <a:pt x="4261" y="4352"/>
                    <a:pt x="4034" y="4306"/>
                  </a:cubicBezTo>
                  <a:cubicBezTo>
                    <a:pt x="3864" y="4306"/>
                    <a:pt x="3750" y="4213"/>
                    <a:pt x="3693" y="4074"/>
                  </a:cubicBezTo>
                  <a:cubicBezTo>
                    <a:pt x="3636" y="4074"/>
                    <a:pt x="3636" y="3889"/>
                    <a:pt x="3580" y="3889"/>
                  </a:cubicBezTo>
                  <a:cubicBezTo>
                    <a:pt x="3523" y="3981"/>
                    <a:pt x="3580" y="4074"/>
                    <a:pt x="3523" y="4167"/>
                  </a:cubicBezTo>
                  <a:cubicBezTo>
                    <a:pt x="3466" y="4259"/>
                    <a:pt x="3295" y="4213"/>
                    <a:pt x="3182" y="4213"/>
                  </a:cubicBezTo>
                  <a:cubicBezTo>
                    <a:pt x="3125" y="4259"/>
                    <a:pt x="3068" y="4259"/>
                    <a:pt x="3011" y="4213"/>
                  </a:cubicBezTo>
                  <a:cubicBezTo>
                    <a:pt x="2955" y="4120"/>
                    <a:pt x="2841" y="4213"/>
                    <a:pt x="2784" y="4213"/>
                  </a:cubicBezTo>
                  <a:cubicBezTo>
                    <a:pt x="2670" y="4259"/>
                    <a:pt x="2443" y="4259"/>
                    <a:pt x="2273" y="4259"/>
                  </a:cubicBezTo>
                  <a:cubicBezTo>
                    <a:pt x="2102" y="4213"/>
                    <a:pt x="2216" y="4398"/>
                    <a:pt x="2159" y="4491"/>
                  </a:cubicBezTo>
                  <a:cubicBezTo>
                    <a:pt x="2102" y="4722"/>
                    <a:pt x="2102" y="5000"/>
                    <a:pt x="2386" y="5093"/>
                  </a:cubicBezTo>
                  <a:cubicBezTo>
                    <a:pt x="2386" y="5139"/>
                    <a:pt x="2670" y="5185"/>
                    <a:pt x="2727" y="5139"/>
                  </a:cubicBezTo>
                  <a:lnTo>
                    <a:pt x="2727" y="5139"/>
                  </a:lnTo>
                  <a:cubicBezTo>
                    <a:pt x="2727" y="5000"/>
                    <a:pt x="2784" y="4861"/>
                    <a:pt x="2898" y="4769"/>
                  </a:cubicBezTo>
                  <a:cubicBezTo>
                    <a:pt x="3068" y="4676"/>
                    <a:pt x="3295" y="4861"/>
                    <a:pt x="3466" y="4907"/>
                  </a:cubicBezTo>
                  <a:cubicBezTo>
                    <a:pt x="3580" y="4907"/>
                    <a:pt x="3636" y="4907"/>
                    <a:pt x="3636" y="5000"/>
                  </a:cubicBezTo>
                  <a:cubicBezTo>
                    <a:pt x="3580" y="5185"/>
                    <a:pt x="3352" y="5093"/>
                    <a:pt x="3636" y="5231"/>
                  </a:cubicBezTo>
                  <a:cubicBezTo>
                    <a:pt x="3693" y="5278"/>
                    <a:pt x="3807" y="5324"/>
                    <a:pt x="3864" y="5324"/>
                  </a:cubicBezTo>
                  <a:lnTo>
                    <a:pt x="3920" y="5324"/>
                  </a:lnTo>
                  <a:cubicBezTo>
                    <a:pt x="3920" y="5463"/>
                    <a:pt x="3920" y="5509"/>
                    <a:pt x="3864" y="5602"/>
                  </a:cubicBezTo>
                  <a:cubicBezTo>
                    <a:pt x="3807" y="5648"/>
                    <a:pt x="3864" y="5694"/>
                    <a:pt x="3807" y="5741"/>
                  </a:cubicBezTo>
                  <a:cubicBezTo>
                    <a:pt x="3750" y="5833"/>
                    <a:pt x="3665" y="5895"/>
                    <a:pt x="3750" y="5972"/>
                  </a:cubicBezTo>
                  <a:cubicBezTo>
                    <a:pt x="3835" y="6049"/>
                    <a:pt x="4195" y="6135"/>
                    <a:pt x="4318" y="6204"/>
                  </a:cubicBezTo>
                  <a:cubicBezTo>
                    <a:pt x="4375" y="6250"/>
                    <a:pt x="4432" y="6343"/>
                    <a:pt x="4489" y="6389"/>
                  </a:cubicBezTo>
                  <a:cubicBezTo>
                    <a:pt x="4489" y="6528"/>
                    <a:pt x="4205" y="6667"/>
                    <a:pt x="4148" y="6481"/>
                  </a:cubicBezTo>
                  <a:cubicBezTo>
                    <a:pt x="4148" y="6435"/>
                    <a:pt x="4091" y="6389"/>
                    <a:pt x="4034" y="6389"/>
                  </a:cubicBezTo>
                  <a:cubicBezTo>
                    <a:pt x="3977" y="6389"/>
                    <a:pt x="3864" y="6343"/>
                    <a:pt x="3920" y="6435"/>
                  </a:cubicBezTo>
                  <a:cubicBezTo>
                    <a:pt x="3920" y="6481"/>
                    <a:pt x="4148" y="6574"/>
                    <a:pt x="4205" y="6620"/>
                  </a:cubicBezTo>
                  <a:cubicBezTo>
                    <a:pt x="4261" y="6620"/>
                    <a:pt x="4318" y="6620"/>
                    <a:pt x="4261" y="6667"/>
                  </a:cubicBezTo>
                  <a:cubicBezTo>
                    <a:pt x="4205" y="6713"/>
                    <a:pt x="4148" y="6713"/>
                    <a:pt x="4091" y="6759"/>
                  </a:cubicBezTo>
                  <a:lnTo>
                    <a:pt x="4091" y="6759"/>
                  </a:lnTo>
                  <a:lnTo>
                    <a:pt x="4091" y="6759"/>
                  </a:lnTo>
                  <a:cubicBezTo>
                    <a:pt x="4034" y="6759"/>
                    <a:pt x="3920" y="6574"/>
                    <a:pt x="3864" y="6574"/>
                  </a:cubicBezTo>
                  <a:lnTo>
                    <a:pt x="3466" y="6343"/>
                  </a:lnTo>
                  <a:lnTo>
                    <a:pt x="625" y="4861"/>
                  </a:lnTo>
                  <a:cubicBezTo>
                    <a:pt x="455" y="4815"/>
                    <a:pt x="227" y="4676"/>
                    <a:pt x="0" y="4630"/>
                  </a:cubicBezTo>
                  <a:lnTo>
                    <a:pt x="0" y="4630"/>
                  </a:lnTo>
                  <a:lnTo>
                    <a:pt x="0" y="2685"/>
                  </a:lnTo>
                  <a:lnTo>
                    <a:pt x="0" y="2685"/>
                  </a:lnTo>
                  <a:cubicBezTo>
                    <a:pt x="170" y="2593"/>
                    <a:pt x="398" y="2500"/>
                    <a:pt x="568" y="2407"/>
                  </a:cubicBezTo>
                  <a:cubicBezTo>
                    <a:pt x="682" y="2315"/>
                    <a:pt x="1080" y="2176"/>
                    <a:pt x="1193" y="2269"/>
                  </a:cubicBezTo>
                  <a:cubicBezTo>
                    <a:pt x="1307" y="2269"/>
                    <a:pt x="1477" y="2361"/>
                    <a:pt x="1591" y="2361"/>
                  </a:cubicBezTo>
                  <a:cubicBezTo>
                    <a:pt x="1761" y="2407"/>
                    <a:pt x="1875" y="2269"/>
                    <a:pt x="2045" y="2176"/>
                  </a:cubicBezTo>
                  <a:lnTo>
                    <a:pt x="2386" y="1898"/>
                  </a:lnTo>
                  <a:lnTo>
                    <a:pt x="8352" y="1898"/>
                  </a:lnTo>
                  <a:lnTo>
                    <a:pt x="8352" y="0"/>
                  </a:lnTo>
                  <a:lnTo>
                    <a:pt x="9148" y="0"/>
                  </a:lnTo>
                  <a:lnTo>
                    <a:pt x="9148" y="0"/>
                  </a:lnTo>
                  <a:lnTo>
                    <a:pt x="10000" y="0"/>
                  </a:lnTo>
                  <a:lnTo>
                    <a:pt x="10000" y="0"/>
                  </a:lnTo>
                  <a:lnTo>
                    <a:pt x="9886" y="5463"/>
                  </a:lnTo>
                  <a:lnTo>
                    <a:pt x="9886" y="5463"/>
                  </a:lnTo>
                  <a:lnTo>
                    <a:pt x="9886" y="10000"/>
                  </a:lnTo>
                  <a:close/>
                </a:path>
              </a:pathLst>
            </a:custGeom>
            <a:solidFill>
              <a:srgbClr val="1EAED1"/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Freeform 65">
              <a:extLst>
                <a:ext uri="{FF2B5EF4-FFF2-40B4-BE49-F238E27FC236}">
                  <a16:creationId xmlns:a16="http://schemas.microsoft.com/office/drawing/2014/main" id="{B930FF83-785A-4849-AB98-7421E64F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359" y="896109"/>
              <a:ext cx="417876" cy="371446"/>
            </a:xfrm>
            <a:custGeom>
              <a:avLst/>
              <a:gdLst>
                <a:gd name="T0" fmla="*/ 115 w 161"/>
                <a:gd name="T1" fmla="*/ 0 h 143"/>
                <a:gd name="T2" fmla="*/ 146 w 161"/>
                <a:gd name="T3" fmla="*/ 0 h 143"/>
                <a:gd name="T4" fmla="*/ 146 w 161"/>
                <a:gd name="T5" fmla="*/ 15 h 143"/>
                <a:gd name="T6" fmla="*/ 160 w 161"/>
                <a:gd name="T7" fmla="*/ 15 h 143"/>
                <a:gd name="T8" fmla="*/ 161 w 161"/>
                <a:gd name="T9" fmla="*/ 85 h 143"/>
                <a:gd name="T10" fmla="*/ 161 w 161"/>
                <a:gd name="T11" fmla="*/ 85 h 143"/>
                <a:gd name="T12" fmla="*/ 147 w 161"/>
                <a:gd name="T13" fmla="*/ 85 h 143"/>
                <a:gd name="T14" fmla="*/ 147 w 161"/>
                <a:gd name="T15" fmla="*/ 126 h 143"/>
                <a:gd name="T16" fmla="*/ 42 w 161"/>
                <a:gd name="T17" fmla="*/ 126 h 143"/>
                <a:gd name="T18" fmla="*/ 36 w 161"/>
                <a:gd name="T19" fmla="*/ 132 h 143"/>
                <a:gd name="T20" fmla="*/ 28 w 161"/>
                <a:gd name="T21" fmla="*/ 136 h 143"/>
                <a:gd name="T22" fmla="*/ 21 w 161"/>
                <a:gd name="T23" fmla="*/ 134 h 143"/>
                <a:gd name="T24" fmla="*/ 10 w 161"/>
                <a:gd name="T25" fmla="*/ 137 h 143"/>
                <a:gd name="T26" fmla="*/ 0 w 161"/>
                <a:gd name="T27" fmla="*/ 143 h 143"/>
                <a:gd name="T28" fmla="*/ 0 w 161"/>
                <a:gd name="T29" fmla="*/ 143 h 143"/>
                <a:gd name="T30" fmla="*/ 9 w 161"/>
                <a:gd name="T31" fmla="*/ 126 h 143"/>
                <a:gd name="T32" fmla="*/ 26 w 161"/>
                <a:gd name="T33" fmla="*/ 125 h 143"/>
                <a:gd name="T34" fmla="*/ 33 w 161"/>
                <a:gd name="T35" fmla="*/ 116 h 143"/>
                <a:gd name="T36" fmla="*/ 39 w 161"/>
                <a:gd name="T37" fmla="*/ 106 h 143"/>
                <a:gd name="T38" fmla="*/ 32 w 161"/>
                <a:gd name="T39" fmla="*/ 101 h 143"/>
                <a:gd name="T40" fmla="*/ 34 w 161"/>
                <a:gd name="T41" fmla="*/ 92 h 143"/>
                <a:gd name="T42" fmla="*/ 30 w 161"/>
                <a:gd name="T43" fmla="*/ 82 h 143"/>
                <a:gd name="T44" fmla="*/ 30 w 161"/>
                <a:gd name="T45" fmla="*/ 80 h 143"/>
                <a:gd name="T46" fmla="*/ 30 w 161"/>
                <a:gd name="T47" fmla="*/ 80 h 143"/>
                <a:gd name="T48" fmla="*/ 28 w 161"/>
                <a:gd name="T49" fmla="*/ 76 h 143"/>
                <a:gd name="T50" fmla="*/ 27 w 161"/>
                <a:gd name="T51" fmla="*/ 62 h 143"/>
                <a:gd name="T52" fmla="*/ 32 w 161"/>
                <a:gd name="T53" fmla="*/ 56 h 143"/>
                <a:gd name="T54" fmla="*/ 39 w 161"/>
                <a:gd name="T55" fmla="*/ 47 h 143"/>
                <a:gd name="T56" fmla="*/ 44 w 161"/>
                <a:gd name="T57" fmla="*/ 39 h 143"/>
                <a:gd name="T58" fmla="*/ 44 w 161"/>
                <a:gd name="T59" fmla="*/ 39 h 143"/>
                <a:gd name="T60" fmla="*/ 48 w 161"/>
                <a:gd name="T61" fmla="*/ 29 h 143"/>
                <a:gd name="T62" fmla="*/ 52 w 161"/>
                <a:gd name="T63" fmla="*/ 15 h 143"/>
                <a:gd name="T64" fmla="*/ 72 w 161"/>
                <a:gd name="T65" fmla="*/ 15 h 143"/>
                <a:gd name="T66" fmla="*/ 80 w 161"/>
                <a:gd name="T67" fmla="*/ 28 h 143"/>
                <a:gd name="T68" fmla="*/ 89 w 161"/>
                <a:gd name="T69" fmla="*/ 29 h 143"/>
                <a:gd name="T70" fmla="*/ 100 w 161"/>
                <a:gd name="T71" fmla="*/ 29 h 143"/>
                <a:gd name="T72" fmla="*/ 102 w 161"/>
                <a:gd name="T73" fmla="*/ 28 h 143"/>
                <a:gd name="T74" fmla="*/ 108 w 161"/>
                <a:gd name="T75" fmla="*/ 27 h 143"/>
                <a:gd name="T76" fmla="*/ 110 w 161"/>
                <a:gd name="T77" fmla="*/ 20 h 143"/>
                <a:gd name="T78" fmla="*/ 111 w 161"/>
                <a:gd name="T79" fmla="*/ 16 h 143"/>
                <a:gd name="T80" fmla="*/ 113 w 161"/>
                <a:gd name="T81" fmla="*/ 11 h 143"/>
                <a:gd name="T82" fmla="*/ 115 w 161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143">
                  <a:moveTo>
                    <a:pt x="115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1" y="137"/>
                    <a:pt x="28" y="136"/>
                  </a:cubicBezTo>
                  <a:cubicBezTo>
                    <a:pt x="26" y="136"/>
                    <a:pt x="23" y="134"/>
                    <a:pt x="21" y="134"/>
                  </a:cubicBezTo>
                  <a:cubicBezTo>
                    <a:pt x="19" y="132"/>
                    <a:pt x="12" y="135"/>
                    <a:pt x="10" y="137"/>
                  </a:cubicBezTo>
                  <a:cubicBezTo>
                    <a:pt x="7" y="139"/>
                    <a:pt x="3" y="141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" y="136"/>
                    <a:pt x="4" y="131"/>
                    <a:pt x="9" y="126"/>
                  </a:cubicBezTo>
                  <a:cubicBezTo>
                    <a:pt x="15" y="120"/>
                    <a:pt x="20" y="126"/>
                    <a:pt x="26" y="125"/>
                  </a:cubicBezTo>
                  <a:cubicBezTo>
                    <a:pt x="28" y="121"/>
                    <a:pt x="31" y="119"/>
                    <a:pt x="33" y="116"/>
                  </a:cubicBezTo>
                  <a:cubicBezTo>
                    <a:pt x="35" y="114"/>
                    <a:pt x="41" y="108"/>
                    <a:pt x="39" y="106"/>
                  </a:cubicBezTo>
                  <a:cubicBezTo>
                    <a:pt x="37" y="105"/>
                    <a:pt x="33" y="103"/>
                    <a:pt x="32" y="101"/>
                  </a:cubicBezTo>
                  <a:cubicBezTo>
                    <a:pt x="30" y="98"/>
                    <a:pt x="34" y="96"/>
                    <a:pt x="34" y="92"/>
                  </a:cubicBezTo>
                  <a:cubicBezTo>
                    <a:pt x="35" y="88"/>
                    <a:pt x="32" y="85"/>
                    <a:pt x="30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8"/>
                    <a:pt x="28" y="77"/>
                    <a:pt x="28" y="76"/>
                  </a:cubicBezTo>
                  <a:cubicBezTo>
                    <a:pt x="26" y="73"/>
                    <a:pt x="24" y="65"/>
                    <a:pt x="27" y="62"/>
                  </a:cubicBezTo>
                  <a:cubicBezTo>
                    <a:pt x="27" y="60"/>
                    <a:pt x="31" y="57"/>
                    <a:pt x="32" y="56"/>
                  </a:cubicBezTo>
                  <a:cubicBezTo>
                    <a:pt x="35" y="54"/>
                    <a:pt x="38" y="50"/>
                    <a:pt x="39" y="47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6"/>
                    <a:pt x="47" y="33"/>
                    <a:pt x="48" y="29"/>
                  </a:cubicBezTo>
                  <a:cubicBezTo>
                    <a:pt x="49" y="25"/>
                    <a:pt x="48" y="18"/>
                    <a:pt x="52" y="15"/>
                  </a:cubicBezTo>
                  <a:cubicBezTo>
                    <a:pt x="55" y="12"/>
                    <a:pt x="70" y="11"/>
                    <a:pt x="72" y="15"/>
                  </a:cubicBezTo>
                  <a:cubicBezTo>
                    <a:pt x="76" y="20"/>
                    <a:pt x="75" y="24"/>
                    <a:pt x="80" y="28"/>
                  </a:cubicBezTo>
                  <a:cubicBezTo>
                    <a:pt x="83" y="28"/>
                    <a:pt x="86" y="29"/>
                    <a:pt x="89" y="29"/>
                  </a:cubicBezTo>
                  <a:cubicBezTo>
                    <a:pt x="92" y="29"/>
                    <a:pt x="97" y="28"/>
                    <a:pt x="100" y="29"/>
                  </a:cubicBezTo>
                  <a:cubicBezTo>
                    <a:pt x="101" y="28"/>
                    <a:pt x="101" y="28"/>
                    <a:pt x="102" y="28"/>
                  </a:cubicBezTo>
                  <a:cubicBezTo>
                    <a:pt x="104" y="28"/>
                    <a:pt x="106" y="27"/>
                    <a:pt x="108" y="27"/>
                  </a:cubicBezTo>
                  <a:cubicBezTo>
                    <a:pt x="110" y="24"/>
                    <a:pt x="110" y="23"/>
                    <a:pt x="110" y="20"/>
                  </a:cubicBezTo>
                  <a:cubicBezTo>
                    <a:pt x="110" y="18"/>
                    <a:pt x="110" y="17"/>
                    <a:pt x="111" y="16"/>
                  </a:cubicBezTo>
                  <a:cubicBezTo>
                    <a:pt x="112" y="14"/>
                    <a:pt x="112" y="13"/>
                    <a:pt x="113" y="11"/>
                  </a:cubicBezTo>
                  <a:cubicBezTo>
                    <a:pt x="115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1A5BA525-EE95-714A-BD25-59AA9674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971" y="740504"/>
              <a:ext cx="406581" cy="636225"/>
            </a:xfrm>
            <a:custGeom>
              <a:avLst/>
              <a:gdLst>
                <a:gd name="T0" fmla="*/ 111 w 157"/>
                <a:gd name="T1" fmla="*/ 244 h 245"/>
                <a:gd name="T2" fmla="*/ 110 w 157"/>
                <a:gd name="T3" fmla="*/ 244 h 245"/>
                <a:gd name="T4" fmla="*/ 52 w 157"/>
                <a:gd name="T5" fmla="*/ 222 h 245"/>
                <a:gd name="T6" fmla="*/ 41 w 157"/>
                <a:gd name="T7" fmla="*/ 217 h 245"/>
                <a:gd name="T8" fmla="*/ 10 w 157"/>
                <a:gd name="T9" fmla="*/ 208 h 245"/>
                <a:gd name="T10" fmla="*/ 0 w 157"/>
                <a:gd name="T11" fmla="*/ 200 h 245"/>
                <a:gd name="T12" fmla="*/ 18 w 157"/>
                <a:gd name="T13" fmla="*/ 190 h 245"/>
                <a:gd name="T14" fmla="*/ 27 w 157"/>
                <a:gd name="T15" fmla="*/ 198 h 245"/>
                <a:gd name="T16" fmla="*/ 39 w 157"/>
                <a:gd name="T17" fmla="*/ 202 h 245"/>
                <a:gd name="T18" fmla="*/ 32 w 157"/>
                <a:gd name="T19" fmla="*/ 194 h 245"/>
                <a:gd name="T20" fmla="*/ 51 w 157"/>
                <a:gd name="T21" fmla="*/ 199 h 245"/>
                <a:gd name="T22" fmla="*/ 66 w 157"/>
                <a:gd name="T23" fmla="*/ 206 h 245"/>
                <a:gd name="T24" fmla="*/ 78 w 157"/>
                <a:gd name="T25" fmla="*/ 202 h 245"/>
                <a:gd name="T26" fmla="*/ 71 w 157"/>
                <a:gd name="T27" fmla="*/ 190 h 245"/>
                <a:gd name="T28" fmla="*/ 63 w 157"/>
                <a:gd name="T29" fmla="*/ 188 h 245"/>
                <a:gd name="T30" fmla="*/ 66 w 157"/>
                <a:gd name="T31" fmla="*/ 177 h 245"/>
                <a:gd name="T32" fmla="*/ 57 w 157"/>
                <a:gd name="T33" fmla="*/ 181 h 245"/>
                <a:gd name="T34" fmla="*/ 50 w 157"/>
                <a:gd name="T35" fmla="*/ 171 h 245"/>
                <a:gd name="T36" fmla="*/ 45 w 157"/>
                <a:gd name="T37" fmla="*/ 174 h 245"/>
                <a:gd name="T38" fmla="*/ 26 w 157"/>
                <a:gd name="T39" fmla="*/ 174 h 245"/>
                <a:gd name="T40" fmla="*/ 8 w 157"/>
                <a:gd name="T41" fmla="*/ 178 h 245"/>
                <a:gd name="T42" fmla="*/ 0 w 157"/>
                <a:gd name="T43" fmla="*/ 180 h 245"/>
                <a:gd name="T44" fmla="*/ 1 w 157"/>
                <a:gd name="T45" fmla="*/ 0 h 245"/>
                <a:gd name="T46" fmla="*/ 103 w 157"/>
                <a:gd name="T47" fmla="*/ 0 h 245"/>
                <a:gd name="T48" fmla="*/ 157 w 157"/>
                <a:gd name="T49" fmla="*/ 99 h 245"/>
                <a:gd name="T50" fmla="*/ 152 w 157"/>
                <a:gd name="T51" fmla="*/ 107 h 245"/>
                <a:gd name="T52" fmla="*/ 140 w 157"/>
                <a:gd name="T53" fmla="*/ 122 h 245"/>
                <a:gd name="T54" fmla="*/ 143 w 157"/>
                <a:gd name="T55" fmla="*/ 140 h 245"/>
                <a:gd name="T56" fmla="*/ 143 w 157"/>
                <a:gd name="T57" fmla="*/ 142 h 245"/>
                <a:gd name="T58" fmla="*/ 145 w 157"/>
                <a:gd name="T59" fmla="*/ 161 h 245"/>
                <a:gd name="T60" fmla="*/ 146 w 157"/>
                <a:gd name="T61" fmla="*/ 176 h 245"/>
                <a:gd name="T62" fmla="*/ 122 w 157"/>
                <a:gd name="T63" fmla="*/ 186 h 245"/>
                <a:gd name="T64" fmla="*/ 113 w 157"/>
                <a:gd name="T65" fmla="*/ 203 h 245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866 w 10000"/>
                <a:gd name="connsiteY36" fmla="*/ 7102 h 10000"/>
                <a:gd name="connsiteX37" fmla="*/ 2293 w 10000"/>
                <a:gd name="connsiteY37" fmla="*/ 6980 h 10000"/>
                <a:gd name="connsiteX38" fmla="*/ 1656 w 10000"/>
                <a:gd name="connsiteY38" fmla="*/ 7102 h 10000"/>
                <a:gd name="connsiteX39" fmla="*/ 1146 w 10000"/>
                <a:gd name="connsiteY39" fmla="*/ 7102 h 10000"/>
                <a:gd name="connsiteX40" fmla="*/ 510 w 10000"/>
                <a:gd name="connsiteY40" fmla="*/ 7265 h 10000"/>
                <a:gd name="connsiteX41" fmla="*/ 0 w 10000"/>
                <a:gd name="connsiteY41" fmla="*/ 7347 h 10000"/>
                <a:gd name="connsiteX42" fmla="*/ 0 w 10000"/>
                <a:gd name="connsiteY42" fmla="*/ 7347 h 10000"/>
                <a:gd name="connsiteX43" fmla="*/ 64 w 10000"/>
                <a:gd name="connsiteY43" fmla="*/ 0 h 10000"/>
                <a:gd name="connsiteX44" fmla="*/ 64 w 10000"/>
                <a:gd name="connsiteY44" fmla="*/ 0 h 10000"/>
                <a:gd name="connsiteX45" fmla="*/ 6561 w 10000"/>
                <a:gd name="connsiteY45" fmla="*/ 0 h 10000"/>
                <a:gd name="connsiteX46" fmla="*/ 6561 w 10000"/>
                <a:gd name="connsiteY46" fmla="*/ 0 h 10000"/>
                <a:gd name="connsiteX47" fmla="*/ 6561 w 10000"/>
                <a:gd name="connsiteY47" fmla="*/ 4041 h 10000"/>
                <a:gd name="connsiteX48" fmla="*/ 10000 w 10000"/>
                <a:gd name="connsiteY48" fmla="*/ 4041 h 10000"/>
                <a:gd name="connsiteX49" fmla="*/ 10000 w 10000"/>
                <a:gd name="connsiteY49" fmla="*/ 4041 h 10000"/>
                <a:gd name="connsiteX50" fmla="*/ 9682 w 10000"/>
                <a:gd name="connsiteY50" fmla="*/ 4367 h 10000"/>
                <a:gd name="connsiteX51" fmla="*/ 9236 w 10000"/>
                <a:gd name="connsiteY51" fmla="*/ 4735 h 10000"/>
                <a:gd name="connsiteX52" fmla="*/ 8917 w 10000"/>
                <a:gd name="connsiteY52" fmla="*/ 4980 h 10000"/>
                <a:gd name="connsiteX53" fmla="*/ 8981 w 10000"/>
                <a:gd name="connsiteY53" fmla="*/ 5551 h 10000"/>
                <a:gd name="connsiteX54" fmla="*/ 9108 w 10000"/>
                <a:gd name="connsiteY54" fmla="*/ 5714 h 10000"/>
                <a:gd name="connsiteX55" fmla="*/ 9108 w 10000"/>
                <a:gd name="connsiteY55" fmla="*/ 5714 h 10000"/>
                <a:gd name="connsiteX56" fmla="*/ 9108 w 10000"/>
                <a:gd name="connsiteY56" fmla="*/ 5796 h 10000"/>
                <a:gd name="connsiteX57" fmla="*/ 9363 w 10000"/>
                <a:gd name="connsiteY57" fmla="*/ 6204 h 10000"/>
                <a:gd name="connsiteX58" fmla="*/ 9236 w 10000"/>
                <a:gd name="connsiteY58" fmla="*/ 6571 h 10000"/>
                <a:gd name="connsiteX59" fmla="*/ 9682 w 10000"/>
                <a:gd name="connsiteY59" fmla="*/ 6776 h 10000"/>
                <a:gd name="connsiteX60" fmla="*/ 9299 w 10000"/>
                <a:gd name="connsiteY60" fmla="*/ 7184 h 10000"/>
                <a:gd name="connsiteX61" fmla="*/ 8854 w 10000"/>
                <a:gd name="connsiteY61" fmla="*/ 7551 h 10000"/>
                <a:gd name="connsiteX62" fmla="*/ 7771 w 10000"/>
                <a:gd name="connsiteY62" fmla="*/ 7592 h 10000"/>
                <a:gd name="connsiteX63" fmla="*/ 7197 w 10000"/>
                <a:gd name="connsiteY63" fmla="*/ 8286 h 10000"/>
                <a:gd name="connsiteX64" fmla="*/ 7197 w 10000"/>
                <a:gd name="connsiteY64" fmla="*/ 8286 h 10000"/>
                <a:gd name="connsiteX65" fmla="*/ 7197 w 10000"/>
                <a:gd name="connsiteY65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866 w 10000"/>
                <a:gd name="connsiteY36" fmla="*/ 7102 h 10000"/>
                <a:gd name="connsiteX37" fmla="*/ 2293 w 10000"/>
                <a:gd name="connsiteY37" fmla="*/ 6980 h 10000"/>
                <a:gd name="connsiteX38" fmla="*/ 1146 w 10000"/>
                <a:gd name="connsiteY38" fmla="*/ 7102 h 10000"/>
                <a:gd name="connsiteX39" fmla="*/ 510 w 10000"/>
                <a:gd name="connsiteY39" fmla="*/ 7265 h 10000"/>
                <a:gd name="connsiteX40" fmla="*/ 0 w 10000"/>
                <a:gd name="connsiteY40" fmla="*/ 7347 h 10000"/>
                <a:gd name="connsiteX41" fmla="*/ 0 w 10000"/>
                <a:gd name="connsiteY41" fmla="*/ 7347 h 10000"/>
                <a:gd name="connsiteX42" fmla="*/ 64 w 10000"/>
                <a:gd name="connsiteY42" fmla="*/ 0 h 10000"/>
                <a:gd name="connsiteX43" fmla="*/ 64 w 10000"/>
                <a:gd name="connsiteY43" fmla="*/ 0 h 10000"/>
                <a:gd name="connsiteX44" fmla="*/ 6561 w 10000"/>
                <a:gd name="connsiteY44" fmla="*/ 0 h 10000"/>
                <a:gd name="connsiteX45" fmla="*/ 6561 w 10000"/>
                <a:gd name="connsiteY45" fmla="*/ 0 h 10000"/>
                <a:gd name="connsiteX46" fmla="*/ 6561 w 10000"/>
                <a:gd name="connsiteY46" fmla="*/ 4041 h 10000"/>
                <a:gd name="connsiteX47" fmla="*/ 10000 w 10000"/>
                <a:gd name="connsiteY47" fmla="*/ 4041 h 10000"/>
                <a:gd name="connsiteX48" fmla="*/ 10000 w 10000"/>
                <a:gd name="connsiteY48" fmla="*/ 4041 h 10000"/>
                <a:gd name="connsiteX49" fmla="*/ 9682 w 10000"/>
                <a:gd name="connsiteY49" fmla="*/ 4367 h 10000"/>
                <a:gd name="connsiteX50" fmla="*/ 9236 w 10000"/>
                <a:gd name="connsiteY50" fmla="*/ 4735 h 10000"/>
                <a:gd name="connsiteX51" fmla="*/ 8917 w 10000"/>
                <a:gd name="connsiteY51" fmla="*/ 4980 h 10000"/>
                <a:gd name="connsiteX52" fmla="*/ 8981 w 10000"/>
                <a:gd name="connsiteY52" fmla="*/ 5551 h 10000"/>
                <a:gd name="connsiteX53" fmla="*/ 9108 w 10000"/>
                <a:gd name="connsiteY53" fmla="*/ 5714 h 10000"/>
                <a:gd name="connsiteX54" fmla="*/ 9108 w 10000"/>
                <a:gd name="connsiteY54" fmla="*/ 5714 h 10000"/>
                <a:gd name="connsiteX55" fmla="*/ 9108 w 10000"/>
                <a:gd name="connsiteY55" fmla="*/ 5796 h 10000"/>
                <a:gd name="connsiteX56" fmla="*/ 9363 w 10000"/>
                <a:gd name="connsiteY56" fmla="*/ 6204 h 10000"/>
                <a:gd name="connsiteX57" fmla="*/ 9236 w 10000"/>
                <a:gd name="connsiteY57" fmla="*/ 6571 h 10000"/>
                <a:gd name="connsiteX58" fmla="*/ 9682 w 10000"/>
                <a:gd name="connsiteY58" fmla="*/ 6776 h 10000"/>
                <a:gd name="connsiteX59" fmla="*/ 9299 w 10000"/>
                <a:gd name="connsiteY59" fmla="*/ 7184 h 10000"/>
                <a:gd name="connsiteX60" fmla="*/ 8854 w 10000"/>
                <a:gd name="connsiteY60" fmla="*/ 7551 h 10000"/>
                <a:gd name="connsiteX61" fmla="*/ 7771 w 10000"/>
                <a:gd name="connsiteY61" fmla="*/ 7592 h 10000"/>
                <a:gd name="connsiteX62" fmla="*/ 7197 w 10000"/>
                <a:gd name="connsiteY62" fmla="*/ 8286 h 10000"/>
                <a:gd name="connsiteX63" fmla="*/ 7197 w 10000"/>
                <a:gd name="connsiteY63" fmla="*/ 8286 h 10000"/>
                <a:gd name="connsiteX64" fmla="*/ 7197 w 10000"/>
                <a:gd name="connsiteY64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2357 w 10000"/>
                <a:gd name="connsiteY19" fmla="*/ 7714 h 10000"/>
                <a:gd name="connsiteX20" fmla="*/ 3248 w 10000"/>
                <a:gd name="connsiteY20" fmla="*/ 8122 h 10000"/>
                <a:gd name="connsiteX21" fmla="*/ 3694 w 10000"/>
                <a:gd name="connsiteY21" fmla="*/ 8245 h 10000"/>
                <a:gd name="connsiteX22" fmla="*/ 4204 w 10000"/>
                <a:gd name="connsiteY22" fmla="*/ 8408 h 10000"/>
                <a:gd name="connsiteX23" fmla="*/ 4777 w 10000"/>
                <a:gd name="connsiteY23" fmla="*/ 8367 h 10000"/>
                <a:gd name="connsiteX24" fmla="*/ 4968 w 10000"/>
                <a:gd name="connsiteY24" fmla="*/ 8245 h 10000"/>
                <a:gd name="connsiteX25" fmla="*/ 4650 w 10000"/>
                <a:gd name="connsiteY25" fmla="*/ 8041 h 10000"/>
                <a:gd name="connsiteX26" fmla="*/ 4522 w 10000"/>
                <a:gd name="connsiteY26" fmla="*/ 7755 h 10000"/>
                <a:gd name="connsiteX27" fmla="*/ 4268 w 10000"/>
                <a:gd name="connsiteY27" fmla="*/ 7755 h 10000"/>
                <a:gd name="connsiteX28" fmla="*/ 4013 w 10000"/>
                <a:gd name="connsiteY28" fmla="*/ 7673 h 10000"/>
                <a:gd name="connsiteX29" fmla="*/ 3949 w 10000"/>
                <a:gd name="connsiteY29" fmla="*/ 7551 h 10000"/>
                <a:gd name="connsiteX30" fmla="*/ 4204 w 10000"/>
                <a:gd name="connsiteY30" fmla="*/ 7224 h 10000"/>
                <a:gd name="connsiteX31" fmla="*/ 3949 w 10000"/>
                <a:gd name="connsiteY31" fmla="*/ 7347 h 10000"/>
                <a:gd name="connsiteX32" fmla="*/ 3631 w 10000"/>
                <a:gd name="connsiteY32" fmla="*/ 7388 h 10000"/>
                <a:gd name="connsiteX33" fmla="*/ 3248 w 10000"/>
                <a:gd name="connsiteY33" fmla="*/ 7224 h 10000"/>
                <a:gd name="connsiteX34" fmla="*/ 3185 w 10000"/>
                <a:gd name="connsiteY34" fmla="*/ 6980 h 10000"/>
                <a:gd name="connsiteX35" fmla="*/ 3248 w 10000"/>
                <a:gd name="connsiteY35" fmla="*/ 6898 h 10000"/>
                <a:gd name="connsiteX36" fmla="*/ 2293 w 10000"/>
                <a:gd name="connsiteY36" fmla="*/ 6980 h 10000"/>
                <a:gd name="connsiteX37" fmla="*/ 1146 w 10000"/>
                <a:gd name="connsiteY37" fmla="*/ 7102 h 10000"/>
                <a:gd name="connsiteX38" fmla="*/ 510 w 10000"/>
                <a:gd name="connsiteY38" fmla="*/ 7265 h 10000"/>
                <a:gd name="connsiteX39" fmla="*/ 0 w 10000"/>
                <a:gd name="connsiteY39" fmla="*/ 7347 h 10000"/>
                <a:gd name="connsiteX40" fmla="*/ 0 w 10000"/>
                <a:gd name="connsiteY40" fmla="*/ 7347 h 10000"/>
                <a:gd name="connsiteX41" fmla="*/ 64 w 10000"/>
                <a:gd name="connsiteY41" fmla="*/ 0 h 10000"/>
                <a:gd name="connsiteX42" fmla="*/ 64 w 10000"/>
                <a:gd name="connsiteY42" fmla="*/ 0 h 10000"/>
                <a:gd name="connsiteX43" fmla="*/ 6561 w 10000"/>
                <a:gd name="connsiteY43" fmla="*/ 0 h 10000"/>
                <a:gd name="connsiteX44" fmla="*/ 6561 w 10000"/>
                <a:gd name="connsiteY44" fmla="*/ 0 h 10000"/>
                <a:gd name="connsiteX45" fmla="*/ 6561 w 10000"/>
                <a:gd name="connsiteY45" fmla="*/ 4041 h 10000"/>
                <a:gd name="connsiteX46" fmla="*/ 10000 w 10000"/>
                <a:gd name="connsiteY46" fmla="*/ 4041 h 10000"/>
                <a:gd name="connsiteX47" fmla="*/ 10000 w 10000"/>
                <a:gd name="connsiteY47" fmla="*/ 4041 h 10000"/>
                <a:gd name="connsiteX48" fmla="*/ 9682 w 10000"/>
                <a:gd name="connsiteY48" fmla="*/ 4367 h 10000"/>
                <a:gd name="connsiteX49" fmla="*/ 9236 w 10000"/>
                <a:gd name="connsiteY49" fmla="*/ 4735 h 10000"/>
                <a:gd name="connsiteX50" fmla="*/ 8917 w 10000"/>
                <a:gd name="connsiteY50" fmla="*/ 4980 h 10000"/>
                <a:gd name="connsiteX51" fmla="*/ 8981 w 10000"/>
                <a:gd name="connsiteY51" fmla="*/ 5551 h 10000"/>
                <a:gd name="connsiteX52" fmla="*/ 9108 w 10000"/>
                <a:gd name="connsiteY52" fmla="*/ 5714 h 10000"/>
                <a:gd name="connsiteX53" fmla="*/ 9108 w 10000"/>
                <a:gd name="connsiteY53" fmla="*/ 5714 h 10000"/>
                <a:gd name="connsiteX54" fmla="*/ 9108 w 10000"/>
                <a:gd name="connsiteY54" fmla="*/ 5796 h 10000"/>
                <a:gd name="connsiteX55" fmla="*/ 9363 w 10000"/>
                <a:gd name="connsiteY55" fmla="*/ 6204 h 10000"/>
                <a:gd name="connsiteX56" fmla="*/ 9236 w 10000"/>
                <a:gd name="connsiteY56" fmla="*/ 6571 h 10000"/>
                <a:gd name="connsiteX57" fmla="*/ 9682 w 10000"/>
                <a:gd name="connsiteY57" fmla="*/ 6776 h 10000"/>
                <a:gd name="connsiteX58" fmla="*/ 9299 w 10000"/>
                <a:gd name="connsiteY58" fmla="*/ 7184 h 10000"/>
                <a:gd name="connsiteX59" fmla="*/ 8854 w 10000"/>
                <a:gd name="connsiteY59" fmla="*/ 7551 h 10000"/>
                <a:gd name="connsiteX60" fmla="*/ 7771 w 10000"/>
                <a:gd name="connsiteY60" fmla="*/ 7592 h 10000"/>
                <a:gd name="connsiteX61" fmla="*/ 7197 w 10000"/>
                <a:gd name="connsiteY61" fmla="*/ 8286 h 10000"/>
                <a:gd name="connsiteX62" fmla="*/ 7197 w 10000"/>
                <a:gd name="connsiteY62" fmla="*/ 8286 h 10000"/>
                <a:gd name="connsiteX63" fmla="*/ 7197 w 10000"/>
                <a:gd name="connsiteY63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2038 w 10000"/>
                <a:gd name="connsiteY18" fmla="*/ 7918 h 10000"/>
                <a:gd name="connsiteX19" fmla="*/ 3248 w 10000"/>
                <a:gd name="connsiteY19" fmla="*/ 8122 h 10000"/>
                <a:gd name="connsiteX20" fmla="*/ 3694 w 10000"/>
                <a:gd name="connsiteY20" fmla="*/ 8245 h 10000"/>
                <a:gd name="connsiteX21" fmla="*/ 4204 w 10000"/>
                <a:gd name="connsiteY21" fmla="*/ 8408 h 10000"/>
                <a:gd name="connsiteX22" fmla="*/ 4777 w 10000"/>
                <a:gd name="connsiteY22" fmla="*/ 8367 h 10000"/>
                <a:gd name="connsiteX23" fmla="*/ 4968 w 10000"/>
                <a:gd name="connsiteY23" fmla="*/ 8245 h 10000"/>
                <a:gd name="connsiteX24" fmla="*/ 4650 w 10000"/>
                <a:gd name="connsiteY24" fmla="*/ 8041 h 10000"/>
                <a:gd name="connsiteX25" fmla="*/ 4522 w 10000"/>
                <a:gd name="connsiteY25" fmla="*/ 7755 h 10000"/>
                <a:gd name="connsiteX26" fmla="*/ 4268 w 10000"/>
                <a:gd name="connsiteY26" fmla="*/ 7755 h 10000"/>
                <a:gd name="connsiteX27" fmla="*/ 4013 w 10000"/>
                <a:gd name="connsiteY27" fmla="*/ 7673 h 10000"/>
                <a:gd name="connsiteX28" fmla="*/ 3949 w 10000"/>
                <a:gd name="connsiteY28" fmla="*/ 7551 h 10000"/>
                <a:gd name="connsiteX29" fmla="*/ 4204 w 10000"/>
                <a:gd name="connsiteY29" fmla="*/ 7224 h 10000"/>
                <a:gd name="connsiteX30" fmla="*/ 3949 w 10000"/>
                <a:gd name="connsiteY30" fmla="*/ 7347 h 10000"/>
                <a:gd name="connsiteX31" fmla="*/ 3631 w 10000"/>
                <a:gd name="connsiteY31" fmla="*/ 7388 h 10000"/>
                <a:gd name="connsiteX32" fmla="*/ 3248 w 10000"/>
                <a:gd name="connsiteY32" fmla="*/ 7224 h 10000"/>
                <a:gd name="connsiteX33" fmla="*/ 3185 w 10000"/>
                <a:gd name="connsiteY33" fmla="*/ 6980 h 10000"/>
                <a:gd name="connsiteX34" fmla="*/ 3248 w 10000"/>
                <a:gd name="connsiteY34" fmla="*/ 6898 h 10000"/>
                <a:gd name="connsiteX35" fmla="*/ 2293 w 10000"/>
                <a:gd name="connsiteY35" fmla="*/ 6980 h 10000"/>
                <a:gd name="connsiteX36" fmla="*/ 1146 w 10000"/>
                <a:gd name="connsiteY36" fmla="*/ 7102 h 10000"/>
                <a:gd name="connsiteX37" fmla="*/ 510 w 10000"/>
                <a:gd name="connsiteY37" fmla="*/ 7265 h 10000"/>
                <a:gd name="connsiteX38" fmla="*/ 0 w 10000"/>
                <a:gd name="connsiteY38" fmla="*/ 7347 h 10000"/>
                <a:gd name="connsiteX39" fmla="*/ 0 w 10000"/>
                <a:gd name="connsiteY39" fmla="*/ 7347 h 10000"/>
                <a:gd name="connsiteX40" fmla="*/ 64 w 10000"/>
                <a:gd name="connsiteY40" fmla="*/ 0 h 10000"/>
                <a:gd name="connsiteX41" fmla="*/ 64 w 10000"/>
                <a:gd name="connsiteY41" fmla="*/ 0 h 10000"/>
                <a:gd name="connsiteX42" fmla="*/ 6561 w 10000"/>
                <a:gd name="connsiteY42" fmla="*/ 0 h 10000"/>
                <a:gd name="connsiteX43" fmla="*/ 6561 w 10000"/>
                <a:gd name="connsiteY43" fmla="*/ 0 h 10000"/>
                <a:gd name="connsiteX44" fmla="*/ 6561 w 10000"/>
                <a:gd name="connsiteY44" fmla="*/ 4041 h 10000"/>
                <a:gd name="connsiteX45" fmla="*/ 10000 w 10000"/>
                <a:gd name="connsiteY45" fmla="*/ 4041 h 10000"/>
                <a:gd name="connsiteX46" fmla="*/ 10000 w 10000"/>
                <a:gd name="connsiteY46" fmla="*/ 4041 h 10000"/>
                <a:gd name="connsiteX47" fmla="*/ 9682 w 10000"/>
                <a:gd name="connsiteY47" fmla="*/ 4367 h 10000"/>
                <a:gd name="connsiteX48" fmla="*/ 9236 w 10000"/>
                <a:gd name="connsiteY48" fmla="*/ 4735 h 10000"/>
                <a:gd name="connsiteX49" fmla="*/ 8917 w 10000"/>
                <a:gd name="connsiteY49" fmla="*/ 4980 h 10000"/>
                <a:gd name="connsiteX50" fmla="*/ 8981 w 10000"/>
                <a:gd name="connsiteY50" fmla="*/ 5551 h 10000"/>
                <a:gd name="connsiteX51" fmla="*/ 9108 w 10000"/>
                <a:gd name="connsiteY51" fmla="*/ 5714 h 10000"/>
                <a:gd name="connsiteX52" fmla="*/ 9108 w 10000"/>
                <a:gd name="connsiteY52" fmla="*/ 5714 h 10000"/>
                <a:gd name="connsiteX53" fmla="*/ 9108 w 10000"/>
                <a:gd name="connsiteY53" fmla="*/ 5796 h 10000"/>
                <a:gd name="connsiteX54" fmla="*/ 9363 w 10000"/>
                <a:gd name="connsiteY54" fmla="*/ 6204 h 10000"/>
                <a:gd name="connsiteX55" fmla="*/ 9236 w 10000"/>
                <a:gd name="connsiteY55" fmla="*/ 6571 h 10000"/>
                <a:gd name="connsiteX56" fmla="*/ 9682 w 10000"/>
                <a:gd name="connsiteY56" fmla="*/ 6776 h 10000"/>
                <a:gd name="connsiteX57" fmla="*/ 9299 w 10000"/>
                <a:gd name="connsiteY57" fmla="*/ 7184 h 10000"/>
                <a:gd name="connsiteX58" fmla="*/ 8854 w 10000"/>
                <a:gd name="connsiteY58" fmla="*/ 7551 h 10000"/>
                <a:gd name="connsiteX59" fmla="*/ 7771 w 10000"/>
                <a:gd name="connsiteY59" fmla="*/ 7592 h 10000"/>
                <a:gd name="connsiteX60" fmla="*/ 7197 w 10000"/>
                <a:gd name="connsiteY60" fmla="*/ 8286 h 10000"/>
                <a:gd name="connsiteX61" fmla="*/ 7197 w 10000"/>
                <a:gd name="connsiteY61" fmla="*/ 8286 h 10000"/>
                <a:gd name="connsiteX62" fmla="*/ 7197 w 10000"/>
                <a:gd name="connsiteY62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3248 w 10000"/>
                <a:gd name="connsiteY18" fmla="*/ 8122 h 10000"/>
                <a:gd name="connsiteX19" fmla="*/ 3694 w 10000"/>
                <a:gd name="connsiteY19" fmla="*/ 8245 h 10000"/>
                <a:gd name="connsiteX20" fmla="*/ 4204 w 10000"/>
                <a:gd name="connsiteY20" fmla="*/ 8408 h 10000"/>
                <a:gd name="connsiteX21" fmla="*/ 4777 w 10000"/>
                <a:gd name="connsiteY21" fmla="*/ 8367 h 10000"/>
                <a:gd name="connsiteX22" fmla="*/ 4968 w 10000"/>
                <a:gd name="connsiteY22" fmla="*/ 8245 h 10000"/>
                <a:gd name="connsiteX23" fmla="*/ 4650 w 10000"/>
                <a:gd name="connsiteY23" fmla="*/ 8041 h 10000"/>
                <a:gd name="connsiteX24" fmla="*/ 4522 w 10000"/>
                <a:gd name="connsiteY24" fmla="*/ 7755 h 10000"/>
                <a:gd name="connsiteX25" fmla="*/ 4268 w 10000"/>
                <a:gd name="connsiteY25" fmla="*/ 7755 h 10000"/>
                <a:gd name="connsiteX26" fmla="*/ 4013 w 10000"/>
                <a:gd name="connsiteY26" fmla="*/ 7673 h 10000"/>
                <a:gd name="connsiteX27" fmla="*/ 3949 w 10000"/>
                <a:gd name="connsiteY27" fmla="*/ 7551 h 10000"/>
                <a:gd name="connsiteX28" fmla="*/ 4204 w 10000"/>
                <a:gd name="connsiteY28" fmla="*/ 7224 h 10000"/>
                <a:gd name="connsiteX29" fmla="*/ 3949 w 10000"/>
                <a:gd name="connsiteY29" fmla="*/ 7347 h 10000"/>
                <a:gd name="connsiteX30" fmla="*/ 3631 w 10000"/>
                <a:gd name="connsiteY30" fmla="*/ 7388 h 10000"/>
                <a:gd name="connsiteX31" fmla="*/ 3248 w 10000"/>
                <a:gd name="connsiteY31" fmla="*/ 7224 h 10000"/>
                <a:gd name="connsiteX32" fmla="*/ 3185 w 10000"/>
                <a:gd name="connsiteY32" fmla="*/ 6980 h 10000"/>
                <a:gd name="connsiteX33" fmla="*/ 3248 w 10000"/>
                <a:gd name="connsiteY33" fmla="*/ 6898 h 10000"/>
                <a:gd name="connsiteX34" fmla="*/ 2293 w 10000"/>
                <a:gd name="connsiteY34" fmla="*/ 6980 h 10000"/>
                <a:gd name="connsiteX35" fmla="*/ 1146 w 10000"/>
                <a:gd name="connsiteY35" fmla="*/ 7102 h 10000"/>
                <a:gd name="connsiteX36" fmla="*/ 510 w 10000"/>
                <a:gd name="connsiteY36" fmla="*/ 7265 h 10000"/>
                <a:gd name="connsiteX37" fmla="*/ 0 w 10000"/>
                <a:gd name="connsiteY37" fmla="*/ 7347 h 10000"/>
                <a:gd name="connsiteX38" fmla="*/ 0 w 10000"/>
                <a:gd name="connsiteY38" fmla="*/ 7347 h 10000"/>
                <a:gd name="connsiteX39" fmla="*/ 64 w 10000"/>
                <a:gd name="connsiteY39" fmla="*/ 0 h 10000"/>
                <a:gd name="connsiteX40" fmla="*/ 64 w 10000"/>
                <a:gd name="connsiteY40" fmla="*/ 0 h 10000"/>
                <a:gd name="connsiteX41" fmla="*/ 6561 w 10000"/>
                <a:gd name="connsiteY41" fmla="*/ 0 h 10000"/>
                <a:gd name="connsiteX42" fmla="*/ 6561 w 10000"/>
                <a:gd name="connsiteY42" fmla="*/ 0 h 10000"/>
                <a:gd name="connsiteX43" fmla="*/ 6561 w 10000"/>
                <a:gd name="connsiteY43" fmla="*/ 4041 h 10000"/>
                <a:gd name="connsiteX44" fmla="*/ 10000 w 10000"/>
                <a:gd name="connsiteY44" fmla="*/ 4041 h 10000"/>
                <a:gd name="connsiteX45" fmla="*/ 10000 w 10000"/>
                <a:gd name="connsiteY45" fmla="*/ 4041 h 10000"/>
                <a:gd name="connsiteX46" fmla="*/ 9682 w 10000"/>
                <a:gd name="connsiteY46" fmla="*/ 4367 h 10000"/>
                <a:gd name="connsiteX47" fmla="*/ 9236 w 10000"/>
                <a:gd name="connsiteY47" fmla="*/ 4735 h 10000"/>
                <a:gd name="connsiteX48" fmla="*/ 8917 w 10000"/>
                <a:gd name="connsiteY48" fmla="*/ 4980 h 10000"/>
                <a:gd name="connsiteX49" fmla="*/ 8981 w 10000"/>
                <a:gd name="connsiteY49" fmla="*/ 5551 h 10000"/>
                <a:gd name="connsiteX50" fmla="*/ 9108 w 10000"/>
                <a:gd name="connsiteY50" fmla="*/ 5714 h 10000"/>
                <a:gd name="connsiteX51" fmla="*/ 9108 w 10000"/>
                <a:gd name="connsiteY51" fmla="*/ 5714 h 10000"/>
                <a:gd name="connsiteX52" fmla="*/ 9108 w 10000"/>
                <a:gd name="connsiteY52" fmla="*/ 5796 h 10000"/>
                <a:gd name="connsiteX53" fmla="*/ 9363 w 10000"/>
                <a:gd name="connsiteY53" fmla="*/ 6204 h 10000"/>
                <a:gd name="connsiteX54" fmla="*/ 9236 w 10000"/>
                <a:gd name="connsiteY54" fmla="*/ 6571 h 10000"/>
                <a:gd name="connsiteX55" fmla="*/ 9682 w 10000"/>
                <a:gd name="connsiteY55" fmla="*/ 6776 h 10000"/>
                <a:gd name="connsiteX56" fmla="*/ 9299 w 10000"/>
                <a:gd name="connsiteY56" fmla="*/ 7184 h 10000"/>
                <a:gd name="connsiteX57" fmla="*/ 8854 w 10000"/>
                <a:gd name="connsiteY57" fmla="*/ 7551 h 10000"/>
                <a:gd name="connsiteX58" fmla="*/ 7771 w 10000"/>
                <a:gd name="connsiteY58" fmla="*/ 7592 h 10000"/>
                <a:gd name="connsiteX59" fmla="*/ 7197 w 10000"/>
                <a:gd name="connsiteY59" fmla="*/ 8286 h 10000"/>
                <a:gd name="connsiteX60" fmla="*/ 7197 w 10000"/>
                <a:gd name="connsiteY60" fmla="*/ 8286 h 10000"/>
                <a:gd name="connsiteX61" fmla="*/ 7197 w 10000"/>
                <a:gd name="connsiteY61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2293 w 10000"/>
                <a:gd name="connsiteY17" fmla="*/ 8000 h 10000"/>
                <a:gd name="connsiteX18" fmla="*/ 3248 w 10000"/>
                <a:gd name="connsiteY18" fmla="*/ 8122 h 10000"/>
                <a:gd name="connsiteX19" fmla="*/ 4204 w 10000"/>
                <a:gd name="connsiteY19" fmla="*/ 8408 h 10000"/>
                <a:gd name="connsiteX20" fmla="*/ 4777 w 10000"/>
                <a:gd name="connsiteY20" fmla="*/ 8367 h 10000"/>
                <a:gd name="connsiteX21" fmla="*/ 4968 w 10000"/>
                <a:gd name="connsiteY21" fmla="*/ 8245 h 10000"/>
                <a:gd name="connsiteX22" fmla="*/ 4650 w 10000"/>
                <a:gd name="connsiteY22" fmla="*/ 8041 h 10000"/>
                <a:gd name="connsiteX23" fmla="*/ 4522 w 10000"/>
                <a:gd name="connsiteY23" fmla="*/ 7755 h 10000"/>
                <a:gd name="connsiteX24" fmla="*/ 4268 w 10000"/>
                <a:gd name="connsiteY24" fmla="*/ 7755 h 10000"/>
                <a:gd name="connsiteX25" fmla="*/ 4013 w 10000"/>
                <a:gd name="connsiteY25" fmla="*/ 7673 h 10000"/>
                <a:gd name="connsiteX26" fmla="*/ 3949 w 10000"/>
                <a:gd name="connsiteY26" fmla="*/ 7551 h 10000"/>
                <a:gd name="connsiteX27" fmla="*/ 4204 w 10000"/>
                <a:gd name="connsiteY27" fmla="*/ 7224 h 10000"/>
                <a:gd name="connsiteX28" fmla="*/ 3949 w 10000"/>
                <a:gd name="connsiteY28" fmla="*/ 7347 h 10000"/>
                <a:gd name="connsiteX29" fmla="*/ 3631 w 10000"/>
                <a:gd name="connsiteY29" fmla="*/ 7388 h 10000"/>
                <a:gd name="connsiteX30" fmla="*/ 3248 w 10000"/>
                <a:gd name="connsiteY30" fmla="*/ 7224 h 10000"/>
                <a:gd name="connsiteX31" fmla="*/ 3185 w 10000"/>
                <a:gd name="connsiteY31" fmla="*/ 6980 h 10000"/>
                <a:gd name="connsiteX32" fmla="*/ 3248 w 10000"/>
                <a:gd name="connsiteY32" fmla="*/ 6898 h 10000"/>
                <a:gd name="connsiteX33" fmla="*/ 2293 w 10000"/>
                <a:gd name="connsiteY33" fmla="*/ 6980 h 10000"/>
                <a:gd name="connsiteX34" fmla="*/ 1146 w 10000"/>
                <a:gd name="connsiteY34" fmla="*/ 7102 h 10000"/>
                <a:gd name="connsiteX35" fmla="*/ 510 w 10000"/>
                <a:gd name="connsiteY35" fmla="*/ 7265 h 10000"/>
                <a:gd name="connsiteX36" fmla="*/ 0 w 10000"/>
                <a:gd name="connsiteY36" fmla="*/ 7347 h 10000"/>
                <a:gd name="connsiteX37" fmla="*/ 0 w 10000"/>
                <a:gd name="connsiteY37" fmla="*/ 7347 h 10000"/>
                <a:gd name="connsiteX38" fmla="*/ 64 w 10000"/>
                <a:gd name="connsiteY38" fmla="*/ 0 h 10000"/>
                <a:gd name="connsiteX39" fmla="*/ 64 w 10000"/>
                <a:gd name="connsiteY39" fmla="*/ 0 h 10000"/>
                <a:gd name="connsiteX40" fmla="*/ 6561 w 10000"/>
                <a:gd name="connsiteY40" fmla="*/ 0 h 10000"/>
                <a:gd name="connsiteX41" fmla="*/ 6561 w 10000"/>
                <a:gd name="connsiteY41" fmla="*/ 0 h 10000"/>
                <a:gd name="connsiteX42" fmla="*/ 6561 w 10000"/>
                <a:gd name="connsiteY42" fmla="*/ 4041 h 10000"/>
                <a:gd name="connsiteX43" fmla="*/ 10000 w 10000"/>
                <a:gd name="connsiteY43" fmla="*/ 4041 h 10000"/>
                <a:gd name="connsiteX44" fmla="*/ 10000 w 10000"/>
                <a:gd name="connsiteY44" fmla="*/ 4041 h 10000"/>
                <a:gd name="connsiteX45" fmla="*/ 9682 w 10000"/>
                <a:gd name="connsiteY45" fmla="*/ 4367 h 10000"/>
                <a:gd name="connsiteX46" fmla="*/ 9236 w 10000"/>
                <a:gd name="connsiteY46" fmla="*/ 4735 h 10000"/>
                <a:gd name="connsiteX47" fmla="*/ 8917 w 10000"/>
                <a:gd name="connsiteY47" fmla="*/ 4980 h 10000"/>
                <a:gd name="connsiteX48" fmla="*/ 8981 w 10000"/>
                <a:gd name="connsiteY48" fmla="*/ 5551 h 10000"/>
                <a:gd name="connsiteX49" fmla="*/ 9108 w 10000"/>
                <a:gd name="connsiteY49" fmla="*/ 5714 h 10000"/>
                <a:gd name="connsiteX50" fmla="*/ 9108 w 10000"/>
                <a:gd name="connsiteY50" fmla="*/ 5714 h 10000"/>
                <a:gd name="connsiteX51" fmla="*/ 9108 w 10000"/>
                <a:gd name="connsiteY51" fmla="*/ 5796 h 10000"/>
                <a:gd name="connsiteX52" fmla="*/ 9363 w 10000"/>
                <a:gd name="connsiteY52" fmla="*/ 6204 h 10000"/>
                <a:gd name="connsiteX53" fmla="*/ 9236 w 10000"/>
                <a:gd name="connsiteY53" fmla="*/ 6571 h 10000"/>
                <a:gd name="connsiteX54" fmla="*/ 9682 w 10000"/>
                <a:gd name="connsiteY54" fmla="*/ 6776 h 10000"/>
                <a:gd name="connsiteX55" fmla="*/ 9299 w 10000"/>
                <a:gd name="connsiteY55" fmla="*/ 7184 h 10000"/>
                <a:gd name="connsiteX56" fmla="*/ 8854 w 10000"/>
                <a:gd name="connsiteY56" fmla="*/ 7551 h 10000"/>
                <a:gd name="connsiteX57" fmla="*/ 7771 w 10000"/>
                <a:gd name="connsiteY57" fmla="*/ 7592 h 10000"/>
                <a:gd name="connsiteX58" fmla="*/ 7197 w 10000"/>
                <a:gd name="connsiteY58" fmla="*/ 8286 h 10000"/>
                <a:gd name="connsiteX59" fmla="*/ 7197 w 10000"/>
                <a:gd name="connsiteY59" fmla="*/ 8286 h 10000"/>
                <a:gd name="connsiteX60" fmla="*/ 7197 w 10000"/>
                <a:gd name="connsiteY60" fmla="*/ 10000 h 10000"/>
                <a:gd name="connsiteX0" fmla="*/ 7197 w 10000"/>
                <a:gd name="connsiteY0" fmla="*/ 10000 h 10000"/>
                <a:gd name="connsiteX1" fmla="*/ 7070 w 10000"/>
                <a:gd name="connsiteY1" fmla="*/ 9959 h 10000"/>
                <a:gd name="connsiteX2" fmla="*/ 7070 w 10000"/>
                <a:gd name="connsiteY2" fmla="*/ 9959 h 10000"/>
                <a:gd name="connsiteX3" fmla="*/ 7006 w 10000"/>
                <a:gd name="connsiteY3" fmla="*/ 9959 h 10000"/>
                <a:gd name="connsiteX4" fmla="*/ 5032 w 10000"/>
                <a:gd name="connsiteY4" fmla="*/ 9388 h 10000"/>
                <a:gd name="connsiteX5" fmla="*/ 3312 w 10000"/>
                <a:gd name="connsiteY5" fmla="*/ 9061 h 10000"/>
                <a:gd name="connsiteX6" fmla="*/ 3248 w 10000"/>
                <a:gd name="connsiteY6" fmla="*/ 9020 h 10000"/>
                <a:gd name="connsiteX7" fmla="*/ 2611 w 10000"/>
                <a:gd name="connsiteY7" fmla="*/ 8857 h 10000"/>
                <a:gd name="connsiteX8" fmla="*/ 637 w 10000"/>
                <a:gd name="connsiteY8" fmla="*/ 8490 h 10000"/>
                <a:gd name="connsiteX9" fmla="*/ 0 w 10000"/>
                <a:gd name="connsiteY9" fmla="*/ 8490 h 10000"/>
                <a:gd name="connsiteX10" fmla="*/ 0 w 10000"/>
                <a:gd name="connsiteY10" fmla="*/ 8163 h 10000"/>
                <a:gd name="connsiteX11" fmla="*/ 892 w 10000"/>
                <a:gd name="connsiteY11" fmla="*/ 8204 h 10000"/>
                <a:gd name="connsiteX12" fmla="*/ 1146 w 10000"/>
                <a:gd name="connsiteY12" fmla="*/ 7755 h 10000"/>
                <a:gd name="connsiteX13" fmla="*/ 1338 w 10000"/>
                <a:gd name="connsiteY13" fmla="*/ 8000 h 10000"/>
                <a:gd name="connsiteX14" fmla="*/ 1720 w 10000"/>
                <a:gd name="connsiteY14" fmla="*/ 8082 h 10000"/>
                <a:gd name="connsiteX15" fmla="*/ 2166 w 10000"/>
                <a:gd name="connsiteY15" fmla="*/ 8163 h 10000"/>
                <a:gd name="connsiteX16" fmla="*/ 2484 w 10000"/>
                <a:gd name="connsiteY16" fmla="*/ 8245 h 10000"/>
                <a:gd name="connsiteX17" fmla="*/ 3248 w 10000"/>
                <a:gd name="connsiteY17" fmla="*/ 8122 h 10000"/>
                <a:gd name="connsiteX18" fmla="*/ 4204 w 10000"/>
                <a:gd name="connsiteY18" fmla="*/ 8408 h 10000"/>
                <a:gd name="connsiteX19" fmla="*/ 4777 w 10000"/>
                <a:gd name="connsiteY19" fmla="*/ 8367 h 10000"/>
                <a:gd name="connsiteX20" fmla="*/ 4968 w 10000"/>
                <a:gd name="connsiteY20" fmla="*/ 8245 h 10000"/>
                <a:gd name="connsiteX21" fmla="*/ 4650 w 10000"/>
                <a:gd name="connsiteY21" fmla="*/ 8041 h 10000"/>
                <a:gd name="connsiteX22" fmla="*/ 4522 w 10000"/>
                <a:gd name="connsiteY22" fmla="*/ 7755 h 10000"/>
                <a:gd name="connsiteX23" fmla="*/ 4268 w 10000"/>
                <a:gd name="connsiteY23" fmla="*/ 7755 h 10000"/>
                <a:gd name="connsiteX24" fmla="*/ 4013 w 10000"/>
                <a:gd name="connsiteY24" fmla="*/ 7673 h 10000"/>
                <a:gd name="connsiteX25" fmla="*/ 3949 w 10000"/>
                <a:gd name="connsiteY25" fmla="*/ 7551 h 10000"/>
                <a:gd name="connsiteX26" fmla="*/ 4204 w 10000"/>
                <a:gd name="connsiteY26" fmla="*/ 7224 h 10000"/>
                <a:gd name="connsiteX27" fmla="*/ 3949 w 10000"/>
                <a:gd name="connsiteY27" fmla="*/ 7347 h 10000"/>
                <a:gd name="connsiteX28" fmla="*/ 3631 w 10000"/>
                <a:gd name="connsiteY28" fmla="*/ 7388 h 10000"/>
                <a:gd name="connsiteX29" fmla="*/ 3248 w 10000"/>
                <a:gd name="connsiteY29" fmla="*/ 7224 h 10000"/>
                <a:gd name="connsiteX30" fmla="*/ 3185 w 10000"/>
                <a:gd name="connsiteY30" fmla="*/ 6980 h 10000"/>
                <a:gd name="connsiteX31" fmla="*/ 3248 w 10000"/>
                <a:gd name="connsiteY31" fmla="*/ 6898 h 10000"/>
                <a:gd name="connsiteX32" fmla="*/ 2293 w 10000"/>
                <a:gd name="connsiteY32" fmla="*/ 6980 h 10000"/>
                <a:gd name="connsiteX33" fmla="*/ 1146 w 10000"/>
                <a:gd name="connsiteY33" fmla="*/ 7102 h 10000"/>
                <a:gd name="connsiteX34" fmla="*/ 510 w 10000"/>
                <a:gd name="connsiteY34" fmla="*/ 7265 h 10000"/>
                <a:gd name="connsiteX35" fmla="*/ 0 w 10000"/>
                <a:gd name="connsiteY35" fmla="*/ 7347 h 10000"/>
                <a:gd name="connsiteX36" fmla="*/ 0 w 10000"/>
                <a:gd name="connsiteY36" fmla="*/ 7347 h 10000"/>
                <a:gd name="connsiteX37" fmla="*/ 64 w 10000"/>
                <a:gd name="connsiteY37" fmla="*/ 0 h 10000"/>
                <a:gd name="connsiteX38" fmla="*/ 64 w 10000"/>
                <a:gd name="connsiteY38" fmla="*/ 0 h 10000"/>
                <a:gd name="connsiteX39" fmla="*/ 6561 w 10000"/>
                <a:gd name="connsiteY39" fmla="*/ 0 h 10000"/>
                <a:gd name="connsiteX40" fmla="*/ 6561 w 10000"/>
                <a:gd name="connsiteY40" fmla="*/ 0 h 10000"/>
                <a:gd name="connsiteX41" fmla="*/ 6561 w 10000"/>
                <a:gd name="connsiteY41" fmla="*/ 4041 h 10000"/>
                <a:gd name="connsiteX42" fmla="*/ 10000 w 10000"/>
                <a:gd name="connsiteY42" fmla="*/ 4041 h 10000"/>
                <a:gd name="connsiteX43" fmla="*/ 10000 w 10000"/>
                <a:gd name="connsiteY43" fmla="*/ 4041 h 10000"/>
                <a:gd name="connsiteX44" fmla="*/ 9682 w 10000"/>
                <a:gd name="connsiteY44" fmla="*/ 4367 h 10000"/>
                <a:gd name="connsiteX45" fmla="*/ 9236 w 10000"/>
                <a:gd name="connsiteY45" fmla="*/ 4735 h 10000"/>
                <a:gd name="connsiteX46" fmla="*/ 8917 w 10000"/>
                <a:gd name="connsiteY46" fmla="*/ 4980 h 10000"/>
                <a:gd name="connsiteX47" fmla="*/ 8981 w 10000"/>
                <a:gd name="connsiteY47" fmla="*/ 5551 h 10000"/>
                <a:gd name="connsiteX48" fmla="*/ 9108 w 10000"/>
                <a:gd name="connsiteY48" fmla="*/ 5714 h 10000"/>
                <a:gd name="connsiteX49" fmla="*/ 9108 w 10000"/>
                <a:gd name="connsiteY49" fmla="*/ 5714 h 10000"/>
                <a:gd name="connsiteX50" fmla="*/ 9108 w 10000"/>
                <a:gd name="connsiteY50" fmla="*/ 5796 h 10000"/>
                <a:gd name="connsiteX51" fmla="*/ 9363 w 10000"/>
                <a:gd name="connsiteY51" fmla="*/ 6204 h 10000"/>
                <a:gd name="connsiteX52" fmla="*/ 9236 w 10000"/>
                <a:gd name="connsiteY52" fmla="*/ 6571 h 10000"/>
                <a:gd name="connsiteX53" fmla="*/ 9682 w 10000"/>
                <a:gd name="connsiteY53" fmla="*/ 6776 h 10000"/>
                <a:gd name="connsiteX54" fmla="*/ 9299 w 10000"/>
                <a:gd name="connsiteY54" fmla="*/ 7184 h 10000"/>
                <a:gd name="connsiteX55" fmla="*/ 8854 w 10000"/>
                <a:gd name="connsiteY55" fmla="*/ 7551 h 10000"/>
                <a:gd name="connsiteX56" fmla="*/ 7771 w 10000"/>
                <a:gd name="connsiteY56" fmla="*/ 7592 h 10000"/>
                <a:gd name="connsiteX57" fmla="*/ 7197 w 10000"/>
                <a:gd name="connsiteY57" fmla="*/ 8286 h 10000"/>
                <a:gd name="connsiteX58" fmla="*/ 7197 w 10000"/>
                <a:gd name="connsiteY58" fmla="*/ 8286 h 10000"/>
                <a:gd name="connsiteX59" fmla="*/ 7197 w 10000"/>
                <a:gd name="connsiteY59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7197" y="10000"/>
                  </a:moveTo>
                  <a:cubicBezTo>
                    <a:pt x="7134" y="9959"/>
                    <a:pt x="7134" y="9959"/>
                    <a:pt x="7070" y="9959"/>
                  </a:cubicBezTo>
                  <a:lnTo>
                    <a:pt x="7070" y="9959"/>
                  </a:lnTo>
                  <a:lnTo>
                    <a:pt x="7006" y="9959"/>
                  </a:lnTo>
                  <a:lnTo>
                    <a:pt x="5032" y="9388"/>
                  </a:lnTo>
                  <a:cubicBezTo>
                    <a:pt x="4522" y="9224"/>
                    <a:pt x="3949" y="9102"/>
                    <a:pt x="3312" y="9061"/>
                  </a:cubicBezTo>
                  <a:cubicBezTo>
                    <a:pt x="3312" y="9020"/>
                    <a:pt x="3312" y="9020"/>
                    <a:pt x="3248" y="9020"/>
                  </a:cubicBezTo>
                  <a:cubicBezTo>
                    <a:pt x="3057" y="8980"/>
                    <a:pt x="2803" y="8939"/>
                    <a:pt x="2611" y="8857"/>
                  </a:cubicBezTo>
                  <a:lnTo>
                    <a:pt x="637" y="8490"/>
                  </a:lnTo>
                  <a:lnTo>
                    <a:pt x="0" y="8490"/>
                  </a:lnTo>
                  <a:lnTo>
                    <a:pt x="0" y="8163"/>
                  </a:lnTo>
                  <a:cubicBezTo>
                    <a:pt x="446" y="8286"/>
                    <a:pt x="828" y="8327"/>
                    <a:pt x="892" y="8204"/>
                  </a:cubicBezTo>
                  <a:cubicBezTo>
                    <a:pt x="1019" y="8163"/>
                    <a:pt x="955" y="7837"/>
                    <a:pt x="1146" y="7755"/>
                  </a:cubicBezTo>
                  <a:cubicBezTo>
                    <a:pt x="1338" y="7673"/>
                    <a:pt x="1338" y="7959"/>
                    <a:pt x="1338" y="8000"/>
                  </a:cubicBezTo>
                  <a:cubicBezTo>
                    <a:pt x="1401" y="8082"/>
                    <a:pt x="1656" y="8082"/>
                    <a:pt x="1720" y="8082"/>
                  </a:cubicBezTo>
                  <a:cubicBezTo>
                    <a:pt x="1847" y="8122"/>
                    <a:pt x="2038" y="8163"/>
                    <a:pt x="2166" y="8163"/>
                  </a:cubicBezTo>
                  <a:cubicBezTo>
                    <a:pt x="2229" y="8204"/>
                    <a:pt x="2357" y="8245"/>
                    <a:pt x="2484" y="8245"/>
                  </a:cubicBezTo>
                  <a:cubicBezTo>
                    <a:pt x="2664" y="8238"/>
                    <a:pt x="2961" y="8095"/>
                    <a:pt x="3248" y="8122"/>
                  </a:cubicBezTo>
                  <a:cubicBezTo>
                    <a:pt x="3566" y="8190"/>
                    <a:pt x="3949" y="8367"/>
                    <a:pt x="4204" y="8408"/>
                  </a:cubicBezTo>
                  <a:cubicBezTo>
                    <a:pt x="4331" y="8449"/>
                    <a:pt x="4650" y="8449"/>
                    <a:pt x="4777" y="8367"/>
                  </a:cubicBezTo>
                  <a:lnTo>
                    <a:pt x="4968" y="8245"/>
                  </a:lnTo>
                  <a:cubicBezTo>
                    <a:pt x="4777" y="8204"/>
                    <a:pt x="4713" y="8122"/>
                    <a:pt x="4650" y="8041"/>
                  </a:cubicBezTo>
                  <a:cubicBezTo>
                    <a:pt x="4522" y="7959"/>
                    <a:pt x="4586" y="7796"/>
                    <a:pt x="4522" y="7755"/>
                  </a:cubicBezTo>
                  <a:cubicBezTo>
                    <a:pt x="4395" y="7755"/>
                    <a:pt x="4331" y="7796"/>
                    <a:pt x="4268" y="7755"/>
                  </a:cubicBezTo>
                  <a:cubicBezTo>
                    <a:pt x="4204" y="7714"/>
                    <a:pt x="4013" y="7755"/>
                    <a:pt x="4013" y="7673"/>
                  </a:cubicBezTo>
                  <a:cubicBezTo>
                    <a:pt x="4013" y="7633"/>
                    <a:pt x="4013" y="7592"/>
                    <a:pt x="3949" y="7551"/>
                  </a:cubicBezTo>
                  <a:cubicBezTo>
                    <a:pt x="3949" y="7347"/>
                    <a:pt x="4204" y="7347"/>
                    <a:pt x="4204" y="7224"/>
                  </a:cubicBezTo>
                  <a:cubicBezTo>
                    <a:pt x="4140" y="7224"/>
                    <a:pt x="4013" y="7306"/>
                    <a:pt x="3949" y="7347"/>
                  </a:cubicBezTo>
                  <a:cubicBezTo>
                    <a:pt x="3885" y="7388"/>
                    <a:pt x="3758" y="7388"/>
                    <a:pt x="3631" y="7388"/>
                  </a:cubicBezTo>
                  <a:cubicBezTo>
                    <a:pt x="3376" y="7429"/>
                    <a:pt x="3376" y="7347"/>
                    <a:pt x="3248" y="7224"/>
                  </a:cubicBezTo>
                  <a:cubicBezTo>
                    <a:pt x="3185" y="7143"/>
                    <a:pt x="3121" y="7061"/>
                    <a:pt x="3185" y="6980"/>
                  </a:cubicBezTo>
                  <a:cubicBezTo>
                    <a:pt x="3185" y="6980"/>
                    <a:pt x="3312" y="6898"/>
                    <a:pt x="3248" y="6898"/>
                  </a:cubicBezTo>
                  <a:cubicBezTo>
                    <a:pt x="3099" y="6898"/>
                    <a:pt x="2643" y="6946"/>
                    <a:pt x="2293" y="6980"/>
                  </a:cubicBezTo>
                  <a:cubicBezTo>
                    <a:pt x="2006" y="6980"/>
                    <a:pt x="1443" y="7055"/>
                    <a:pt x="1146" y="7102"/>
                  </a:cubicBezTo>
                  <a:cubicBezTo>
                    <a:pt x="892" y="6980"/>
                    <a:pt x="764" y="7224"/>
                    <a:pt x="510" y="7265"/>
                  </a:cubicBezTo>
                  <a:cubicBezTo>
                    <a:pt x="318" y="7306"/>
                    <a:pt x="191" y="7306"/>
                    <a:pt x="0" y="7347"/>
                  </a:cubicBezTo>
                  <a:lnTo>
                    <a:pt x="0" y="7347"/>
                  </a:lnTo>
                  <a:cubicBezTo>
                    <a:pt x="21" y="4898"/>
                    <a:pt x="43" y="2449"/>
                    <a:pt x="64" y="0"/>
                  </a:cubicBezTo>
                  <a:lnTo>
                    <a:pt x="64" y="0"/>
                  </a:lnTo>
                  <a:lnTo>
                    <a:pt x="6561" y="0"/>
                  </a:lnTo>
                  <a:lnTo>
                    <a:pt x="6561" y="0"/>
                  </a:lnTo>
                  <a:lnTo>
                    <a:pt x="6561" y="4041"/>
                  </a:lnTo>
                  <a:lnTo>
                    <a:pt x="10000" y="4041"/>
                  </a:lnTo>
                  <a:lnTo>
                    <a:pt x="10000" y="4041"/>
                  </a:lnTo>
                  <a:lnTo>
                    <a:pt x="9682" y="4367"/>
                  </a:lnTo>
                  <a:cubicBezTo>
                    <a:pt x="9618" y="4490"/>
                    <a:pt x="9427" y="4653"/>
                    <a:pt x="9236" y="4735"/>
                  </a:cubicBezTo>
                  <a:cubicBezTo>
                    <a:pt x="9172" y="4776"/>
                    <a:pt x="8917" y="4898"/>
                    <a:pt x="8917" y="4980"/>
                  </a:cubicBezTo>
                  <a:cubicBezTo>
                    <a:pt x="8726" y="5102"/>
                    <a:pt x="8854" y="5429"/>
                    <a:pt x="8981" y="5551"/>
                  </a:cubicBezTo>
                  <a:cubicBezTo>
                    <a:pt x="8981" y="5592"/>
                    <a:pt x="9108" y="5633"/>
                    <a:pt x="9108" y="5714"/>
                  </a:cubicBezTo>
                  <a:lnTo>
                    <a:pt x="9108" y="5714"/>
                  </a:lnTo>
                  <a:lnTo>
                    <a:pt x="9108" y="5796"/>
                  </a:lnTo>
                  <a:cubicBezTo>
                    <a:pt x="9236" y="5918"/>
                    <a:pt x="9427" y="6041"/>
                    <a:pt x="9363" y="6204"/>
                  </a:cubicBezTo>
                  <a:cubicBezTo>
                    <a:pt x="9363" y="6367"/>
                    <a:pt x="9108" y="6449"/>
                    <a:pt x="9236" y="6571"/>
                  </a:cubicBezTo>
                  <a:cubicBezTo>
                    <a:pt x="9299" y="6653"/>
                    <a:pt x="9554" y="6735"/>
                    <a:pt x="9682" y="6776"/>
                  </a:cubicBezTo>
                  <a:cubicBezTo>
                    <a:pt x="9809" y="6857"/>
                    <a:pt x="9427" y="7102"/>
                    <a:pt x="9299" y="7184"/>
                  </a:cubicBezTo>
                  <a:cubicBezTo>
                    <a:pt x="9172" y="7306"/>
                    <a:pt x="8981" y="7388"/>
                    <a:pt x="8854" y="7551"/>
                  </a:cubicBezTo>
                  <a:cubicBezTo>
                    <a:pt x="8471" y="7592"/>
                    <a:pt x="8153" y="7347"/>
                    <a:pt x="7771" y="7592"/>
                  </a:cubicBezTo>
                  <a:cubicBezTo>
                    <a:pt x="7452" y="7796"/>
                    <a:pt x="7325" y="8000"/>
                    <a:pt x="7197" y="8286"/>
                  </a:cubicBezTo>
                  <a:lnTo>
                    <a:pt x="7197" y="8286"/>
                  </a:lnTo>
                  <a:lnTo>
                    <a:pt x="7197" y="10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094D3533-160F-6448-8D68-4F0C20B2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262" y="740504"/>
              <a:ext cx="399052" cy="257251"/>
            </a:xfrm>
            <a:custGeom>
              <a:avLst/>
              <a:gdLst>
                <a:gd name="T0" fmla="*/ 154 w 154"/>
                <a:gd name="T1" fmla="*/ 1 h 99"/>
                <a:gd name="T2" fmla="*/ 147 w 154"/>
                <a:gd name="T3" fmla="*/ 12 h 99"/>
                <a:gd name="T4" fmla="*/ 140 w 154"/>
                <a:gd name="T5" fmla="*/ 25 h 99"/>
                <a:gd name="T6" fmla="*/ 130 w 154"/>
                <a:gd name="T7" fmla="*/ 39 h 99"/>
                <a:gd name="T8" fmla="*/ 126 w 154"/>
                <a:gd name="T9" fmla="*/ 52 h 99"/>
                <a:gd name="T10" fmla="*/ 125 w 154"/>
                <a:gd name="T11" fmla="*/ 60 h 99"/>
                <a:gd name="T12" fmla="*/ 125 w 154"/>
                <a:gd name="T13" fmla="*/ 60 h 99"/>
                <a:gd name="T14" fmla="*/ 123 w 154"/>
                <a:gd name="T15" fmla="*/ 71 h 99"/>
                <a:gd name="T16" fmla="*/ 121 w 154"/>
                <a:gd name="T17" fmla="*/ 76 h 99"/>
                <a:gd name="T18" fmla="*/ 120 w 154"/>
                <a:gd name="T19" fmla="*/ 80 h 99"/>
                <a:gd name="T20" fmla="*/ 118 w 154"/>
                <a:gd name="T21" fmla="*/ 87 h 99"/>
                <a:gd name="T22" fmla="*/ 112 w 154"/>
                <a:gd name="T23" fmla="*/ 88 h 99"/>
                <a:gd name="T24" fmla="*/ 110 w 154"/>
                <a:gd name="T25" fmla="*/ 89 h 99"/>
                <a:gd name="T26" fmla="*/ 99 w 154"/>
                <a:gd name="T27" fmla="*/ 89 h 99"/>
                <a:gd name="T28" fmla="*/ 90 w 154"/>
                <a:gd name="T29" fmla="*/ 88 h 99"/>
                <a:gd name="T30" fmla="*/ 82 w 154"/>
                <a:gd name="T31" fmla="*/ 75 h 99"/>
                <a:gd name="T32" fmla="*/ 62 w 154"/>
                <a:gd name="T33" fmla="*/ 75 h 99"/>
                <a:gd name="T34" fmla="*/ 58 w 154"/>
                <a:gd name="T35" fmla="*/ 89 h 99"/>
                <a:gd name="T36" fmla="*/ 54 w 154"/>
                <a:gd name="T37" fmla="*/ 99 h 99"/>
                <a:gd name="T38" fmla="*/ 54 w 154"/>
                <a:gd name="T39" fmla="*/ 99 h 99"/>
                <a:gd name="T40" fmla="*/ 0 w 154"/>
                <a:gd name="T41" fmla="*/ 99 h 99"/>
                <a:gd name="T42" fmla="*/ 0 w 154"/>
                <a:gd name="T43" fmla="*/ 0 h 99"/>
                <a:gd name="T44" fmla="*/ 0 w 154"/>
                <a:gd name="T45" fmla="*/ 0 h 99"/>
                <a:gd name="T46" fmla="*/ 154 w 154"/>
                <a:gd name="T47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99">
                  <a:moveTo>
                    <a:pt x="154" y="1"/>
                  </a:moveTo>
                  <a:cubicBezTo>
                    <a:pt x="147" y="12"/>
                    <a:pt x="147" y="12"/>
                    <a:pt x="147" y="12"/>
                  </a:cubicBezTo>
                  <a:cubicBezTo>
                    <a:pt x="145" y="17"/>
                    <a:pt x="144" y="21"/>
                    <a:pt x="140" y="25"/>
                  </a:cubicBezTo>
                  <a:cubicBezTo>
                    <a:pt x="137" y="29"/>
                    <a:pt x="133" y="34"/>
                    <a:pt x="130" y="39"/>
                  </a:cubicBezTo>
                  <a:cubicBezTo>
                    <a:pt x="127" y="42"/>
                    <a:pt x="127" y="48"/>
                    <a:pt x="126" y="5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2" y="73"/>
                    <a:pt x="122" y="74"/>
                    <a:pt x="121" y="76"/>
                  </a:cubicBezTo>
                  <a:cubicBezTo>
                    <a:pt x="120" y="77"/>
                    <a:pt x="120" y="78"/>
                    <a:pt x="120" y="80"/>
                  </a:cubicBezTo>
                  <a:cubicBezTo>
                    <a:pt x="120" y="83"/>
                    <a:pt x="120" y="84"/>
                    <a:pt x="118" y="87"/>
                  </a:cubicBezTo>
                  <a:cubicBezTo>
                    <a:pt x="116" y="87"/>
                    <a:pt x="114" y="88"/>
                    <a:pt x="112" y="88"/>
                  </a:cubicBezTo>
                  <a:cubicBezTo>
                    <a:pt x="111" y="88"/>
                    <a:pt x="111" y="88"/>
                    <a:pt x="110" y="89"/>
                  </a:cubicBezTo>
                  <a:cubicBezTo>
                    <a:pt x="107" y="88"/>
                    <a:pt x="102" y="89"/>
                    <a:pt x="99" y="89"/>
                  </a:cubicBezTo>
                  <a:cubicBezTo>
                    <a:pt x="96" y="89"/>
                    <a:pt x="93" y="88"/>
                    <a:pt x="90" y="88"/>
                  </a:cubicBezTo>
                  <a:cubicBezTo>
                    <a:pt x="85" y="84"/>
                    <a:pt x="86" y="80"/>
                    <a:pt x="82" y="75"/>
                  </a:cubicBezTo>
                  <a:cubicBezTo>
                    <a:pt x="80" y="71"/>
                    <a:pt x="65" y="72"/>
                    <a:pt x="62" y="75"/>
                  </a:cubicBezTo>
                  <a:cubicBezTo>
                    <a:pt x="58" y="78"/>
                    <a:pt x="59" y="85"/>
                    <a:pt x="58" y="89"/>
                  </a:cubicBezTo>
                  <a:cubicBezTo>
                    <a:pt x="57" y="93"/>
                    <a:pt x="56" y="96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1"/>
                    <a:pt x="154" y="1"/>
                    <a:pt x="15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39" name="Freeform 68">
              <a:extLst>
                <a:ext uri="{FF2B5EF4-FFF2-40B4-BE49-F238E27FC236}">
                  <a16:creationId xmlns:a16="http://schemas.microsoft.com/office/drawing/2014/main" id="{A1750CC5-C389-EE49-A0D0-82BE73502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3819" y="737994"/>
              <a:ext cx="298662" cy="542109"/>
            </a:xfrm>
            <a:custGeom>
              <a:avLst/>
              <a:gdLst>
                <a:gd name="T0" fmla="*/ 0 w 115"/>
                <a:gd name="T1" fmla="*/ 204 h 209"/>
                <a:gd name="T2" fmla="*/ 0 w 115"/>
                <a:gd name="T3" fmla="*/ 204 h 209"/>
                <a:gd name="T4" fmla="*/ 3 w 115"/>
                <a:gd name="T5" fmla="*/ 204 h 209"/>
                <a:gd name="T6" fmla="*/ 53 w 115"/>
                <a:gd name="T7" fmla="*/ 203 h 209"/>
                <a:gd name="T8" fmla="*/ 69 w 115"/>
                <a:gd name="T9" fmla="*/ 205 h 209"/>
                <a:gd name="T10" fmla="*/ 66 w 115"/>
                <a:gd name="T11" fmla="*/ 201 h 209"/>
                <a:gd name="T12" fmla="*/ 52 w 115"/>
                <a:gd name="T13" fmla="*/ 199 h 209"/>
                <a:gd name="T14" fmla="*/ 51 w 115"/>
                <a:gd name="T15" fmla="*/ 189 h 209"/>
                <a:gd name="T16" fmla="*/ 52 w 115"/>
                <a:gd name="T17" fmla="*/ 183 h 209"/>
                <a:gd name="T18" fmla="*/ 55 w 115"/>
                <a:gd name="T19" fmla="*/ 189 h 209"/>
                <a:gd name="T20" fmla="*/ 65 w 115"/>
                <a:gd name="T21" fmla="*/ 190 h 209"/>
                <a:gd name="T22" fmla="*/ 79 w 115"/>
                <a:gd name="T23" fmla="*/ 183 h 209"/>
                <a:gd name="T24" fmla="*/ 84 w 115"/>
                <a:gd name="T25" fmla="*/ 166 h 209"/>
                <a:gd name="T26" fmla="*/ 91 w 115"/>
                <a:gd name="T27" fmla="*/ 171 h 209"/>
                <a:gd name="T28" fmla="*/ 102 w 115"/>
                <a:gd name="T29" fmla="*/ 164 h 209"/>
                <a:gd name="T30" fmla="*/ 96 w 115"/>
                <a:gd name="T31" fmla="*/ 174 h 209"/>
                <a:gd name="T32" fmla="*/ 107 w 115"/>
                <a:gd name="T33" fmla="*/ 183 h 209"/>
                <a:gd name="T34" fmla="*/ 114 w 115"/>
                <a:gd name="T35" fmla="*/ 181 h 209"/>
                <a:gd name="T36" fmla="*/ 115 w 115"/>
                <a:gd name="T37" fmla="*/ 1 h 209"/>
                <a:gd name="T38" fmla="*/ 3 w 115"/>
                <a:gd name="T39" fmla="*/ 0 h 209"/>
                <a:gd name="T40" fmla="*/ 0 w 115"/>
                <a:gd name="T41" fmla="*/ 198 h 209"/>
                <a:gd name="T42" fmla="*/ 5 w 115"/>
                <a:gd name="T43" fmla="*/ 197 h 209"/>
                <a:gd name="T44" fmla="*/ 16 w 115"/>
                <a:gd name="T45" fmla="*/ 197 h 209"/>
                <a:gd name="T46" fmla="*/ 32 w 115"/>
                <a:gd name="T47" fmla="*/ 198 h 209"/>
                <a:gd name="T48" fmla="*/ 0 w 115"/>
                <a:gd name="T49" fmla="*/ 201 h 209"/>
                <a:gd name="T50" fmla="*/ 114 w 115"/>
                <a:gd name="T51" fmla="*/ 201 h 209"/>
                <a:gd name="T52" fmla="*/ 114 w 115"/>
                <a:gd name="T53" fmla="*/ 209 h 209"/>
                <a:gd name="T54" fmla="*/ 111 w 115"/>
                <a:gd name="T55" fmla="*/ 208 h 209"/>
                <a:gd name="T56" fmla="*/ 85 w 115"/>
                <a:gd name="T57" fmla="*/ 206 h 209"/>
                <a:gd name="T58" fmla="*/ 78 w 115"/>
                <a:gd name="T59" fmla="*/ 206 h 209"/>
                <a:gd name="T60" fmla="*/ 78 w 115"/>
                <a:gd name="T61" fmla="*/ 197 h 209"/>
                <a:gd name="T62" fmla="*/ 84 w 115"/>
                <a:gd name="T63" fmla="*/ 195 h 209"/>
                <a:gd name="T64" fmla="*/ 92 w 115"/>
                <a:gd name="T65" fmla="*/ 197 h 209"/>
                <a:gd name="T66" fmla="*/ 114 w 115"/>
                <a:gd name="T67" fmla="*/ 20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209">
                  <a:moveTo>
                    <a:pt x="0" y="201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2" y="204"/>
                    <a:pt x="2" y="204"/>
                    <a:pt x="3" y="204"/>
                  </a:cubicBezTo>
                  <a:cubicBezTo>
                    <a:pt x="10" y="202"/>
                    <a:pt x="20" y="202"/>
                    <a:pt x="27" y="202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8" y="202"/>
                    <a:pt x="65" y="203"/>
                    <a:pt x="69" y="205"/>
                  </a:cubicBezTo>
                  <a:cubicBezTo>
                    <a:pt x="70" y="205"/>
                    <a:pt x="75" y="207"/>
                    <a:pt x="75" y="206"/>
                  </a:cubicBezTo>
                  <a:cubicBezTo>
                    <a:pt x="75" y="201"/>
                    <a:pt x="70" y="202"/>
                    <a:pt x="66" y="201"/>
                  </a:cubicBezTo>
                  <a:cubicBezTo>
                    <a:pt x="64" y="201"/>
                    <a:pt x="61" y="201"/>
                    <a:pt x="59" y="200"/>
                  </a:cubicBezTo>
                  <a:cubicBezTo>
                    <a:pt x="57" y="200"/>
                    <a:pt x="54" y="200"/>
                    <a:pt x="52" y="199"/>
                  </a:cubicBezTo>
                  <a:cubicBezTo>
                    <a:pt x="53" y="197"/>
                    <a:pt x="55" y="196"/>
                    <a:pt x="54" y="193"/>
                  </a:cubicBezTo>
                  <a:cubicBezTo>
                    <a:pt x="53" y="192"/>
                    <a:pt x="50" y="192"/>
                    <a:pt x="51" y="189"/>
                  </a:cubicBezTo>
                  <a:cubicBezTo>
                    <a:pt x="53" y="186"/>
                    <a:pt x="51" y="187"/>
                    <a:pt x="51" y="184"/>
                  </a:cubicBezTo>
                  <a:cubicBezTo>
                    <a:pt x="50" y="182"/>
                    <a:pt x="51" y="183"/>
                    <a:pt x="52" y="183"/>
                  </a:cubicBezTo>
                  <a:cubicBezTo>
                    <a:pt x="53" y="184"/>
                    <a:pt x="54" y="183"/>
                    <a:pt x="55" y="183"/>
                  </a:cubicBezTo>
                  <a:cubicBezTo>
                    <a:pt x="55" y="184"/>
                    <a:pt x="53" y="188"/>
                    <a:pt x="55" y="189"/>
                  </a:cubicBezTo>
                  <a:cubicBezTo>
                    <a:pt x="55" y="190"/>
                    <a:pt x="60" y="189"/>
                    <a:pt x="61" y="190"/>
                  </a:cubicBezTo>
                  <a:cubicBezTo>
                    <a:pt x="63" y="190"/>
                    <a:pt x="64" y="193"/>
                    <a:pt x="65" y="190"/>
                  </a:cubicBezTo>
                  <a:cubicBezTo>
                    <a:pt x="65" y="187"/>
                    <a:pt x="69" y="182"/>
                    <a:pt x="72" y="181"/>
                  </a:cubicBezTo>
                  <a:cubicBezTo>
                    <a:pt x="75" y="181"/>
                    <a:pt x="77" y="184"/>
                    <a:pt x="79" y="183"/>
                  </a:cubicBezTo>
                  <a:cubicBezTo>
                    <a:pt x="81" y="182"/>
                    <a:pt x="86" y="177"/>
                    <a:pt x="86" y="176"/>
                  </a:cubicBezTo>
                  <a:cubicBezTo>
                    <a:pt x="86" y="173"/>
                    <a:pt x="84" y="170"/>
                    <a:pt x="84" y="166"/>
                  </a:cubicBezTo>
                  <a:cubicBezTo>
                    <a:pt x="84" y="166"/>
                    <a:pt x="87" y="171"/>
                    <a:pt x="87" y="171"/>
                  </a:cubicBezTo>
                  <a:cubicBezTo>
                    <a:pt x="89" y="172"/>
                    <a:pt x="89" y="174"/>
                    <a:pt x="91" y="171"/>
                  </a:cubicBezTo>
                  <a:cubicBezTo>
                    <a:pt x="92" y="169"/>
                    <a:pt x="91" y="165"/>
                    <a:pt x="94" y="164"/>
                  </a:cubicBezTo>
                  <a:cubicBezTo>
                    <a:pt x="95" y="164"/>
                    <a:pt x="101" y="164"/>
                    <a:pt x="102" y="164"/>
                  </a:cubicBezTo>
                  <a:cubicBezTo>
                    <a:pt x="99" y="166"/>
                    <a:pt x="97" y="165"/>
                    <a:pt x="94" y="166"/>
                  </a:cubicBezTo>
                  <a:cubicBezTo>
                    <a:pt x="92" y="167"/>
                    <a:pt x="94" y="173"/>
                    <a:pt x="96" y="174"/>
                  </a:cubicBezTo>
                  <a:cubicBezTo>
                    <a:pt x="98" y="176"/>
                    <a:pt x="100" y="178"/>
                    <a:pt x="101" y="182"/>
                  </a:cubicBezTo>
                  <a:cubicBezTo>
                    <a:pt x="104" y="182"/>
                    <a:pt x="104" y="181"/>
                    <a:pt x="107" y="183"/>
                  </a:cubicBezTo>
                  <a:cubicBezTo>
                    <a:pt x="109" y="184"/>
                    <a:pt x="110" y="182"/>
                    <a:pt x="112" y="181"/>
                  </a:cubicBezTo>
                  <a:cubicBezTo>
                    <a:pt x="113" y="181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2" y="198"/>
                    <a:pt x="3" y="198"/>
                    <a:pt x="5" y="197"/>
                  </a:cubicBezTo>
                  <a:cubicBezTo>
                    <a:pt x="7" y="197"/>
                    <a:pt x="7" y="198"/>
                    <a:pt x="9" y="198"/>
                  </a:cubicBezTo>
                  <a:cubicBezTo>
                    <a:pt x="11" y="199"/>
                    <a:pt x="13" y="197"/>
                    <a:pt x="16" y="197"/>
                  </a:cubicBezTo>
                  <a:cubicBezTo>
                    <a:pt x="19" y="196"/>
                    <a:pt x="21" y="197"/>
                    <a:pt x="24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24" y="200"/>
                    <a:pt x="15" y="199"/>
                    <a:pt x="7" y="20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  <a:moveTo>
                    <a:pt x="114" y="201"/>
                  </a:moveTo>
                  <a:cubicBezTo>
                    <a:pt x="114" y="209"/>
                    <a:pt x="114" y="209"/>
                    <a:pt x="114" y="209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13" y="209"/>
                    <a:pt x="113" y="208"/>
                    <a:pt x="112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7"/>
                    <a:pt x="101" y="206"/>
                    <a:pt x="99" y="206"/>
                  </a:cubicBezTo>
                  <a:cubicBezTo>
                    <a:pt x="94" y="206"/>
                    <a:pt x="89" y="207"/>
                    <a:pt x="85" y="206"/>
                  </a:cubicBezTo>
                  <a:cubicBezTo>
                    <a:pt x="83" y="206"/>
                    <a:pt x="81" y="207"/>
                    <a:pt x="79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203"/>
                    <a:pt x="78" y="202"/>
                    <a:pt x="76" y="200"/>
                  </a:cubicBezTo>
                  <a:cubicBezTo>
                    <a:pt x="76" y="199"/>
                    <a:pt x="76" y="197"/>
                    <a:pt x="78" y="197"/>
                  </a:cubicBezTo>
                  <a:cubicBezTo>
                    <a:pt x="78" y="197"/>
                    <a:pt x="79" y="196"/>
                    <a:pt x="79" y="196"/>
                  </a:cubicBezTo>
                  <a:cubicBezTo>
                    <a:pt x="81" y="196"/>
                    <a:pt x="82" y="195"/>
                    <a:pt x="84" y="195"/>
                  </a:cubicBezTo>
                  <a:cubicBezTo>
                    <a:pt x="85" y="194"/>
                    <a:pt x="86" y="196"/>
                    <a:pt x="87" y="197"/>
                  </a:cubicBezTo>
                  <a:cubicBezTo>
                    <a:pt x="89" y="198"/>
                    <a:pt x="91" y="197"/>
                    <a:pt x="92" y="197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5" y="198"/>
                    <a:pt x="110" y="200"/>
                    <a:pt x="114" y="2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0" name="Freeform 69">
              <a:extLst>
                <a:ext uri="{FF2B5EF4-FFF2-40B4-BE49-F238E27FC236}">
                  <a16:creationId xmlns:a16="http://schemas.microsoft.com/office/drawing/2014/main" id="{BE4524B0-7D81-8242-9A3E-4957A12BF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296" y="737994"/>
              <a:ext cx="399052" cy="568462"/>
            </a:xfrm>
            <a:custGeom>
              <a:avLst/>
              <a:gdLst>
                <a:gd name="T0" fmla="*/ 105 w 154"/>
                <a:gd name="T1" fmla="*/ 211 h 219"/>
                <a:gd name="T2" fmla="*/ 108 w 154"/>
                <a:gd name="T3" fmla="*/ 210 h 219"/>
                <a:gd name="T4" fmla="*/ 145 w 154"/>
                <a:gd name="T5" fmla="*/ 205 h 219"/>
                <a:gd name="T6" fmla="*/ 151 w 154"/>
                <a:gd name="T7" fmla="*/ 204 h 219"/>
                <a:gd name="T8" fmla="*/ 151 w 154"/>
                <a:gd name="T9" fmla="*/ 201 h 219"/>
                <a:gd name="T10" fmla="*/ 133 w 154"/>
                <a:gd name="T11" fmla="*/ 204 h 219"/>
                <a:gd name="T12" fmla="*/ 130 w 154"/>
                <a:gd name="T13" fmla="*/ 204 h 219"/>
                <a:gd name="T14" fmla="*/ 127 w 154"/>
                <a:gd name="T15" fmla="*/ 205 h 219"/>
                <a:gd name="T16" fmla="*/ 105 w 154"/>
                <a:gd name="T17" fmla="*/ 209 h 219"/>
                <a:gd name="T18" fmla="*/ 146 w 154"/>
                <a:gd name="T19" fmla="*/ 198 h 219"/>
                <a:gd name="T20" fmla="*/ 110 w 154"/>
                <a:gd name="T21" fmla="*/ 201 h 219"/>
                <a:gd name="T22" fmla="*/ 81 w 154"/>
                <a:gd name="T23" fmla="*/ 206 h 219"/>
                <a:gd name="T24" fmla="*/ 44 w 154"/>
                <a:gd name="T25" fmla="*/ 215 h 219"/>
                <a:gd name="T26" fmla="*/ 32 w 154"/>
                <a:gd name="T27" fmla="*/ 219 h 219"/>
                <a:gd name="T28" fmla="*/ 27 w 154"/>
                <a:gd name="T29" fmla="*/ 213 h 219"/>
                <a:gd name="T30" fmla="*/ 36 w 154"/>
                <a:gd name="T31" fmla="*/ 210 h 219"/>
                <a:gd name="T32" fmla="*/ 66 w 154"/>
                <a:gd name="T33" fmla="*/ 199 h 219"/>
                <a:gd name="T34" fmla="*/ 96 w 154"/>
                <a:gd name="T35" fmla="*/ 190 h 219"/>
                <a:gd name="T36" fmla="*/ 111 w 154"/>
                <a:gd name="T37" fmla="*/ 187 h 219"/>
                <a:gd name="T38" fmla="*/ 109 w 154"/>
                <a:gd name="T39" fmla="*/ 182 h 219"/>
                <a:gd name="T40" fmla="*/ 98 w 154"/>
                <a:gd name="T41" fmla="*/ 177 h 219"/>
                <a:gd name="T42" fmla="*/ 88 w 154"/>
                <a:gd name="T43" fmla="*/ 170 h 219"/>
                <a:gd name="T44" fmla="*/ 86 w 154"/>
                <a:gd name="T45" fmla="*/ 161 h 219"/>
                <a:gd name="T46" fmla="*/ 86 w 154"/>
                <a:gd name="T47" fmla="*/ 153 h 219"/>
                <a:gd name="T48" fmla="*/ 91 w 154"/>
                <a:gd name="T49" fmla="*/ 142 h 219"/>
                <a:gd name="T50" fmla="*/ 89 w 154"/>
                <a:gd name="T51" fmla="*/ 140 h 219"/>
                <a:gd name="T52" fmla="*/ 81 w 154"/>
                <a:gd name="T53" fmla="*/ 133 h 219"/>
                <a:gd name="T54" fmla="*/ 85 w 154"/>
                <a:gd name="T55" fmla="*/ 146 h 219"/>
                <a:gd name="T56" fmla="*/ 77 w 154"/>
                <a:gd name="T57" fmla="*/ 154 h 219"/>
                <a:gd name="T58" fmla="*/ 63 w 154"/>
                <a:gd name="T59" fmla="*/ 185 h 219"/>
                <a:gd name="T60" fmla="*/ 59 w 154"/>
                <a:gd name="T61" fmla="*/ 180 h 219"/>
                <a:gd name="T62" fmla="*/ 49 w 154"/>
                <a:gd name="T63" fmla="*/ 157 h 219"/>
                <a:gd name="T64" fmla="*/ 46 w 154"/>
                <a:gd name="T65" fmla="*/ 145 h 219"/>
                <a:gd name="T66" fmla="*/ 34 w 154"/>
                <a:gd name="T67" fmla="*/ 144 h 219"/>
                <a:gd name="T68" fmla="*/ 37 w 154"/>
                <a:gd name="T69" fmla="*/ 150 h 219"/>
                <a:gd name="T70" fmla="*/ 29 w 154"/>
                <a:gd name="T71" fmla="*/ 144 h 219"/>
                <a:gd name="T72" fmla="*/ 17 w 154"/>
                <a:gd name="T73" fmla="*/ 123 h 219"/>
                <a:gd name="T74" fmla="*/ 15 w 154"/>
                <a:gd name="T75" fmla="*/ 97 h 219"/>
                <a:gd name="T76" fmla="*/ 7 w 154"/>
                <a:gd name="T77" fmla="*/ 68 h 219"/>
                <a:gd name="T78" fmla="*/ 11 w 154"/>
                <a:gd name="T79" fmla="*/ 41 h 219"/>
                <a:gd name="T80" fmla="*/ 22 w 154"/>
                <a:gd name="T81" fmla="*/ 26 h 219"/>
                <a:gd name="T82" fmla="*/ 42 w 154"/>
                <a:gd name="T83" fmla="*/ 9 h 219"/>
                <a:gd name="T84" fmla="*/ 45 w 154"/>
                <a:gd name="T85" fmla="*/ 0 h 219"/>
                <a:gd name="T86" fmla="*/ 154 w 154"/>
                <a:gd name="T87" fmla="*/ 0 h 219"/>
                <a:gd name="T88" fmla="*/ 151 w 154"/>
                <a:gd name="T89" fmla="*/ 19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4" h="219">
                  <a:moveTo>
                    <a:pt x="105" y="209"/>
                  </a:moveTo>
                  <a:cubicBezTo>
                    <a:pt x="105" y="211"/>
                    <a:pt x="105" y="211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11"/>
                    <a:pt x="107" y="211"/>
                    <a:pt x="108" y="210"/>
                  </a:cubicBezTo>
                  <a:cubicBezTo>
                    <a:pt x="114" y="209"/>
                    <a:pt x="121" y="208"/>
                    <a:pt x="127" y="207"/>
                  </a:cubicBezTo>
                  <a:cubicBezTo>
                    <a:pt x="133" y="206"/>
                    <a:pt x="139" y="205"/>
                    <a:pt x="145" y="205"/>
                  </a:cubicBezTo>
                  <a:cubicBezTo>
                    <a:pt x="147" y="204"/>
                    <a:pt x="149" y="204"/>
                    <a:pt x="151" y="204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3"/>
                    <a:pt x="133" y="204"/>
                    <a:pt x="133" y="204"/>
                  </a:cubicBezTo>
                  <a:cubicBezTo>
                    <a:pt x="133" y="204"/>
                    <a:pt x="132" y="204"/>
                    <a:pt x="132" y="204"/>
                  </a:cubicBezTo>
                  <a:cubicBezTo>
                    <a:pt x="131" y="204"/>
                    <a:pt x="131" y="204"/>
                    <a:pt x="130" y="204"/>
                  </a:cubicBezTo>
                  <a:cubicBezTo>
                    <a:pt x="130" y="205"/>
                    <a:pt x="129" y="205"/>
                    <a:pt x="129" y="205"/>
                  </a:cubicBezTo>
                  <a:cubicBezTo>
                    <a:pt x="128" y="205"/>
                    <a:pt x="128" y="205"/>
                    <a:pt x="127" y="205"/>
                  </a:cubicBezTo>
                  <a:cubicBezTo>
                    <a:pt x="120" y="205"/>
                    <a:pt x="112" y="207"/>
                    <a:pt x="105" y="209"/>
                  </a:cubicBezTo>
                  <a:cubicBezTo>
                    <a:pt x="105" y="209"/>
                    <a:pt x="105" y="209"/>
                    <a:pt x="105" y="209"/>
                  </a:cubicBezTo>
                  <a:close/>
                  <a:moveTo>
                    <a:pt x="151" y="198"/>
                  </a:moveTo>
                  <a:cubicBezTo>
                    <a:pt x="149" y="198"/>
                    <a:pt x="147" y="198"/>
                    <a:pt x="146" y="198"/>
                  </a:cubicBezTo>
                  <a:cubicBezTo>
                    <a:pt x="144" y="198"/>
                    <a:pt x="142" y="199"/>
                    <a:pt x="141" y="199"/>
                  </a:cubicBezTo>
                  <a:cubicBezTo>
                    <a:pt x="130" y="201"/>
                    <a:pt x="121" y="201"/>
                    <a:pt x="110" y="201"/>
                  </a:cubicBezTo>
                  <a:cubicBezTo>
                    <a:pt x="102" y="201"/>
                    <a:pt x="90" y="202"/>
                    <a:pt x="82" y="205"/>
                  </a:cubicBezTo>
                  <a:cubicBezTo>
                    <a:pt x="82" y="205"/>
                    <a:pt x="82" y="206"/>
                    <a:pt x="81" y="206"/>
                  </a:cubicBezTo>
                  <a:cubicBezTo>
                    <a:pt x="75" y="207"/>
                    <a:pt x="69" y="206"/>
                    <a:pt x="63" y="208"/>
                  </a:cubicBezTo>
                  <a:cubicBezTo>
                    <a:pt x="44" y="215"/>
                    <a:pt x="44" y="215"/>
                    <a:pt x="44" y="215"/>
                  </a:cubicBezTo>
                  <a:cubicBezTo>
                    <a:pt x="41" y="215"/>
                    <a:pt x="36" y="218"/>
                    <a:pt x="33" y="218"/>
                  </a:cubicBezTo>
                  <a:cubicBezTo>
                    <a:pt x="33" y="218"/>
                    <a:pt x="32" y="218"/>
                    <a:pt x="32" y="219"/>
                  </a:cubicBezTo>
                  <a:cubicBezTo>
                    <a:pt x="32" y="219"/>
                    <a:pt x="32" y="218"/>
                    <a:pt x="31" y="218"/>
                  </a:cubicBezTo>
                  <a:cubicBezTo>
                    <a:pt x="31" y="217"/>
                    <a:pt x="27" y="215"/>
                    <a:pt x="27" y="213"/>
                  </a:cubicBezTo>
                  <a:cubicBezTo>
                    <a:pt x="27" y="213"/>
                    <a:pt x="27" y="213"/>
                    <a:pt x="28" y="213"/>
                  </a:cubicBezTo>
                  <a:cubicBezTo>
                    <a:pt x="31" y="213"/>
                    <a:pt x="34" y="213"/>
                    <a:pt x="36" y="210"/>
                  </a:cubicBezTo>
                  <a:cubicBezTo>
                    <a:pt x="38" y="209"/>
                    <a:pt x="42" y="211"/>
                    <a:pt x="45" y="210"/>
                  </a:cubicBezTo>
                  <a:cubicBezTo>
                    <a:pt x="52" y="207"/>
                    <a:pt x="57" y="198"/>
                    <a:pt x="66" y="199"/>
                  </a:cubicBezTo>
                  <a:cubicBezTo>
                    <a:pt x="69" y="200"/>
                    <a:pt x="78" y="202"/>
                    <a:pt x="81" y="198"/>
                  </a:cubicBezTo>
                  <a:cubicBezTo>
                    <a:pt x="86" y="196"/>
                    <a:pt x="91" y="195"/>
                    <a:pt x="96" y="190"/>
                  </a:cubicBezTo>
                  <a:cubicBezTo>
                    <a:pt x="97" y="189"/>
                    <a:pt x="105" y="182"/>
                    <a:pt x="105" y="182"/>
                  </a:cubicBezTo>
                  <a:cubicBezTo>
                    <a:pt x="108" y="183"/>
                    <a:pt x="109" y="186"/>
                    <a:pt x="111" y="187"/>
                  </a:cubicBezTo>
                  <a:cubicBezTo>
                    <a:pt x="113" y="188"/>
                    <a:pt x="121" y="188"/>
                    <a:pt x="122" y="186"/>
                  </a:cubicBezTo>
                  <a:cubicBezTo>
                    <a:pt x="117" y="186"/>
                    <a:pt x="112" y="186"/>
                    <a:pt x="109" y="182"/>
                  </a:cubicBezTo>
                  <a:cubicBezTo>
                    <a:pt x="109" y="180"/>
                    <a:pt x="107" y="180"/>
                    <a:pt x="105" y="180"/>
                  </a:cubicBezTo>
                  <a:cubicBezTo>
                    <a:pt x="103" y="179"/>
                    <a:pt x="101" y="178"/>
                    <a:pt x="98" y="177"/>
                  </a:cubicBezTo>
                  <a:cubicBezTo>
                    <a:pt x="96" y="177"/>
                    <a:pt x="94" y="174"/>
                    <a:pt x="92" y="173"/>
                  </a:cubicBezTo>
                  <a:cubicBezTo>
                    <a:pt x="91" y="172"/>
                    <a:pt x="89" y="171"/>
                    <a:pt x="88" y="170"/>
                  </a:cubicBezTo>
                  <a:cubicBezTo>
                    <a:pt x="87" y="169"/>
                    <a:pt x="80" y="165"/>
                    <a:pt x="80" y="165"/>
                  </a:cubicBezTo>
                  <a:cubicBezTo>
                    <a:pt x="81" y="165"/>
                    <a:pt x="87" y="163"/>
                    <a:pt x="86" y="161"/>
                  </a:cubicBezTo>
                  <a:cubicBezTo>
                    <a:pt x="83" y="156"/>
                    <a:pt x="90" y="160"/>
                    <a:pt x="88" y="157"/>
                  </a:cubicBezTo>
                  <a:cubicBezTo>
                    <a:pt x="87" y="156"/>
                    <a:pt x="86" y="155"/>
                    <a:pt x="86" y="153"/>
                  </a:cubicBezTo>
                  <a:cubicBezTo>
                    <a:pt x="87" y="151"/>
                    <a:pt x="88" y="148"/>
                    <a:pt x="89" y="146"/>
                  </a:cubicBezTo>
                  <a:cubicBezTo>
                    <a:pt x="89" y="145"/>
                    <a:pt x="91" y="143"/>
                    <a:pt x="91" y="142"/>
                  </a:cubicBezTo>
                  <a:cubicBezTo>
                    <a:pt x="91" y="141"/>
                    <a:pt x="90" y="138"/>
                    <a:pt x="89" y="138"/>
                  </a:cubicBezTo>
                  <a:cubicBezTo>
                    <a:pt x="88" y="138"/>
                    <a:pt x="89" y="139"/>
                    <a:pt x="89" y="140"/>
                  </a:cubicBezTo>
                  <a:cubicBezTo>
                    <a:pt x="88" y="142"/>
                    <a:pt x="86" y="140"/>
                    <a:pt x="85" y="139"/>
                  </a:cubicBezTo>
                  <a:cubicBezTo>
                    <a:pt x="84" y="138"/>
                    <a:pt x="81" y="134"/>
                    <a:pt x="81" y="133"/>
                  </a:cubicBezTo>
                  <a:cubicBezTo>
                    <a:pt x="81" y="136"/>
                    <a:pt x="81" y="139"/>
                    <a:pt x="84" y="141"/>
                  </a:cubicBezTo>
                  <a:cubicBezTo>
                    <a:pt x="87" y="143"/>
                    <a:pt x="85" y="143"/>
                    <a:pt x="85" y="146"/>
                  </a:cubicBezTo>
                  <a:cubicBezTo>
                    <a:pt x="85" y="149"/>
                    <a:pt x="84" y="150"/>
                    <a:pt x="83" y="151"/>
                  </a:cubicBezTo>
                  <a:cubicBezTo>
                    <a:pt x="81" y="153"/>
                    <a:pt x="79" y="151"/>
                    <a:pt x="77" y="154"/>
                  </a:cubicBezTo>
                  <a:cubicBezTo>
                    <a:pt x="77" y="165"/>
                    <a:pt x="68" y="173"/>
                    <a:pt x="68" y="184"/>
                  </a:cubicBezTo>
                  <a:cubicBezTo>
                    <a:pt x="67" y="185"/>
                    <a:pt x="64" y="184"/>
                    <a:pt x="63" y="185"/>
                  </a:cubicBezTo>
                  <a:cubicBezTo>
                    <a:pt x="62" y="185"/>
                    <a:pt x="60" y="188"/>
                    <a:pt x="58" y="188"/>
                  </a:cubicBezTo>
                  <a:cubicBezTo>
                    <a:pt x="54" y="188"/>
                    <a:pt x="58" y="181"/>
                    <a:pt x="59" y="180"/>
                  </a:cubicBezTo>
                  <a:cubicBezTo>
                    <a:pt x="61" y="174"/>
                    <a:pt x="61" y="162"/>
                    <a:pt x="55" y="159"/>
                  </a:cubicBezTo>
                  <a:cubicBezTo>
                    <a:pt x="54" y="158"/>
                    <a:pt x="49" y="157"/>
                    <a:pt x="49" y="157"/>
                  </a:cubicBezTo>
                  <a:cubicBezTo>
                    <a:pt x="49" y="155"/>
                    <a:pt x="51" y="152"/>
                    <a:pt x="50" y="151"/>
                  </a:cubicBezTo>
                  <a:cubicBezTo>
                    <a:pt x="48" y="149"/>
                    <a:pt x="47" y="147"/>
                    <a:pt x="46" y="145"/>
                  </a:cubicBezTo>
                  <a:cubicBezTo>
                    <a:pt x="45" y="140"/>
                    <a:pt x="43" y="141"/>
                    <a:pt x="39" y="140"/>
                  </a:cubicBezTo>
                  <a:cubicBezTo>
                    <a:pt x="34" y="139"/>
                    <a:pt x="35" y="140"/>
                    <a:pt x="34" y="144"/>
                  </a:cubicBezTo>
                  <a:cubicBezTo>
                    <a:pt x="33" y="145"/>
                    <a:pt x="35" y="147"/>
                    <a:pt x="37" y="150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5" y="149"/>
                    <a:pt x="32" y="149"/>
                    <a:pt x="31" y="148"/>
                  </a:cubicBezTo>
                  <a:cubicBezTo>
                    <a:pt x="30" y="147"/>
                    <a:pt x="29" y="145"/>
                    <a:pt x="29" y="144"/>
                  </a:cubicBezTo>
                  <a:cubicBezTo>
                    <a:pt x="28" y="142"/>
                    <a:pt x="23" y="139"/>
                    <a:pt x="22" y="137"/>
                  </a:cubicBezTo>
                  <a:cubicBezTo>
                    <a:pt x="19" y="135"/>
                    <a:pt x="17" y="127"/>
                    <a:pt x="17" y="123"/>
                  </a:cubicBezTo>
                  <a:cubicBezTo>
                    <a:pt x="17" y="118"/>
                    <a:pt x="16" y="113"/>
                    <a:pt x="16" y="108"/>
                  </a:cubicBezTo>
                  <a:cubicBezTo>
                    <a:pt x="16" y="103"/>
                    <a:pt x="16" y="101"/>
                    <a:pt x="15" y="97"/>
                  </a:cubicBezTo>
                  <a:cubicBezTo>
                    <a:pt x="10" y="95"/>
                    <a:pt x="0" y="95"/>
                    <a:pt x="4" y="86"/>
                  </a:cubicBezTo>
                  <a:cubicBezTo>
                    <a:pt x="7" y="79"/>
                    <a:pt x="3" y="75"/>
                    <a:pt x="7" y="68"/>
                  </a:cubicBezTo>
                  <a:cubicBezTo>
                    <a:pt x="9" y="64"/>
                    <a:pt x="11" y="62"/>
                    <a:pt x="6" y="57"/>
                  </a:cubicBezTo>
                  <a:cubicBezTo>
                    <a:pt x="2" y="52"/>
                    <a:pt x="7" y="44"/>
                    <a:pt x="11" y="41"/>
                  </a:cubicBezTo>
                  <a:cubicBezTo>
                    <a:pt x="13" y="38"/>
                    <a:pt x="13" y="33"/>
                    <a:pt x="13" y="30"/>
                  </a:cubicBezTo>
                  <a:cubicBezTo>
                    <a:pt x="13" y="27"/>
                    <a:pt x="20" y="28"/>
                    <a:pt x="22" y="26"/>
                  </a:cubicBezTo>
                  <a:cubicBezTo>
                    <a:pt x="26" y="24"/>
                    <a:pt x="24" y="21"/>
                    <a:pt x="25" y="17"/>
                  </a:cubicBezTo>
                  <a:cubicBezTo>
                    <a:pt x="30" y="14"/>
                    <a:pt x="39" y="16"/>
                    <a:pt x="42" y="9"/>
                  </a:cubicBezTo>
                  <a:cubicBezTo>
                    <a:pt x="42" y="9"/>
                    <a:pt x="43" y="7"/>
                    <a:pt x="43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1" y="198"/>
                    <a:pt x="151" y="198"/>
                    <a:pt x="151" y="1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id="{59AAC41B-57CC-9B4E-8B6C-24FDA4E75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8849" y="735484"/>
              <a:ext cx="515757" cy="629952"/>
            </a:xfrm>
            <a:custGeom>
              <a:avLst/>
              <a:gdLst>
                <a:gd name="T0" fmla="*/ 30 w 199"/>
                <a:gd name="T1" fmla="*/ 241 h 243"/>
                <a:gd name="T2" fmla="*/ 28 w 199"/>
                <a:gd name="T3" fmla="*/ 239 h 243"/>
                <a:gd name="T4" fmla="*/ 47 w 199"/>
                <a:gd name="T5" fmla="*/ 234 h 243"/>
                <a:gd name="T6" fmla="*/ 56 w 199"/>
                <a:gd name="T7" fmla="*/ 234 h 243"/>
                <a:gd name="T8" fmla="*/ 83 w 199"/>
                <a:gd name="T9" fmla="*/ 229 h 243"/>
                <a:gd name="T10" fmla="*/ 91 w 199"/>
                <a:gd name="T11" fmla="*/ 228 h 243"/>
                <a:gd name="T12" fmla="*/ 55 w 199"/>
                <a:gd name="T13" fmla="*/ 237 h 243"/>
                <a:gd name="T14" fmla="*/ 131 w 199"/>
                <a:gd name="T15" fmla="*/ 151 h 243"/>
                <a:gd name="T16" fmla="*/ 116 w 199"/>
                <a:gd name="T17" fmla="*/ 138 h 243"/>
                <a:gd name="T18" fmla="*/ 109 w 199"/>
                <a:gd name="T19" fmla="*/ 98 h 243"/>
                <a:gd name="T20" fmla="*/ 100 w 199"/>
                <a:gd name="T21" fmla="*/ 58 h 243"/>
                <a:gd name="T22" fmla="*/ 116 w 199"/>
                <a:gd name="T23" fmla="*/ 27 h 243"/>
                <a:gd name="T24" fmla="*/ 137 w 199"/>
                <a:gd name="T25" fmla="*/ 7 h 243"/>
                <a:gd name="T26" fmla="*/ 11 w 199"/>
                <a:gd name="T27" fmla="*/ 0 h 243"/>
                <a:gd name="T28" fmla="*/ 1 w 199"/>
                <a:gd name="T29" fmla="*/ 47 h 243"/>
                <a:gd name="T30" fmla="*/ 3 w 199"/>
                <a:gd name="T31" fmla="*/ 52 h 243"/>
                <a:gd name="T32" fmla="*/ 33 w 199"/>
                <a:gd name="T33" fmla="*/ 89 h 243"/>
                <a:gd name="T34" fmla="*/ 46 w 199"/>
                <a:gd name="T35" fmla="*/ 98 h 243"/>
                <a:gd name="T36" fmla="*/ 66 w 199"/>
                <a:gd name="T37" fmla="*/ 117 h 243"/>
                <a:gd name="T38" fmla="*/ 64 w 199"/>
                <a:gd name="T39" fmla="*/ 140 h 243"/>
                <a:gd name="T40" fmla="*/ 56 w 199"/>
                <a:gd name="T41" fmla="*/ 167 h 243"/>
                <a:gd name="T42" fmla="*/ 58 w 199"/>
                <a:gd name="T43" fmla="*/ 173 h 243"/>
                <a:gd name="T44" fmla="*/ 63 w 199"/>
                <a:gd name="T45" fmla="*/ 182 h 243"/>
                <a:gd name="T46" fmla="*/ 77 w 199"/>
                <a:gd name="T47" fmla="*/ 182 h 243"/>
                <a:gd name="T48" fmla="*/ 68 w 199"/>
                <a:gd name="T49" fmla="*/ 201 h 243"/>
                <a:gd name="T50" fmla="*/ 58 w 199"/>
                <a:gd name="T51" fmla="*/ 204 h 243"/>
                <a:gd name="T52" fmla="*/ 61 w 199"/>
                <a:gd name="T53" fmla="*/ 214 h 243"/>
                <a:gd name="T54" fmla="*/ 49 w 199"/>
                <a:gd name="T55" fmla="*/ 228 h 243"/>
                <a:gd name="T56" fmla="*/ 41 w 199"/>
                <a:gd name="T57" fmla="*/ 228 h 243"/>
                <a:gd name="T58" fmla="*/ 48 w 199"/>
                <a:gd name="T59" fmla="*/ 231 h 243"/>
                <a:gd name="T60" fmla="*/ 66 w 199"/>
                <a:gd name="T61" fmla="*/ 231 h 243"/>
                <a:gd name="T62" fmla="*/ 83 w 199"/>
                <a:gd name="T63" fmla="*/ 225 h 243"/>
                <a:gd name="T64" fmla="*/ 91 w 199"/>
                <a:gd name="T65" fmla="*/ 223 h 243"/>
                <a:gd name="T66" fmla="*/ 101 w 199"/>
                <a:gd name="T67" fmla="*/ 220 h 243"/>
                <a:gd name="T68" fmla="*/ 111 w 199"/>
                <a:gd name="T69" fmla="*/ 203 h 243"/>
                <a:gd name="T70" fmla="*/ 136 w 199"/>
                <a:gd name="T71" fmla="*/ 179 h 243"/>
                <a:gd name="T72" fmla="*/ 137 w 199"/>
                <a:gd name="T73" fmla="*/ 172 h 243"/>
                <a:gd name="T74" fmla="*/ 131 w 199"/>
                <a:gd name="T75" fmla="*/ 151 h 243"/>
                <a:gd name="T76" fmla="*/ 199 w 199"/>
                <a:gd name="T77" fmla="*/ 212 h 243"/>
                <a:gd name="T78" fmla="*/ 168 w 199"/>
                <a:gd name="T79" fmla="*/ 218 h 243"/>
                <a:gd name="T80" fmla="*/ 131 w 199"/>
                <a:gd name="T81" fmla="*/ 226 h 243"/>
                <a:gd name="T82" fmla="*/ 96 w 199"/>
                <a:gd name="T83" fmla="*/ 226 h 243"/>
                <a:gd name="T84" fmla="*/ 118 w 199"/>
                <a:gd name="T85" fmla="*/ 226 h 243"/>
                <a:gd name="T86" fmla="*/ 147 w 199"/>
                <a:gd name="T87" fmla="*/ 221 h 243"/>
                <a:gd name="T88" fmla="*/ 172 w 199"/>
                <a:gd name="T89" fmla="*/ 21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243">
                  <a:moveTo>
                    <a:pt x="53" y="236"/>
                  </a:moveTo>
                  <a:cubicBezTo>
                    <a:pt x="50" y="236"/>
                    <a:pt x="46" y="238"/>
                    <a:pt x="42" y="239"/>
                  </a:cubicBezTo>
                  <a:cubicBezTo>
                    <a:pt x="38" y="240"/>
                    <a:pt x="34" y="240"/>
                    <a:pt x="30" y="241"/>
                  </a:cubicBezTo>
                  <a:cubicBezTo>
                    <a:pt x="27" y="242"/>
                    <a:pt x="25" y="243"/>
                    <a:pt x="22" y="243"/>
                  </a:cubicBezTo>
                  <a:cubicBezTo>
                    <a:pt x="22" y="241"/>
                    <a:pt x="24" y="240"/>
                    <a:pt x="25" y="240"/>
                  </a:cubicBezTo>
                  <a:cubicBezTo>
                    <a:pt x="26" y="240"/>
                    <a:pt x="27" y="239"/>
                    <a:pt x="28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30" y="237"/>
                    <a:pt x="34" y="237"/>
                    <a:pt x="35" y="237"/>
                  </a:cubicBezTo>
                  <a:cubicBezTo>
                    <a:pt x="39" y="236"/>
                    <a:pt x="43" y="235"/>
                    <a:pt x="47" y="234"/>
                  </a:cubicBezTo>
                  <a:cubicBezTo>
                    <a:pt x="49" y="234"/>
                    <a:pt x="52" y="233"/>
                    <a:pt x="54" y="233"/>
                  </a:cubicBezTo>
                  <a:cubicBezTo>
                    <a:pt x="54" y="233"/>
                    <a:pt x="55" y="233"/>
                    <a:pt x="55" y="234"/>
                  </a:cubicBezTo>
                  <a:cubicBezTo>
                    <a:pt x="55" y="234"/>
                    <a:pt x="55" y="234"/>
                    <a:pt x="56" y="234"/>
                  </a:cubicBezTo>
                  <a:cubicBezTo>
                    <a:pt x="56" y="234"/>
                    <a:pt x="57" y="234"/>
                    <a:pt x="57" y="235"/>
                  </a:cubicBezTo>
                  <a:cubicBezTo>
                    <a:pt x="64" y="235"/>
                    <a:pt x="69" y="231"/>
                    <a:pt x="76" y="230"/>
                  </a:cubicBezTo>
                  <a:cubicBezTo>
                    <a:pt x="78" y="230"/>
                    <a:pt x="81" y="229"/>
                    <a:pt x="83" y="229"/>
                  </a:cubicBezTo>
                  <a:cubicBezTo>
                    <a:pt x="86" y="228"/>
                    <a:pt x="87" y="228"/>
                    <a:pt x="87" y="226"/>
                  </a:cubicBezTo>
                  <a:cubicBezTo>
                    <a:pt x="88" y="226"/>
                    <a:pt x="90" y="225"/>
                    <a:pt x="91" y="225"/>
                  </a:cubicBezTo>
                  <a:cubicBezTo>
                    <a:pt x="92" y="225"/>
                    <a:pt x="92" y="227"/>
                    <a:pt x="91" y="228"/>
                  </a:cubicBezTo>
                  <a:cubicBezTo>
                    <a:pt x="88" y="229"/>
                    <a:pt x="85" y="230"/>
                    <a:pt x="82" y="230"/>
                  </a:cubicBezTo>
                  <a:cubicBezTo>
                    <a:pt x="77" y="232"/>
                    <a:pt x="73" y="232"/>
                    <a:pt x="69" y="234"/>
                  </a:cubicBezTo>
                  <a:cubicBezTo>
                    <a:pt x="66" y="235"/>
                    <a:pt x="58" y="238"/>
                    <a:pt x="55" y="237"/>
                  </a:cubicBezTo>
                  <a:cubicBezTo>
                    <a:pt x="53" y="236"/>
                    <a:pt x="53" y="236"/>
                    <a:pt x="53" y="236"/>
                  </a:cubicBezTo>
                  <a:close/>
                  <a:moveTo>
                    <a:pt x="131" y="151"/>
                  </a:moveTo>
                  <a:cubicBezTo>
                    <a:pt x="131" y="151"/>
                    <a:pt x="131" y="151"/>
                    <a:pt x="131" y="151"/>
                  </a:cubicBezTo>
                  <a:cubicBezTo>
                    <a:pt x="129" y="150"/>
                    <a:pt x="126" y="150"/>
                    <a:pt x="125" y="149"/>
                  </a:cubicBezTo>
                  <a:cubicBezTo>
                    <a:pt x="124" y="148"/>
                    <a:pt x="123" y="146"/>
                    <a:pt x="123" y="145"/>
                  </a:cubicBezTo>
                  <a:cubicBezTo>
                    <a:pt x="122" y="143"/>
                    <a:pt x="117" y="140"/>
                    <a:pt x="116" y="138"/>
                  </a:cubicBezTo>
                  <a:cubicBezTo>
                    <a:pt x="113" y="136"/>
                    <a:pt x="111" y="128"/>
                    <a:pt x="111" y="124"/>
                  </a:cubicBezTo>
                  <a:cubicBezTo>
                    <a:pt x="111" y="119"/>
                    <a:pt x="110" y="114"/>
                    <a:pt x="110" y="109"/>
                  </a:cubicBezTo>
                  <a:cubicBezTo>
                    <a:pt x="110" y="104"/>
                    <a:pt x="110" y="102"/>
                    <a:pt x="109" y="98"/>
                  </a:cubicBezTo>
                  <a:cubicBezTo>
                    <a:pt x="104" y="96"/>
                    <a:pt x="94" y="96"/>
                    <a:pt x="98" y="87"/>
                  </a:cubicBezTo>
                  <a:cubicBezTo>
                    <a:pt x="101" y="80"/>
                    <a:pt x="97" y="76"/>
                    <a:pt x="101" y="69"/>
                  </a:cubicBezTo>
                  <a:cubicBezTo>
                    <a:pt x="103" y="65"/>
                    <a:pt x="105" y="63"/>
                    <a:pt x="100" y="58"/>
                  </a:cubicBezTo>
                  <a:cubicBezTo>
                    <a:pt x="96" y="53"/>
                    <a:pt x="101" y="45"/>
                    <a:pt x="105" y="42"/>
                  </a:cubicBezTo>
                  <a:cubicBezTo>
                    <a:pt x="107" y="39"/>
                    <a:pt x="107" y="34"/>
                    <a:pt x="107" y="31"/>
                  </a:cubicBezTo>
                  <a:cubicBezTo>
                    <a:pt x="107" y="28"/>
                    <a:pt x="114" y="29"/>
                    <a:pt x="116" y="27"/>
                  </a:cubicBezTo>
                  <a:cubicBezTo>
                    <a:pt x="120" y="25"/>
                    <a:pt x="118" y="22"/>
                    <a:pt x="119" y="18"/>
                  </a:cubicBezTo>
                  <a:cubicBezTo>
                    <a:pt x="124" y="15"/>
                    <a:pt x="133" y="17"/>
                    <a:pt x="136" y="10"/>
                  </a:cubicBezTo>
                  <a:cubicBezTo>
                    <a:pt x="136" y="10"/>
                    <a:pt x="137" y="8"/>
                    <a:pt x="137" y="7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7"/>
                    <a:pt x="8" y="24"/>
                    <a:pt x="6" y="31"/>
                  </a:cubicBezTo>
                  <a:cubicBezTo>
                    <a:pt x="4" y="35"/>
                    <a:pt x="0" y="43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8"/>
                    <a:pt x="2" y="51"/>
                    <a:pt x="3" y="51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12" y="63"/>
                    <a:pt x="14" y="65"/>
                  </a:cubicBezTo>
                  <a:cubicBezTo>
                    <a:pt x="16" y="66"/>
                    <a:pt x="23" y="74"/>
                    <a:pt x="24" y="75"/>
                  </a:cubicBezTo>
                  <a:cubicBezTo>
                    <a:pt x="26" y="80"/>
                    <a:pt x="29" y="85"/>
                    <a:pt x="33" y="89"/>
                  </a:cubicBezTo>
                  <a:cubicBezTo>
                    <a:pt x="35" y="91"/>
                    <a:pt x="38" y="95"/>
                    <a:pt x="40" y="96"/>
                  </a:cubicBezTo>
                  <a:cubicBezTo>
                    <a:pt x="41" y="97"/>
                    <a:pt x="45" y="97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9" y="99"/>
                    <a:pt x="51" y="104"/>
                    <a:pt x="56" y="104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3" y="110"/>
                    <a:pt x="66" y="115"/>
                    <a:pt x="66" y="117"/>
                  </a:cubicBezTo>
                  <a:cubicBezTo>
                    <a:pt x="67" y="117"/>
                    <a:pt x="67" y="120"/>
                    <a:pt x="68" y="120"/>
                  </a:cubicBezTo>
                  <a:cubicBezTo>
                    <a:pt x="68" y="123"/>
                    <a:pt x="69" y="126"/>
                    <a:pt x="68" y="130"/>
                  </a:cubicBezTo>
                  <a:cubicBezTo>
                    <a:pt x="67" y="132"/>
                    <a:pt x="65" y="140"/>
                    <a:pt x="64" y="140"/>
                  </a:cubicBezTo>
                  <a:cubicBezTo>
                    <a:pt x="64" y="145"/>
                    <a:pt x="61" y="150"/>
                    <a:pt x="58" y="153"/>
                  </a:cubicBezTo>
                  <a:cubicBezTo>
                    <a:pt x="56" y="154"/>
                    <a:pt x="55" y="158"/>
                    <a:pt x="55" y="160"/>
                  </a:cubicBezTo>
                  <a:cubicBezTo>
                    <a:pt x="55" y="162"/>
                    <a:pt x="54" y="165"/>
                    <a:pt x="56" y="167"/>
                  </a:cubicBezTo>
                  <a:cubicBezTo>
                    <a:pt x="56" y="168"/>
                    <a:pt x="57" y="171"/>
                    <a:pt x="58" y="171"/>
                  </a:cubicBezTo>
                  <a:cubicBezTo>
                    <a:pt x="58" y="171"/>
                    <a:pt x="58" y="172"/>
                    <a:pt x="58" y="172"/>
                  </a:cubicBezTo>
                  <a:cubicBezTo>
                    <a:pt x="58" y="172"/>
                    <a:pt x="58" y="173"/>
                    <a:pt x="58" y="173"/>
                  </a:cubicBezTo>
                  <a:cubicBezTo>
                    <a:pt x="58" y="174"/>
                    <a:pt x="58" y="175"/>
                    <a:pt x="58" y="175"/>
                  </a:cubicBezTo>
                  <a:cubicBezTo>
                    <a:pt x="58" y="175"/>
                    <a:pt x="58" y="178"/>
                    <a:pt x="58" y="178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4" y="182"/>
                    <a:pt x="65" y="183"/>
                    <a:pt x="67" y="183"/>
                  </a:cubicBezTo>
                  <a:cubicBezTo>
                    <a:pt x="69" y="182"/>
                    <a:pt x="75" y="180"/>
                    <a:pt x="77" y="182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87" y="193"/>
                    <a:pt x="78" y="195"/>
                    <a:pt x="74" y="196"/>
                  </a:cubicBezTo>
                  <a:cubicBezTo>
                    <a:pt x="68" y="196"/>
                    <a:pt x="72" y="197"/>
                    <a:pt x="68" y="201"/>
                  </a:cubicBezTo>
                  <a:cubicBezTo>
                    <a:pt x="67" y="203"/>
                    <a:pt x="63" y="201"/>
                    <a:pt x="61" y="200"/>
                  </a:cubicBezTo>
                  <a:cubicBezTo>
                    <a:pt x="59" y="199"/>
                    <a:pt x="60" y="200"/>
                    <a:pt x="60" y="202"/>
                  </a:cubicBezTo>
                  <a:cubicBezTo>
                    <a:pt x="60" y="203"/>
                    <a:pt x="58" y="203"/>
                    <a:pt x="58" y="204"/>
                  </a:cubicBezTo>
                  <a:cubicBezTo>
                    <a:pt x="58" y="210"/>
                    <a:pt x="60" y="211"/>
                    <a:pt x="54" y="213"/>
                  </a:cubicBezTo>
                  <a:cubicBezTo>
                    <a:pt x="54" y="214"/>
                    <a:pt x="56" y="218"/>
                    <a:pt x="57" y="217"/>
                  </a:cubicBezTo>
                  <a:cubicBezTo>
                    <a:pt x="58" y="217"/>
                    <a:pt x="61" y="213"/>
                    <a:pt x="61" y="214"/>
                  </a:cubicBezTo>
                  <a:cubicBezTo>
                    <a:pt x="61" y="215"/>
                    <a:pt x="63" y="219"/>
                    <a:pt x="61" y="220"/>
                  </a:cubicBezTo>
                  <a:cubicBezTo>
                    <a:pt x="58" y="221"/>
                    <a:pt x="56" y="220"/>
                    <a:pt x="54" y="224"/>
                  </a:cubicBezTo>
                  <a:cubicBezTo>
                    <a:pt x="54" y="227"/>
                    <a:pt x="52" y="228"/>
                    <a:pt x="49" y="228"/>
                  </a:cubicBezTo>
                  <a:cubicBezTo>
                    <a:pt x="48" y="229"/>
                    <a:pt x="47" y="228"/>
                    <a:pt x="46" y="228"/>
                  </a:cubicBezTo>
                  <a:cubicBezTo>
                    <a:pt x="45" y="228"/>
                    <a:pt x="43" y="226"/>
                    <a:pt x="43" y="226"/>
                  </a:cubicBezTo>
                  <a:cubicBezTo>
                    <a:pt x="43" y="226"/>
                    <a:pt x="41" y="228"/>
                    <a:pt x="41" y="228"/>
                  </a:cubicBezTo>
                  <a:cubicBezTo>
                    <a:pt x="40" y="228"/>
                    <a:pt x="39" y="229"/>
                    <a:pt x="39" y="230"/>
                  </a:cubicBezTo>
                  <a:cubicBezTo>
                    <a:pt x="40" y="230"/>
                    <a:pt x="41" y="230"/>
                    <a:pt x="42" y="231"/>
                  </a:cubicBezTo>
                  <a:cubicBezTo>
                    <a:pt x="44" y="231"/>
                    <a:pt x="46" y="231"/>
                    <a:pt x="48" y="231"/>
                  </a:cubicBezTo>
                  <a:cubicBezTo>
                    <a:pt x="49" y="230"/>
                    <a:pt x="52" y="230"/>
                    <a:pt x="54" y="231"/>
                  </a:cubicBezTo>
                  <a:cubicBezTo>
                    <a:pt x="55" y="232"/>
                    <a:pt x="56" y="232"/>
                    <a:pt x="58" y="233"/>
                  </a:cubicBezTo>
                  <a:cubicBezTo>
                    <a:pt x="59" y="234"/>
                    <a:pt x="65" y="232"/>
                    <a:pt x="66" y="231"/>
                  </a:cubicBezTo>
                  <a:cubicBezTo>
                    <a:pt x="68" y="229"/>
                    <a:pt x="68" y="226"/>
                    <a:pt x="71" y="226"/>
                  </a:cubicBezTo>
                  <a:cubicBezTo>
                    <a:pt x="73" y="226"/>
                    <a:pt x="74" y="227"/>
                    <a:pt x="75" y="227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4" y="224"/>
                    <a:pt x="86" y="224"/>
                    <a:pt x="87" y="224"/>
                  </a:cubicBezTo>
                  <a:cubicBezTo>
                    <a:pt x="87" y="224"/>
                    <a:pt x="87" y="224"/>
                    <a:pt x="88" y="224"/>
                  </a:cubicBezTo>
                  <a:cubicBezTo>
                    <a:pt x="89" y="224"/>
                    <a:pt x="90" y="223"/>
                    <a:pt x="91" y="223"/>
                  </a:cubicBezTo>
                  <a:cubicBezTo>
                    <a:pt x="92" y="222"/>
                    <a:pt x="93" y="221"/>
                    <a:pt x="93" y="220"/>
                  </a:cubicBezTo>
                  <a:cubicBezTo>
                    <a:pt x="94" y="220"/>
                    <a:pt x="95" y="220"/>
                    <a:pt x="96" y="220"/>
                  </a:cubicBezTo>
                  <a:cubicBezTo>
                    <a:pt x="98" y="219"/>
                    <a:pt x="99" y="220"/>
                    <a:pt x="101" y="220"/>
                  </a:cubicBezTo>
                  <a:cubicBezTo>
                    <a:pt x="102" y="220"/>
                    <a:pt x="102" y="220"/>
                    <a:pt x="103" y="220"/>
                  </a:cubicBezTo>
                  <a:cubicBezTo>
                    <a:pt x="104" y="220"/>
                    <a:pt x="105" y="219"/>
                    <a:pt x="106" y="219"/>
                  </a:cubicBezTo>
                  <a:cubicBezTo>
                    <a:pt x="108" y="211"/>
                    <a:pt x="103" y="209"/>
                    <a:pt x="111" y="203"/>
                  </a:cubicBezTo>
                  <a:cubicBezTo>
                    <a:pt x="113" y="202"/>
                    <a:pt x="121" y="201"/>
                    <a:pt x="121" y="200"/>
                  </a:cubicBezTo>
                  <a:cubicBezTo>
                    <a:pt x="121" y="194"/>
                    <a:pt x="132" y="197"/>
                    <a:pt x="132" y="189"/>
                  </a:cubicBezTo>
                  <a:cubicBezTo>
                    <a:pt x="132" y="185"/>
                    <a:pt x="134" y="183"/>
                    <a:pt x="136" y="179"/>
                  </a:cubicBezTo>
                  <a:cubicBezTo>
                    <a:pt x="136" y="177"/>
                    <a:pt x="135" y="173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1"/>
                    <a:pt x="133" y="162"/>
                    <a:pt x="132" y="162"/>
                  </a:cubicBezTo>
                  <a:cubicBezTo>
                    <a:pt x="132" y="160"/>
                    <a:pt x="120" y="153"/>
                    <a:pt x="131" y="153"/>
                  </a:cubicBezTo>
                  <a:cubicBezTo>
                    <a:pt x="131" y="152"/>
                    <a:pt x="131" y="151"/>
                    <a:pt x="131" y="151"/>
                  </a:cubicBezTo>
                  <a:close/>
                  <a:moveTo>
                    <a:pt x="199" y="210"/>
                  </a:moveTo>
                  <a:cubicBezTo>
                    <a:pt x="199" y="212"/>
                    <a:pt x="199" y="212"/>
                    <a:pt x="199" y="212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196" y="213"/>
                    <a:pt x="194" y="214"/>
                    <a:pt x="191" y="214"/>
                  </a:cubicBezTo>
                  <a:cubicBezTo>
                    <a:pt x="190" y="214"/>
                    <a:pt x="189" y="214"/>
                    <a:pt x="189" y="214"/>
                  </a:cubicBezTo>
                  <a:cubicBezTo>
                    <a:pt x="182" y="216"/>
                    <a:pt x="175" y="218"/>
                    <a:pt x="168" y="218"/>
                  </a:cubicBezTo>
                  <a:cubicBezTo>
                    <a:pt x="162" y="219"/>
                    <a:pt x="156" y="221"/>
                    <a:pt x="149" y="221"/>
                  </a:cubicBezTo>
                  <a:cubicBezTo>
                    <a:pt x="146" y="223"/>
                    <a:pt x="141" y="223"/>
                    <a:pt x="138" y="225"/>
                  </a:cubicBezTo>
                  <a:cubicBezTo>
                    <a:pt x="136" y="225"/>
                    <a:pt x="133" y="227"/>
                    <a:pt x="131" y="226"/>
                  </a:cubicBezTo>
                  <a:cubicBezTo>
                    <a:pt x="127" y="226"/>
                    <a:pt x="124" y="227"/>
                    <a:pt x="121" y="228"/>
                  </a:cubicBezTo>
                  <a:cubicBezTo>
                    <a:pt x="118" y="228"/>
                    <a:pt x="114" y="228"/>
                    <a:pt x="111" y="229"/>
                  </a:cubicBezTo>
                  <a:cubicBezTo>
                    <a:pt x="106" y="229"/>
                    <a:pt x="101" y="229"/>
                    <a:pt x="96" y="226"/>
                  </a:cubicBezTo>
                  <a:cubicBezTo>
                    <a:pt x="95" y="225"/>
                    <a:pt x="94" y="224"/>
                    <a:pt x="93" y="223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102" y="223"/>
                    <a:pt x="109" y="229"/>
                    <a:pt x="118" y="226"/>
                  </a:cubicBezTo>
                  <a:cubicBezTo>
                    <a:pt x="123" y="225"/>
                    <a:pt x="129" y="226"/>
                    <a:pt x="135" y="223"/>
                  </a:cubicBezTo>
                  <a:cubicBezTo>
                    <a:pt x="136" y="222"/>
                    <a:pt x="138" y="221"/>
                    <a:pt x="140" y="222"/>
                  </a:cubicBezTo>
                  <a:cubicBezTo>
                    <a:pt x="142" y="222"/>
                    <a:pt x="145" y="221"/>
                    <a:pt x="147" y="221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65" y="216"/>
                    <a:pt x="170" y="216"/>
                    <a:pt x="172" y="215"/>
                  </a:cubicBezTo>
                  <a:cubicBezTo>
                    <a:pt x="172" y="215"/>
                    <a:pt x="172" y="215"/>
                    <a:pt x="172" y="215"/>
                  </a:cubicBezTo>
                  <a:cubicBezTo>
                    <a:pt x="181" y="215"/>
                    <a:pt x="190" y="212"/>
                    <a:pt x="199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04A83E84-6407-4F45-A1E5-7923322C1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847" y="4964438"/>
              <a:ext cx="572227" cy="712773"/>
            </a:xfrm>
            <a:custGeom>
              <a:avLst/>
              <a:gdLst>
                <a:gd name="T0" fmla="*/ 208 w 221"/>
                <a:gd name="T1" fmla="*/ 88 h 275"/>
                <a:gd name="T2" fmla="*/ 204 w 221"/>
                <a:gd name="T3" fmla="*/ 96 h 275"/>
                <a:gd name="T4" fmla="*/ 204 w 221"/>
                <a:gd name="T5" fmla="*/ 102 h 275"/>
                <a:gd name="T6" fmla="*/ 210 w 221"/>
                <a:gd name="T7" fmla="*/ 106 h 275"/>
                <a:gd name="T8" fmla="*/ 211 w 221"/>
                <a:gd name="T9" fmla="*/ 93 h 275"/>
                <a:gd name="T10" fmla="*/ 212 w 221"/>
                <a:gd name="T11" fmla="*/ 87 h 275"/>
                <a:gd name="T12" fmla="*/ 211 w 221"/>
                <a:gd name="T13" fmla="*/ 78 h 275"/>
                <a:gd name="T14" fmla="*/ 209 w 221"/>
                <a:gd name="T15" fmla="*/ 83 h 275"/>
                <a:gd name="T16" fmla="*/ 201 w 221"/>
                <a:gd name="T17" fmla="*/ 81 h 275"/>
                <a:gd name="T18" fmla="*/ 205 w 221"/>
                <a:gd name="T19" fmla="*/ 85 h 275"/>
                <a:gd name="T20" fmla="*/ 212 w 221"/>
                <a:gd name="T21" fmla="*/ 84 h 275"/>
                <a:gd name="T22" fmla="*/ 212 w 221"/>
                <a:gd name="T23" fmla="*/ 79 h 275"/>
                <a:gd name="T24" fmla="*/ 220 w 221"/>
                <a:gd name="T25" fmla="*/ 17 h 275"/>
                <a:gd name="T26" fmla="*/ 219 w 221"/>
                <a:gd name="T27" fmla="*/ 35 h 275"/>
                <a:gd name="T28" fmla="*/ 219 w 221"/>
                <a:gd name="T29" fmla="*/ 61 h 275"/>
                <a:gd name="T30" fmla="*/ 208 w 221"/>
                <a:gd name="T31" fmla="*/ 75 h 275"/>
                <a:gd name="T32" fmla="*/ 205 w 221"/>
                <a:gd name="T33" fmla="*/ 72 h 275"/>
                <a:gd name="T34" fmla="*/ 214 w 221"/>
                <a:gd name="T35" fmla="*/ 59 h 275"/>
                <a:gd name="T36" fmla="*/ 212 w 221"/>
                <a:gd name="T37" fmla="*/ 50 h 275"/>
                <a:gd name="T38" fmla="*/ 211 w 221"/>
                <a:gd name="T39" fmla="*/ 46 h 275"/>
                <a:gd name="T40" fmla="*/ 214 w 221"/>
                <a:gd name="T41" fmla="*/ 42 h 275"/>
                <a:gd name="T42" fmla="*/ 207 w 221"/>
                <a:gd name="T43" fmla="*/ 43 h 275"/>
                <a:gd name="T44" fmla="*/ 201 w 221"/>
                <a:gd name="T45" fmla="*/ 65 h 275"/>
                <a:gd name="T46" fmla="*/ 197 w 221"/>
                <a:gd name="T47" fmla="*/ 80 h 275"/>
                <a:gd name="T48" fmla="*/ 185 w 221"/>
                <a:gd name="T49" fmla="*/ 89 h 275"/>
                <a:gd name="T50" fmla="*/ 180 w 221"/>
                <a:gd name="T51" fmla="*/ 100 h 275"/>
                <a:gd name="T52" fmla="*/ 176 w 221"/>
                <a:gd name="T53" fmla="*/ 109 h 275"/>
                <a:gd name="T54" fmla="*/ 167 w 221"/>
                <a:gd name="T55" fmla="*/ 118 h 275"/>
                <a:gd name="T56" fmla="*/ 166 w 221"/>
                <a:gd name="T57" fmla="*/ 136 h 275"/>
                <a:gd name="T58" fmla="*/ 156 w 221"/>
                <a:gd name="T59" fmla="*/ 159 h 275"/>
                <a:gd name="T60" fmla="*/ 157 w 221"/>
                <a:gd name="T61" fmla="*/ 179 h 275"/>
                <a:gd name="T62" fmla="*/ 155 w 221"/>
                <a:gd name="T63" fmla="*/ 204 h 275"/>
                <a:gd name="T64" fmla="*/ 155 w 221"/>
                <a:gd name="T65" fmla="*/ 210 h 275"/>
                <a:gd name="T66" fmla="*/ 137 w 221"/>
                <a:gd name="T67" fmla="*/ 228 h 275"/>
                <a:gd name="T68" fmla="*/ 118 w 221"/>
                <a:gd name="T69" fmla="*/ 248 h 275"/>
                <a:gd name="T70" fmla="*/ 83 w 221"/>
                <a:gd name="T71" fmla="*/ 250 h 275"/>
                <a:gd name="T72" fmla="*/ 59 w 221"/>
                <a:gd name="T73" fmla="*/ 265 h 275"/>
                <a:gd name="T74" fmla="*/ 47 w 221"/>
                <a:gd name="T75" fmla="*/ 274 h 275"/>
                <a:gd name="T76" fmla="*/ 45 w 221"/>
                <a:gd name="T77" fmla="*/ 275 h 275"/>
                <a:gd name="T78" fmla="*/ 16 w 221"/>
                <a:gd name="T79" fmla="*/ 265 h 275"/>
                <a:gd name="T80" fmla="*/ 4 w 221"/>
                <a:gd name="T81" fmla="*/ 264 h 275"/>
                <a:gd name="T82" fmla="*/ 1 w 221"/>
                <a:gd name="T83" fmla="*/ 199 h 275"/>
                <a:gd name="T84" fmla="*/ 1 w 221"/>
                <a:gd name="T85" fmla="*/ 57 h 275"/>
                <a:gd name="T86" fmla="*/ 0 w 221"/>
                <a:gd name="T87" fmla="*/ 0 h 275"/>
                <a:gd name="T88" fmla="*/ 56 w 221"/>
                <a:gd name="T89" fmla="*/ 7 h 275"/>
                <a:gd name="T90" fmla="*/ 167 w 221"/>
                <a:gd name="T91" fmla="*/ 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75">
                  <a:moveTo>
                    <a:pt x="212" y="87"/>
                  </a:moveTo>
                  <a:cubicBezTo>
                    <a:pt x="211" y="87"/>
                    <a:pt x="209" y="88"/>
                    <a:pt x="208" y="88"/>
                  </a:cubicBezTo>
                  <a:cubicBezTo>
                    <a:pt x="208" y="88"/>
                    <a:pt x="208" y="91"/>
                    <a:pt x="207" y="92"/>
                  </a:cubicBezTo>
                  <a:cubicBezTo>
                    <a:pt x="206" y="93"/>
                    <a:pt x="205" y="95"/>
                    <a:pt x="204" y="96"/>
                  </a:cubicBezTo>
                  <a:cubicBezTo>
                    <a:pt x="203" y="97"/>
                    <a:pt x="201" y="98"/>
                    <a:pt x="202" y="99"/>
                  </a:cubicBezTo>
                  <a:cubicBezTo>
                    <a:pt x="203" y="100"/>
                    <a:pt x="204" y="101"/>
                    <a:pt x="204" y="102"/>
                  </a:cubicBezTo>
                  <a:cubicBezTo>
                    <a:pt x="206" y="104"/>
                    <a:pt x="207" y="105"/>
                    <a:pt x="208" y="107"/>
                  </a:cubicBezTo>
                  <a:cubicBezTo>
                    <a:pt x="209" y="109"/>
                    <a:pt x="210" y="107"/>
                    <a:pt x="210" y="106"/>
                  </a:cubicBezTo>
                  <a:cubicBezTo>
                    <a:pt x="210" y="103"/>
                    <a:pt x="208" y="99"/>
                    <a:pt x="210" y="96"/>
                  </a:cubicBezTo>
                  <a:cubicBezTo>
                    <a:pt x="211" y="95"/>
                    <a:pt x="211" y="95"/>
                    <a:pt x="211" y="93"/>
                  </a:cubicBezTo>
                  <a:cubicBezTo>
                    <a:pt x="212" y="93"/>
                    <a:pt x="212" y="90"/>
                    <a:pt x="212" y="90"/>
                  </a:cubicBezTo>
                  <a:cubicBezTo>
                    <a:pt x="212" y="87"/>
                    <a:pt x="212" y="87"/>
                    <a:pt x="212" y="87"/>
                  </a:cubicBezTo>
                  <a:close/>
                  <a:moveTo>
                    <a:pt x="212" y="79"/>
                  </a:moveTo>
                  <a:cubicBezTo>
                    <a:pt x="212" y="79"/>
                    <a:pt x="212" y="78"/>
                    <a:pt x="211" y="78"/>
                  </a:cubicBezTo>
                  <a:cubicBezTo>
                    <a:pt x="210" y="78"/>
                    <a:pt x="210" y="80"/>
                    <a:pt x="210" y="80"/>
                  </a:cubicBezTo>
                  <a:cubicBezTo>
                    <a:pt x="210" y="81"/>
                    <a:pt x="210" y="82"/>
                    <a:pt x="209" y="83"/>
                  </a:cubicBezTo>
                  <a:cubicBezTo>
                    <a:pt x="208" y="84"/>
                    <a:pt x="206" y="82"/>
                    <a:pt x="205" y="82"/>
                  </a:cubicBezTo>
                  <a:cubicBezTo>
                    <a:pt x="204" y="81"/>
                    <a:pt x="202" y="81"/>
                    <a:pt x="201" y="81"/>
                  </a:cubicBezTo>
                  <a:cubicBezTo>
                    <a:pt x="201" y="81"/>
                    <a:pt x="202" y="82"/>
                    <a:pt x="202" y="82"/>
                  </a:cubicBezTo>
                  <a:cubicBezTo>
                    <a:pt x="203" y="83"/>
                    <a:pt x="203" y="85"/>
                    <a:pt x="205" y="85"/>
                  </a:cubicBezTo>
                  <a:cubicBezTo>
                    <a:pt x="206" y="86"/>
                    <a:pt x="209" y="85"/>
                    <a:pt x="210" y="85"/>
                  </a:cubicBezTo>
                  <a:cubicBezTo>
                    <a:pt x="211" y="85"/>
                    <a:pt x="212" y="85"/>
                    <a:pt x="212" y="84"/>
                  </a:cubicBezTo>
                  <a:cubicBezTo>
                    <a:pt x="212" y="83"/>
                    <a:pt x="213" y="82"/>
                    <a:pt x="213" y="81"/>
                  </a:cubicBezTo>
                  <a:cubicBezTo>
                    <a:pt x="212" y="79"/>
                    <a:pt x="212" y="79"/>
                    <a:pt x="212" y="79"/>
                  </a:cubicBezTo>
                  <a:close/>
                  <a:moveTo>
                    <a:pt x="221" y="3"/>
                  </a:moveTo>
                  <a:cubicBezTo>
                    <a:pt x="220" y="17"/>
                    <a:pt x="220" y="17"/>
                    <a:pt x="220" y="17"/>
                  </a:cubicBezTo>
                  <a:cubicBezTo>
                    <a:pt x="221" y="22"/>
                    <a:pt x="219" y="28"/>
                    <a:pt x="219" y="34"/>
                  </a:cubicBezTo>
                  <a:cubicBezTo>
                    <a:pt x="219" y="34"/>
                    <a:pt x="219" y="34"/>
                    <a:pt x="219" y="35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7"/>
                    <a:pt x="215" y="73"/>
                    <a:pt x="215" y="79"/>
                  </a:cubicBezTo>
                  <a:cubicBezTo>
                    <a:pt x="214" y="79"/>
                    <a:pt x="210" y="76"/>
                    <a:pt x="208" y="75"/>
                  </a:cubicBezTo>
                  <a:cubicBezTo>
                    <a:pt x="207" y="75"/>
                    <a:pt x="201" y="73"/>
                    <a:pt x="201" y="71"/>
                  </a:cubicBezTo>
                  <a:cubicBezTo>
                    <a:pt x="202" y="71"/>
                    <a:pt x="203" y="71"/>
                    <a:pt x="205" y="72"/>
                  </a:cubicBezTo>
                  <a:cubicBezTo>
                    <a:pt x="206" y="72"/>
                    <a:pt x="210" y="73"/>
                    <a:pt x="210" y="70"/>
                  </a:cubicBezTo>
                  <a:cubicBezTo>
                    <a:pt x="210" y="66"/>
                    <a:pt x="211" y="62"/>
                    <a:pt x="214" y="59"/>
                  </a:cubicBezTo>
                  <a:cubicBezTo>
                    <a:pt x="215" y="57"/>
                    <a:pt x="216" y="50"/>
                    <a:pt x="215" y="49"/>
                  </a:cubicBezTo>
                  <a:cubicBezTo>
                    <a:pt x="214" y="49"/>
                    <a:pt x="213" y="50"/>
                    <a:pt x="212" y="50"/>
                  </a:cubicBezTo>
                  <a:cubicBezTo>
                    <a:pt x="210" y="50"/>
                    <a:pt x="210" y="49"/>
                    <a:pt x="208" y="49"/>
                  </a:cubicBezTo>
                  <a:cubicBezTo>
                    <a:pt x="206" y="48"/>
                    <a:pt x="211" y="47"/>
                    <a:pt x="211" y="46"/>
                  </a:cubicBezTo>
                  <a:cubicBezTo>
                    <a:pt x="212" y="45"/>
                    <a:pt x="211" y="44"/>
                    <a:pt x="212" y="43"/>
                  </a:cubicBezTo>
                  <a:cubicBezTo>
                    <a:pt x="213" y="43"/>
                    <a:pt x="214" y="43"/>
                    <a:pt x="214" y="42"/>
                  </a:cubicBezTo>
                  <a:cubicBezTo>
                    <a:pt x="211" y="41"/>
                    <a:pt x="216" y="33"/>
                    <a:pt x="216" y="30"/>
                  </a:cubicBezTo>
                  <a:cubicBezTo>
                    <a:pt x="215" y="30"/>
                    <a:pt x="208" y="41"/>
                    <a:pt x="207" y="43"/>
                  </a:cubicBezTo>
                  <a:cubicBezTo>
                    <a:pt x="206" y="44"/>
                    <a:pt x="205" y="46"/>
                    <a:pt x="205" y="47"/>
                  </a:cubicBezTo>
                  <a:cubicBezTo>
                    <a:pt x="204" y="53"/>
                    <a:pt x="200" y="59"/>
                    <a:pt x="201" y="65"/>
                  </a:cubicBezTo>
                  <a:cubicBezTo>
                    <a:pt x="201" y="68"/>
                    <a:pt x="200" y="71"/>
                    <a:pt x="200" y="74"/>
                  </a:cubicBezTo>
                  <a:cubicBezTo>
                    <a:pt x="201" y="77"/>
                    <a:pt x="200" y="78"/>
                    <a:pt x="197" y="80"/>
                  </a:cubicBezTo>
                  <a:cubicBezTo>
                    <a:pt x="194" y="82"/>
                    <a:pt x="192" y="84"/>
                    <a:pt x="189" y="86"/>
                  </a:cubicBezTo>
                  <a:cubicBezTo>
                    <a:pt x="188" y="86"/>
                    <a:pt x="186" y="88"/>
                    <a:pt x="185" y="89"/>
                  </a:cubicBezTo>
                  <a:cubicBezTo>
                    <a:pt x="182" y="92"/>
                    <a:pt x="185" y="94"/>
                    <a:pt x="183" y="97"/>
                  </a:cubicBezTo>
                  <a:cubicBezTo>
                    <a:pt x="182" y="98"/>
                    <a:pt x="180" y="99"/>
                    <a:pt x="180" y="100"/>
                  </a:cubicBezTo>
                  <a:cubicBezTo>
                    <a:pt x="180" y="102"/>
                    <a:pt x="180" y="103"/>
                    <a:pt x="179" y="104"/>
                  </a:cubicBezTo>
                  <a:cubicBezTo>
                    <a:pt x="179" y="105"/>
                    <a:pt x="177" y="108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5" y="112"/>
                    <a:pt x="171" y="118"/>
                    <a:pt x="167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5" y="125"/>
                    <a:pt x="166" y="130"/>
                    <a:pt x="166" y="136"/>
                  </a:cubicBezTo>
                  <a:cubicBezTo>
                    <a:pt x="166" y="143"/>
                    <a:pt x="163" y="148"/>
                    <a:pt x="158" y="153"/>
                  </a:cubicBezTo>
                  <a:cubicBezTo>
                    <a:pt x="158" y="155"/>
                    <a:pt x="157" y="157"/>
                    <a:pt x="156" y="159"/>
                  </a:cubicBezTo>
                  <a:cubicBezTo>
                    <a:pt x="156" y="161"/>
                    <a:pt x="156" y="164"/>
                    <a:pt x="156" y="166"/>
                  </a:cubicBezTo>
                  <a:cubicBezTo>
                    <a:pt x="156" y="170"/>
                    <a:pt x="159" y="175"/>
                    <a:pt x="157" y="179"/>
                  </a:cubicBezTo>
                  <a:cubicBezTo>
                    <a:pt x="153" y="187"/>
                    <a:pt x="148" y="196"/>
                    <a:pt x="148" y="205"/>
                  </a:cubicBezTo>
                  <a:cubicBezTo>
                    <a:pt x="150" y="206"/>
                    <a:pt x="153" y="205"/>
                    <a:pt x="155" y="204"/>
                  </a:cubicBezTo>
                  <a:cubicBezTo>
                    <a:pt x="156" y="203"/>
                    <a:pt x="160" y="198"/>
                    <a:pt x="161" y="199"/>
                  </a:cubicBezTo>
                  <a:cubicBezTo>
                    <a:pt x="161" y="203"/>
                    <a:pt x="158" y="207"/>
                    <a:pt x="155" y="210"/>
                  </a:cubicBezTo>
                  <a:cubicBezTo>
                    <a:pt x="152" y="214"/>
                    <a:pt x="145" y="214"/>
                    <a:pt x="143" y="219"/>
                  </a:cubicBezTo>
                  <a:cubicBezTo>
                    <a:pt x="142" y="223"/>
                    <a:pt x="139" y="225"/>
                    <a:pt x="137" y="228"/>
                  </a:cubicBezTo>
                  <a:cubicBezTo>
                    <a:pt x="134" y="233"/>
                    <a:pt x="128" y="234"/>
                    <a:pt x="125" y="239"/>
                  </a:cubicBezTo>
                  <a:cubicBezTo>
                    <a:pt x="123" y="242"/>
                    <a:pt x="122" y="246"/>
                    <a:pt x="118" y="248"/>
                  </a:cubicBezTo>
                  <a:cubicBezTo>
                    <a:pt x="110" y="250"/>
                    <a:pt x="105" y="250"/>
                    <a:pt x="97" y="247"/>
                  </a:cubicBezTo>
                  <a:cubicBezTo>
                    <a:pt x="91" y="244"/>
                    <a:pt x="87" y="244"/>
                    <a:pt x="83" y="250"/>
                  </a:cubicBezTo>
                  <a:cubicBezTo>
                    <a:pt x="81" y="254"/>
                    <a:pt x="78" y="255"/>
                    <a:pt x="73" y="256"/>
                  </a:cubicBezTo>
                  <a:cubicBezTo>
                    <a:pt x="67" y="257"/>
                    <a:pt x="65" y="264"/>
                    <a:pt x="59" y="265"/>
                  </a:cubicBezTo>
                  <a:cubicBezTo>
                    <a:pt x="57" y="265"/>
                    <a:pt x="54" y="264"/>
                    <a:pt x="52" y="267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42" y="271"/>
                    <a:pt x="39" y="265"/>
                    <a:pt x="34" y="265"/>
                  </a:cubicBezTo>
                  <a:cubicBezTo>
                    <a:pt x="29" y="264"/>
                    <a:pt x="22" y="265"/>
                    <a:pt x="16" y="265"/>
                  </a:cubicBezTo>
                  <a:cubicBezTo>
                    <a:pt x="12" y="266"/>
                    <a:pt x="9" y="263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221" y="3"/>
                    <a:pt x="221" y="3"/>
                    <a:pt x="22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10CC00-64CE-4CA9-8CE0-5240B265CF95}"/>
              </a:ext>
            </a:extLst>
          </p:cNvPr>
          <p:cNvGrpSpPr/>
          <p:nvPr/>
        </p:nvGrpSpPr>
        <p:grpSpPr>
          <a:xfrm>
            <a:off x="3467034" y="3566426"/>
            <a:ext cx="2231151" cy="1747667"/>
            <a:chOff x="3700316" y="2611016"/>
            <a:chExt cx="2856876" cy="2332356"/>
          </a:xfrm>
        </p:grpSpPr>
        <p:grpSp>
          <p:nvGrpSpPr>
            <p:cNvPr id="212" name="Counties">
              <a:extLst>
                <a:ext uri="{FF2B5EF4-FFF2-40B4-BE49-F238E27FC236}">
                  <a16:creationId xmlns:a16="http://schemas.microsoft.com/office/drawing/2014/main" id="{D41C7B77-62E2-C74E-8442-325EB0153B42}"/>
                </a:ext>
              </a:extLst>
            </p:cNvPr>
            <p:cNvGrpSpPr/>
            <p:nvPr/>
          </p:nvGrpSpPr>
          <p:grpSpPr>
            <a:xfrm>
              <a:off x="4293274" y="2958004"/>
              <a:ext cx="2263918" cy="1985368"/>
              <a:chOff x="1175657" y="776272"/>
              <a:chExt cx="6792686" cy="5308632"/>
            </a:xfrm>
            <a:effectLst>
              <a:outerShdw blurRad="88900" dist="25400" dir="3000000" sx="99000" sy="99000" algn="t" rotWithShape="0">
                <a:prstClr val="black">
                  <a:alpha val="43000"/>
                </a:prstClr>
              </a:outerShdw>
            </a:effectLst>
          </p:grpSpPr>
          <p:sp>
            <p:nvSpPr>
              <p:cNvPr id="213" name="Freeform 5">
                <a:extLst>
                  <a:ext uri="{FF2B5EF4-FFF2-40B4-BE49-F238E27FC236}">
                    <a16:creationId xmlns:a16="http://schemas.microsoft.com/office/drawing/2014/main" id="{22CE9F7C-7650-FE4E-9BD9-C0A0FC6C8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8278" y="5177982"/>
                <a:ext cx="1420065" cy="776483"/>
              </a:xfrm>
              <a:custGeom>
                <a:avLst/>
                <a:gdLst>
                  <a:gd name="T0" fmla="*/ 72 w 553"/>
                  <a:gd name="T1" fmla="*/ 295 h 302"/>
                  <a:gd name="T2" fmla="*/ 210 w 553"/>
                  <a:gd name="T3" fmla="*/ 249 h 302"/>
                  <a:gd name="T4" fmla="*/ 250 w 553"/>
                  <a:gd name="T5" fmla="*/ 232 h 302"/>
                  <a:gd name="T6" fmla="*/ 346 w 553"/>
                  <a:gd name="T7" fmla="*/ 139 h 302"/>
                  <a:gd name="T8" fmla="*/ 350 w 553"/>
                  <a:gd name="T9" fmla="*/ 149 h 302"/>
                  <a:gd name="T10" fmla="*/ 497 w 553"/>
                  <a:gd name="T11" fmla="*/ 17 h 302"/>
                  <a:gd name="T12" fmla="*/ 500 w 553"/>
                  <a:gd name="T13" fmla="*/ 12 h 302"/>
                  <a:gd name="T14" fmla="*/ 528 w 553"/>
                  <a:gd name="T15" fmla="*/ 1 h 302"/>
                  <a:gd name="T16" fmla="*/ 516 w 553"/>
                  <a:gd name="T17" fmla="*/ 8 h 302"/>
                  <a:gd name="T18" fmla="*/ 434 w 553"/>
                  <a:gd name="T19" fmla="*/ 56 h 302"/>
                  <a:gd name="T20" fmla="*/ 448 w 553"/>
                  <a:gd name="T21" fmla="*/ 46 h 302"/>
                  <a:gd name="T22" fmla="*/ 438 w 553"/>
                  <a:gd name="T23" fmla="*/ 56 h 302"/>
                  <a:gd name="T24" fmla="*/ 455 w 553"/>
                  <a:gd name="T25" fmla="*/ 86 h 302"/>
                  <a:gd name="T26" fmla="*/ 474 w 553"/>
                  <a:gd name="T27" fmla="*/ 101 h 302"/>
                  <a:gd name="T28" fmla="*/ 378 w 553"/>
                  <a:gd name="T29" fmla="*/ 104 h 302"/>
                  <a:gd name="T30" fmla="*/ 396 w 553"/>
                  <a:gd name="T31" fmla="*/ 94 h 302"/>
                  <a:gd name="T32" fmla="*/ 409 w 553"/>
                  <a:gd name="T33" fmla="*/ 101 h 302"/>
                  <a:gd name="T34" fmla="*/ 399 w 553"/>
                  <a:gd name="T35" fmla="*/ 106 h 302"/>
                  <a:gd name="T36" fmla="*/ 12 w 553"/>
                  <a:gd name="T37" fmla="*/ 187 h 302"/>
                  <a:gd name="T38" fmla="*/ 64 w 553"/>
                  <a:gd name="T39" fmla="*/ 270 h 302"/>
                  <a:gd name="T40" fmla="*/ 122 w 553"/>
                  <a:gd name="T41" fmla="*/ 252 h 302"/>
                  <a:gd name="T42" fmla="*/ 194 w 553"/>
                  <a:gd name="T43" fmla="*/ 237 h 302"/>
                  <a:gd name="T44" fmla="*/ 246 w 553"/>
                  <a:gd name="T45" fmla="*/ 227 h 302"/>
                  <a:gd name="T46" fmla="*/ 287 w 553"/>
                  <a:gd name="T47" fmla="*/ 221 h 302"/>
                  <a:gd name="T48" fmla="*/ 297 w 553"/>
                  <a:gd name="T49" fmla="*/ 220 h 302"/>
                  <a:gd name="T50" fmla="*/ 323 w 553"/>
                  <a:gd name="T51" fmla="*/ 207 h 302"/>
                  <a:gd name="T52" fmla="*/ 334 w 553"/>
                  <a:gd name="T53" fmla="*/ 197 h 302"/>
                  <a:gd name="T54" fmla="*/ 353 w 553"/>
                  <a:gd name="T55" fmla="*/ 195 h 302"/>
                  <a:gd name="T56" fmla="*/ 393 w 553"/>
                  <a:gd name="T57" fmla="*/ 178 h 302"/>
                  <a:gd name="T58" fmla="*/ 536 w 553"/>
                  <a:gd name="T59" fmla="*/ 112 h 302"/>
                  <a:gd name="T60" fmla="*/ 531 w 553"/>
                  <a:gd name="T61" fmla="*/ 107 h 302"/>
                  <a:gd name="T62" fmla="*/ 508 w 553"/>
                  <a:gd name="T63" fmla="*/ 110 h 302"/>
                  <a:gd name="T64" fmla="*/ 447 w 553"/>
                  <a:gd name="T65" fmla="*/ 107 h 302"/>
                  <a:gd name="T66" fmla="*/ 419 w 553"/>
                  <a:gd name="T67" fmla="*/ 112 h 302"/>
                  <a:gd name="T68" fmla="*/ 402 w 553"/>
                  <a:gd name="T69" fmla="*/ 122 h 302"/>
                  <a:gd name="T70" fmla="*/ 378 w 553"/>
                  <a:gd name="T71" fmla="*/ 134 h 302"/>
                  <a:gd name="T72" fmla="*/ 313 w 553"/>
                  <a:gd name="T73" fmla="*/ 167 h 302"/>
                  <a:gd name="T74" fmla="*/ 323 w 553"/>
                  <a:gd name="T75" fmla="*/ 143 h 302"/>
                  <a:gd name="T76" fmla="*/ 358 w 553"/>
                  <a:gd name="T77" fmla="*/ 116 h 302"/>
                  <a:gd name="T78" fmla="*/ 369 w 553"/>
                  <a:gd name="T79" fmla="*/ 98 h 302"/>
                  <a:gd name="T80" fmla="*/ 378 w 553"/>
                  <a:gd name="T81" fmla="*/ 88 h 302"/>
                  <a:gd name="T82" fmla="*/ 395 w 553"/>
                  <a:gd name="T83" fmla="*/ 72 h 302"/>
                  <a:gd name="T84" fmla="*/ 417 w 553"/>
                  <a:gd name="T85" fmla="*/ 67 h 302"/>
                  <a:gd name="T86" fmla="*/ 425 w 553"/>
                  <a:gd name="T87" fmla="*/ 59 h 302"/>
                  <a:gd name="T88" fmla="*/ 380 w 553"/>
                  <a:gd name="T89" fmla="*/ 77 h 302"/>
                  <a:gd name="T90" fmla="*/ 325 w 553"/>
                  <a:gd name="T91" fmla="*/ 117 h 302"/>
                  <a:gd name="T92" fmla="*/ 241 w 553"/>
                  <a:gd name="T93" fmla="*/ 145 h 302"/>
                  <a:gd name="T94" fmla="*/ 140 w 553"/>
                  <a:gd name="T95" fmla="*/ 145 h 302"/>
                  <a:gd name="T96" fmla="*/ 131 w 553"/>
                  <a:gd name="T97" fmla="*/ 141 h 302"/>
                  <a:gd name="T98" fmla="*/ 86 w 553"/>
                  <a:gd name="T99" fmla="*/ 170 h 302"/>
                  <a:gd name="T100" fmla="*/ 39 w 553"/>
                  <a:gd name="T101" fmla="*/ 163 h 302"/>
                  <a:gd name="T102" fmla="*/ 28 w 553"/>
                  <a:gd name="T103" fmla="*/ 172 h 302"/>
                  <a:gd name="T104" fmla="*/ 5 w 553"/>
                  <a:gd name="T105" fmla="*/ 166 h 302"/>
                  <a:gd name="T106" fmla="*/ 30 w 553"/>
                  <a:gd name="T107" fmla="*/ 297 h 302"/>
                  <a:gd name="T108" fmla="*/ 28 w 553"/>
                  <a:gd name="T109" fmla="*/ 289 h 302"/>
                  <a:gd name="T110" fmla="*/ 48 w 553"/>
                  <a:gd name="T111" fmla="*/ 297 h 302"/>
                  <a:gd name="T112" fmla="*/ 60 w 553"/>
                  <a:gd name="T113" fmla="*/ 28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3" h="302">
                    <a:moveTo>
                      <a:pt x="194" y="258"/>
                    </a:moveTo>
                    <a:cubicBezTo>
                      <a:pt x="158" y="275"/>
                      <a:pt x="158" y="275"/>
                      <a:pt x="158" y="275"/>
                    </a:cubicBezTo>
                    <a:cubicBezTo>
                      <a:pt x="123" y="287"/>
                      <a:pt x="123" y="287"/>
                      <a:pt x="123" y="287"/>
                    </a:cubicBezTo>
                    <a:cubicBezTo>
                      <a:pt x="104" y="294"/>
                      <a:pt x="82" y="301"/>
                      <a:pt x="62" y="296"/>
                    </a:cubicBezTo>
                    <a:cubicBezTo>
                      <a:pt x="62" y="292"/>
                      <a:pt x="70" y="295"/>
                      <a:pt x="72" y="295"/>
                    </a:cubicBezTo>
                    <a:cubicBezTo>
                      <a:pt x="107" y="289"/>
                      <a:pt x="107" y="289"/>
                      <a:pt x="107" y="289"/>
                    </a:cubicBezTo>
                    <a:cubicBezTo>
                      <a:pt x="140" y="280"/>
                      <a:pt x="140" y="280"/>
                      <a:pt x="140" y="280"/>
                    </a:cubicBezTo>
                    <a:cubicBezTo>
                      <a:pt x="147" y="275"/>
                      <a:pt x="158" y="273"/>
                      <a:pt x="165" y="269"/>
                    </a:cubicBezTo>
                    <a:cubicBezTo>
                      <a:pt x="198" y="255"/>
                      <a:pt x="198" y="255"/>
                      <a:pt x="198" y="255"/>
                    </a:cubicBezTo>
                    <a:cubicBezTo>
                      <a:pt x="202" y="254"/>
                      <a:pt x="206" y="251"/>
                      <a:pt x="210" y="249"/>
                    </a:cubicBezTo>
                    <a:cubicBezTo>
                      <a:pt x="213" y="247"/>
                      <a:pt x="217" y="245"/>
                      <a:pt x="220" y="244"/>
                    </a:cubicBezTo>
                    <a:cubicBezTo>
                      <a:pt x="227" y="242"/>
                      <a:pt x="232" y="239"/>
                      <a:pt x="238" y="237"/>
                    </a:cubicBezTo>
                    <a:cubicBezTo>
                      <a:pt x="240" y="236"/>
                      <a:pt x="243" y="235"/>
                      <a:pt x="245" y="234"/>
                    </a:cubicBezTo>
                    <a:cubicBezTo>
                      <a:pt x="246" y="233"/>
                      <a:pt x="248" y="232"/>
                      <a:pt x="250" y="232"/>
                    </a:cubicBezTo>
                    <a:cubicBezTo>
                      <a:pt x="250" y="232"/>
                      <a:pt x="250" y="232"/>
                      <a:pt x="250" y="232"/>
                    </a:cubicBezTo>
                    <a:cubicBezTo>
                      <a:pt x="250" y="233"/>
                      <a:pt x="251" y="234"/>
                      <a:pt x="249" y="235"/>
                    </a:cubicBezTo>
                    <a:cubicBezTo>
                      <a:pt x="246" y="238"/>
                      <a:pt x="240" y="240"/>
                      <a:pt x="236" y="241"/>
                    </a:cubicBezTo>
                    <a:cubicBezTo>
                      <a:pt x="224" y="246"/>
                      <a:pt x="211" y="248"/>
                      <a:pt x="199" y="255"/>
                    </a:cubicBezTo>
                    <a:cubicBezTo>
                      <a:pt x="194" y="258"/>
                      <a:pt x="194" y="258"/>
                      <a:pt x="194" y="258"/>
                    </a:cubicBezTo>
                    <a:close/>
                    <a:moveTo>
                      <a:pt x="346" y="139"/>
                    </a:moveTo>
                    <a:cubicBezTo>
                      <a:pt x="347" y="140"/>
                      <a:pt x="348" y="140"/>
                      <a:pt x="349" y="140"/>
                    </a:cubicBezTo>
                    <a:cubicBezTo>
                      <a:pt x="351" y="140"/>
                      <a:pt x="351" y="143"/>
                      <a:pt x="351" y="144"/>
                    </a:cubicBezTo>
                    <a:cubicBezTo>
                      <a:pt x="351" y="145"/>
                      <a:pt x="351" y="146"/>
                      <a:pt x="352" y="147"/>
                    </a:cubicBezTo>
                    <a:cubicBezTo>
                      <a:pt x="352" y="148"/>
                      <a:pt x="352" y="149"/>
                      <a:pt x="352" y="150"/>
                    </a:cubicBezTo>
                    <a:cubicBezTo>
                      <a:pt x="351" y="150"/>
                      <a:pt x="351" y="150"/>
                      <a:pt x="350" y="149"/>
                    </a:cubicBezTo>
                    <a:cubicBezTo>
                      <a:pt x="349" y="148"/>
                      <a:pt x="348" y="147"/>
                      <a:pt x="348" y="146"/>
                    </a:cubicBezTo>
                    <a:cubicBezTo>
                      <a:pt x="348" y="146"/>
                      <a:pt x="347" y="145"/>
                      <a:pt x="347" y="145"/>
                    </a:cubicBezTo>
                    <a:cubicBezTo>
                      <a:pt x="347" y="144"/>
                      <a:pt x="347" y="143"/>
                      <a:pt x="346" y="142"/>
                    </a:cubicBezTo>
                    <a:cubicBezTo>
                      <a:pt x="346" y="139"/>
                      <a:pt x="346" y="139"/>
                      <a:pt x="346" y="139"/>
                    </a:cubicBezTo>
                    <a:close/>
                    <a:moveTo>
                      <a:pt x="497" y="17"/>
                    </a:moveTo>
                    <a:cubicBezTo>
                      <a:pt x="497" y="18"/>
                      <a:pt x="497" y="18"/>
                      <a:pt x="496" y="18"/>
                    </a:cubicBezTo>
                    <a:cubicBezTo>
                      <a:pt x="496" y="19"/>
                      <a:pt x="491" y="20"/>
                      <a:pt x="491" y="18"/>
                    </a:cubicBezTo>
                    <a:cubicBezTo>
                      <a:pt x="494" y="15"/>
                      <a:pt x="495" y="16"/>
                      <a:pt x="495" y="12"/>
                    </a:cubicBezTo>
                    <a:cubicBezTo>
                      <a:pt x="495" y="11"/>
                      <a:pt x="495" y="7"/>
                      <a:pt x="497" y="8"/>
                    </a:cubicBezTo>
                    <a:cubicBezTo>
                      <a:pt x="499" y="9"/>
                      <a:pt x="499" y="11"/>
                      <a:pt x="500" y="12"/>
                    </a:cubicBezTo>
                    <a:cubicBezTo>
                      <a:pt x="504" y="13"/>
                      <a:pt x="505" y="7"/>
                      <a:pt x="506" y="6"/>
                    </a:cubicBezTo>
                    <a:cubicBezTo>
                      <a:pt x="508" y="5"/>
                      <a:pt x="510" y="6"/>
                      <a:pt x="512" y="6"/>
                    </a:cubicBezTo>
                    <a:cubicBezTo>
                      <a:pt x="513" y="6"/>
                      <a:pt x="515" y="4"/>
                      <a:pt x="517" y="4"/>
                    </a:cubicBezTo>
                    <a:cubicBezTo>
                      <a:pt x="518" y="3"/>
                      <a:pt x="520" y="5"/>
                      <a:pt x="523" y="3"/>
                    </a:cubicBezTo>
                    <a:cubicBezTo>
                      <a:pt x="524" y="3"/>
                      <a:pt x="526" y="0"/>
                      <a:pt x="528" y="1"/>
                    </a:cubicBezTo>
                    <a:cubicBezTo>
                      <a:pt x="528" y="2"/>
                      <a:pt x="528" y="2"/>
                      <a:pt x="527" y="3"/>
                    </a:cubicBezTo>
                    <a:cubicBezTo>
                      <a:pt x="527" y="4"/>
                      <a:pt x="527" y="4"/>
                      <a:pt x="527" y="4"/>
                    </a:cubicBezTo>
                    <a:cubicBezTo>
                      <a:pt x="526" y="4"/>
                      <a:pt x="526" y="5"/>
                      <a:pt x="526" y="5"/>
                    </a:cubicBezTo>
                    <a:cubicBezTo>
                      <a:pt x="526" y="5"/>
                      <a:pt x="523" y="5"/>
                      <a:pt x="523" y="5"/>
                    </a:cubicBezTo>
                    <a:cubicBezTo>
                      <a:pt x="520" y="6"/>
                      <a:pt x="518" y="7"/>
                      <a:pt x="516" y="8"/>
                    </a:cubicBezTo>
                    <a:cubicBezTo>
                      <a:pt x="514" y="8"/>
                      <a:pt x="513" y="9"/>
                      <a:pt x="512" y="10"/>
                    </a:cubicBezTo>
                    <a:cubicBezTo>
                      <a:pt x="510" y="12"/>
                      <a:pt x="509" y="13"/>
                      <a:pt x="507" y="14"/>
                    </a:cubicBezTo>
                    <a:cubicBezTo>
                      <a:pt x="505" y="16"/>
                      <a:pt x="505" y="18"/>
                      <a:pt x="502" y="18"/>
                    </a:cubicBezTo>
                    <a:cubicBezTo>
                      <a:pt x="497" y="17"/>
                      <a:pt x="497" y="17"/>
                      <a:pt x="497" y="17"/>
                    </a:cubicBezTo>
                    <a:close/>
                    <a:moveTo>
                      <a:pt x="434" y="56"/>
                    </a:moveTo>
                    <a:cubicBezTo>
                      <a:pt x="433" y="55"/>
                      <a:pt x="431" y="52"/>
                      <a:pt x="432" y="51"/>
                    </a:cubicBezTo>
                    <a:cubicBezTo>
                      <a:pt x="433" y="50"/>
                      <a:pt x="435" y="50"/>
                      <a:pt x="436" y="49"/>
                    </a:cubicBezTo>
                    <a:cubicBezTo>
                      <a:pt x="438" y="49"/>
                      <a:pt x="439" y="46"/>
                      <a:pt x="441" y="46"/>
                    </a:cubicBezTo>
                    <a:cubicBezTo>
                      <a:pt x="442" y="47"/>
                      <a:pt x="443" y="47"/>
                      <a:pt x="445" y="47"/>
                    </a:cubicBezTo>
                    <a:cubicBezTo>
                      <a:pt x="446" y="47"/>
                      <a:pt x="447" y="46"/>
                      <a:pt x="448" y="46"/>
                    </a:cubicBezTo>
                    <a:cubicBezTo>
                      <a:pt x="448" y="47"/>
                      <a:pt x="447" y="47"/>
                      <a:pt x="446" y="48"/>
                    </a:cubicBezTo>
                    <a:cubicBezTo>
                      <a:pt x="445" y="48"/>
                      <a:pt x="442" y="49"/>
                      <a:pt x="441" y="51"/>
                    </a:cubicBezTo>
                    <a:cubicBezTo>
                      <a:pt x="441" y="51"/>
                      <a:pt x="441" y="53"/>
                      <a:pt x="440" y="53"/>
                    </a:cubicBezTo>
                    <a:cubicBezTo>
                      <a:pt x="440" y="54"/>
                      <a:pt x="440" y="54"/>
                      <a:pt x="439" y="55"/>
                    </a:cubicBezTo>
                    <a:cubicBezTo>
                      <a:pt x="439" y="55"/>
                      <a:pt x="439" y="56"/>
                      <a:pt x="438" y="56"/>
                    </a:cubicBezTo>
                    <a:cubicBezTo>
                      <a:pt x="434" y="56"/>
                      <a:pt x="434" y="56"/>
                      <a:pt x="434" y="56"/>
                    </a:cubicBezTo>
                    <a:close/>
                    <a:moveTo>
                      <a:pt x="472" y="84"/>
                    </a:moveTo>
                    <a:cubicBezTo>
                      <a:pt x="467" y="83"/>
                      <a:pt x="462" y="80"/>
                      <a:pt x="461" y="75"/>
                    </a:cubicBezTo>
                    <a:cubicBezTo>
                      <a:pt x="460" y="77"/>
                      <a:pt x="461" y="81"/>
                      <a:pt x="460" y="82"/>
                    </a:cubicBezTo>
                    <a:cubicBezTo>
                      <a:pt x="459" y="84"/>
                      <a:pt x="456" y="85"/>
                      <a:pt x="455" y="86"/>
                    </a:cubicBezTo>
                    <a:cubicBezTo>
                      <a:pt x="454" y="87"/>
                      <a:pt x="455" y="88"/>
                      <a:pt x="455" y="89"/>
                    </a:cubicBezTo>
                    <a:cubicBezTo>
                      <a:pt x="456" y="90"/>
                      <a:pt x="461" y="90"/>
                      <a:pt x="463" y="90"/>
                    </a:cubicBezTo>
                    <a:cubicBezTo>
                      <a:pt x="466" y="90"/>
                      <a:pt x="468" y="94"/>
                      <a:pt x="469" y="97"/>
                    </a:cubicBezTo>
                    <a:cubicBezTo>
                      <a:pt x="469" y="99"/>
                      <a:pt x="469" y="102"/>
                      <a:pt x="470" y="105"/>
                    </a:cubicBezTo>
                    <a:cubicBezTo>
                      <a:pt x="470" y="107"/>
                      <a:pt x="474" y="102"/>
                      <a:pt x="474" y="101"/>
                    </a:cubicBezTo>
                    <a:cubicBezTo>
                      <a:pt x="477" y="98"/>
                      <a:pt x="471" y="95"/>
                      <a:pt x="474" y="92"/>
                    </a:cubicBezTo>
                    <a:cubicBezTo>
                      <a:pt x="475" y="91"/>
                      <a:pt x="477" y="90"/>
                      <a:pt x="478" y="89"/>
                    </a:cubicBezTo>
                    <a:cubicBezTo>
                      <a:pt x="479" y="87"/>
                      <a:pt x="478" y="87"/>
                      <a:pt x="477" y="86"/>
                    </a:cubicBezTo>
                    <a:cubicBezTo>
                      <a:pt x="472" y="84"/>
                      <a:pt x="472" y="84"/>
                      <a:pt x="472" y="84"/>
                    </a:cubicBezTo>
                    <a:close/>
                    <a:moveTo>
                      <a:pt x="378" y="104"/>
                    </a:moveTo>
                    <a:cubicBezTo>
                      <a:pt x="377" y="103"/>
                      <a:pt x="373" y="100"/>
                      <a:pt x="376" y="100"/>
                    </a:cubicBezTo>
                    <a:cubicBezTo>
                      <a:pt x="379" y="100"/>
                      <a:pt x="382" y="99"/>
                      <a:pt x="383" y="95"/>
                    </a:cubicBezTo>
                    <a:cubicBezTo>
                      <a:pt x="383" y="93"/>
                      <a:pt x="384" y="93"/>
                      <a:pt x="386" y="93"/>
                    </a:cubicBezTo>
                    <a:cubicBezTo>
                      <a:pt x="391" y="91"/>
                      <a:pt x="389" y="85"/>
                      <a:pt x="393" y="83"/>
                    </a:cubicBezTo>
                    <a:cubicBezTo>
                      <a:pt x="396" y="82"/>
                      <a:pt x="395" y="92"/>
                      <a:pt x="396" y="94"/>
                    </a:cubicBezTo>
                    <a:cubicBezTo>
                      <a:pt x="398" y="98"/>
                      <a:pt x="402" y="101"/>
                      <a:pt x="40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9"/>
                      <a:pt x="405" y="97"/>
                      <a:pt x="405" y="95"/>
                    </a:cubicBezTo>
                    <a:cubicBezTo>
                      <a:pt x="407" y="95"/>
                      <a:pt x="409" y="95"/>
                      <a:pt x="411" y="95"/>
                    </a:cubicBezTo>
                    <a:cubicBezTo>
                      <a:pt x="411" y="97"/>
                      <a:pt x="409" y="99"/>
                      <a:pt x="409" y="101"/>
                    </a:cubicBezTo>
                    <a:cubicBezTo>
                      <a:pt x="409" y="104"/>
                      <a:pt x="410" y="106"/>
                      <a:pt x="410" y="110"/>
                    </a:cubicBezTo>
                    <a:cubicBezTo>
                      <a:pt x="410" y="112"/>
                      <a:pt x="411" y="115"/>
                      <a:pt x="411" y="118"/>
                    </a:cubicBezTo>
                    <a:cubicBezTo>
                      <a:pt x="410" y="118"/>
                      <a:pt x="406" y="114"/>
                      <a:pt x="405" y="113"/>
                    </a:cubicBezTo>
                    <a:cubicBezTo>
                      <a:pt x="403" y="111"/>
                      <a:pt x="400" y="109"/>
                      <a:pt x="399" y="107"/>
                    </a:cubicBezTo>
                    <a:cubicBezTo>
                      <a:pt x="399" y="107"/>
                      <a:pt x="399" y="107"/>
                      <a:pt x="399" y="106"/>
                    </a:cubicBezTo>
                    <a:cubicBezTo>
                      <a:pt x="398" y="107"/>
                      <a:pt x="398" y="110"/>
                      <a:pt x="396" y="111"/>
                    </a:cubicBezTo>
                    <a:cubicBezTo>
                      <a:pt x="393" y="112"/>
                      <a:pt x="391" y="104"/>
                      <a:pt x="389" y="109"/>
                    </a:cubicBezTo>
                    <a:cubicBezTo>
                      <a:pt x="387" y="114"/>
                      <a:pt x="383" y="110"/>
                      <a:pt x="380" y="108"/>
                    </a:cubicBezTo>
                    <a:cubicBezTo>
                      <a:pt x="378" y="104"/>
                      <a:pt x="378" y="104"/>
                      <a:pt x="378" y="104"/>
                    </a:cubicBezTo>
                    <a:close/>
                    <a:moveTo>
                      <a:pt x="12" y="187"/>
                    </a:moveTo>
                    <a:cubicBezTo>
                      <a:pt x="18" y="213"/>
                      <a:pt x="18" y="213"/>
                      <a:pt x="18" y="21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27" y="283"/>
                      <a:pt x="27" y="283"/>
                      <a:pt x="27" y="283"/>
                    </a:cubicBezTo>
                    <a:cubicBezTo>
                      <a:pt x="36" y="281"/>
                      <a:pt x="39" y="284"/>
                      <a:pt x="48" y="279"/>
                    </a:cubicBezTo>
                    <a:cubicBezTo>
                      <a:pt x="53" y="276"/>
                      <a:pt x="59" y="271"/>
                      <a:pt x="64" y="270"/>
                    </a:cubicBezTo>
                    <a:cubicBezTo>
                      <a:pt x="68" y="269"/>
                      <a:pt x="73" y="272"/>
                      <a:pt x="76" y="269"/>
                    </a:cubicBezTo>
                    <a:cubicBezTo>
                      <a:pt x="79" y="265"/>
                      <a:pt x="84" y="263"/>
                      <a:pt x="87" y="260"/>
                    </a:cubicBezTo>
                    <a:cubicBezTo>
                      <a:pt x="93" y="252"/>
                      <a:pt x="92" y="260"/>
                      <a:pt x="101" y="260"/>
                    </a:cubicBezTo>
                    <a:cubicBezTo>
                      <a:pt x="107" y="260"/>
                      <a:pt x="119" y="270"/>
                      <a:pt x="120" y="260"/>
                    </a:cubicBezTo>
                    <a:cubicBezTo>
                      <a:pt x="120" y="257"/>
                      <a:pt x="129" y="253"/>
                      <a:pt x="122" y="252"/>
                    </a:cubicBezTo>
                    <a:cubicBezTo>
                      <a:pt x="127" y="252"/>
                      <a:pt x="134" y="256"/>
                      <a:pt x="139" y="254"/>
                    </a:cubicBezTo>
                    <a:cubicBezTo>
                      <a:pt x="144" y="253"/>
                      <a:pt x="159" y="251"/>
                      <a:pt x="159" y="246"/>
                    </a:cubicBezTo>
                    <a:cubicBezTo>
                      <a:pt x="163" y="240"/>
                      <a:pt x="161" y="243"/>
                      <a:pt x="167" y="242"/>
                    </a:cubicBezTo>
                    <a:cubicBezTo>
                      <a:pt x="171" y="242"/>
                      <a:pt x="174" y="239"/>
                      <a:pt x="178" y="242"/>
                    </a:cubicBezTo>
                    <a:cubicBezTo>
                      <a:pt x="189" y="251"/>
                      <a:pt x="187" y="239"/>
                      <a:pt x="194" y="237"/>
                    </a:cubicBezTo>
                    <a:cubicBezTo>
                      <a:pt x="202" y="236"/>
                      <a:pt x="199" y="239"/>
                      <a:pt x="206" y="233"/>
                    </a:cubicBezTo>
                    <a:cubicBezTo>
                      <a:pt x="208" y="231"/>
                      <a:pt x="204" y="249"/>
                      <a:pt x="211" y="245"/>
                    </a:cubicBezTo>
                    <a:cubicBezTo>
                      <a:pt x="217" y="242"/>
                      <a:pt x="225" y="240"/>
                      <a:pt x="230" y="235"/>
                    </a:cubicBezTo>
                    <a:cubicBezTo>
                      <a:pt x="232" y="232"/>
                      <a:pt x="230" y="226"/>
                      <a:pt x="231" y="226"/>
                    </a:cubicBezTo>
                    <a:cubicBezTo>
                      <a:pt x="235" y="229"/>
                      <a:pt x="240" y="226"/>
                      <a:pt x="246" y="227"/>
                    </a:cubicBezTo>
                    <a:cubicBezTo>
                      <a:pt x="249" y="227"/>
                      <a:pt x="257" y="224"/>
                      <a:pt x="253" y="220"/>
                    </a:cubicBezTo>
                    <a:cubicBezTo>
                      <a:pt x="250" y="216"/>
                      <a:pt x="255" y="220"/>
                      <a:pt x="257" y="219"/>
                    </a:cubicBezTo>
                    <a:cubicBezTo>
                      <a:pt x="259" y="218"/>
                      <a:pt x="261" y="214"/>
                      <a:pt x="261" y="214"/>
                    </a:cubicBezTo>
                    <a:cubicBezTo>
                      <a:pt x="264" y="223"/>
                      <a:pt x="272" y="221"/>
                      <a:pt x="278" y="218"/>
                    </a:cubicBezTo>
                    <a:cubicBezTo>
                      <a:pt x="283" y="215"/>
                      <a:pt x="283" y="221"/>
                      <a:pt x="287" y="221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2" y="233"/>
                      <a:pt x="251" y="237"/>
                      <a:pt x="253" y="236"/>
                    </a:cubicBezTo>
                    <a:cubicBezTo>
                      <a:pt x="293" y="221"/>
                      <a:pt x="293" y="221"/>
                      <a:pt x="293" y="221"/>
                    </a:cubicBezTo>
                    <a:cubicBezTo>
                      <a:pt x="293" y="221"/>
                      <a:pt x="294" y="221"/>
                      <a:pt x="295" y="220"/>
                    </a:cubicBezTo>
                    <a:cubicBezTo>
                      <a:pt x="296" y="220"/>
                      <a:pt x="296" y="220"/>
                      <a:pt x="297" y="220"/>
                    </a:cubicBezTo>
                    <a:cubicBezTo>
                      <a:pt x="299" y="219"/>
                      <a:pt x="300" y="218"/>
                      <a:pt x="301" y="217"/>
                    </a:cubicBezTo>
                    <a:cubicBezTo>
                      <a:pt x="302" y="217"/>
                      <a:pt x="302" y="216"/>
                      <a:pt x="302" y="216"/>
                    </a:cubicBezTo>
                    <a:cubicBezTo>
                      <a:pt x="307" y="213"/>
                      <a:pt x="324" y="209"/>
                      <a:pt x="329" y="207"/>
                    </a:cubicBezTo>
                    <a:cubicBezTo>
                      <a:pt x="335" y="206"/>
                      <a:pt x="348" y="197"/>
                      <a:pt x="339" y="201"/>
                    </a:cubicBezTo>
                    <a:cubicBezTo>
                      <a:pt x="323" y="207"/>
                      <a:pt x="323" y="207"/>
                      <a:pt x="323" y="207"/>
                    </a:cubicBezTo>
                    <a:cubicBezTo>
                      <a:pt x="315" y="210"/>
                      <a:pt x="307" y="216"/>
                      <a:pt x="311" y="205"/>
                    </a:cubicBezTo>
                    <a:cubicBezTo>
                      <a:pt x="313" y="198"/>
                      <a:pt x="309" y="202"/>
                      <a:pt x="317" y="201"/>
                    </a:cubicBezTo>
                    <a:cubicBezTo>
                      <a:pt x="321" y="200"/>
                      <a:pt x="321" y="189"/>
                      <a:pt x="323" y="190"/>
                    </a:cubicBezTo>
                    <a:cubicBezTo>
                      <a:pt x="325" y="193"/>
                      <a:pt x="323" y="198"/>
                      <a:pt x="327" y="196"/>
                    </a:cubicBezTo>
                    <a:cubicBezTo>
                      <a:pt x="330" y="195"/>
                      <a:pt x="332" y="199"/>
                      <a:pt x="334" y="197"/>
                    </a:cubicBezTo>
                    <a:cubicBezTo>
                      <a:pt x="337" y="195"/>
                      <a:pt x="337" y="181"/>
                      <a:pt x="338" y="181"/>
                    </a:cubicBezTo>
                    <a:cubicBezTo>
                      <a:pt x="342" y="182"/>
                      <a:pt x="345" y="184"/>
                      <a:pt x="350" y="184"/>
                    </a:cubicBezTo>
                    <a:cubicBezTo>
                      <a:pt x="354" y="184"/>
                      <a:pt x="352" y="190"/>
                      <a:pt x="356" y="191"/>
                    </a:cubicBezTo>
                    <a:cubicBezTo>
                      <a:pt x="356" y="191"/>
                      <a:pt x="358" y="191"/>
                      <a:pt x="358" y="191"/>
                    </a:cubicBezTo>
                    <a:cubicBezTo>
                      <a:pt x="357" y="192"/>
                      <a:pt x="354" y="194"/>
                      <a:pt x="353" y="195"/>
                    </a:cubicBezTo>
                    <a:cubicBezTo>
                      <a:pt x="351" y="196"/>
                      <a:pt x="345" y="198"/>
                      <a:pt x="345" y="201"/>
                    </a:cubicBezTo>
                    <a:cubicBezTo>
                      <a:pt x="346" y="197"/>
                      <a:pt x="381" y="186"/>
                      <a:pt x="386" y="181"/>
                    </a:cubicBezTo>
                    <a:cubicBezTo>
                      <a:pt x="389" y="179"/>
                      <a:pt x="388" y="178"/>
                      <a:pt x="389" y="175"/>
                    </a:cubicBezTo>
                    <a:cubicBezTo>
                      <a:pt x="391" y="166"/>
                      <a:pt x="396" y="174"/>
                      <a:pt x="396" y="174"/>
                    </a:cubicBezTo>
                    <a:cubicBezTo>
                      <a:pt x="395" y="176"/>
                      <a:pt x="388" y="180"/>
                      <a:pt x="393" y="178"/>
                    </a:cubicBezTo>
                    <a:cubicBezTo>
                      <a:pt x="419" y="163"/>
                      <a:pt x="419" y="163"/>
                      <a:pt x="419" y="163"/>
                    </a:cubicBezTo>
                    <a:cubicBezTo>
                      <a:pt x="442" y="151"/>
                      <a:pt x="442" y="151"/>
                      <a:pt x="442" y="151"/>
                    </a:cubicBezTo>
                    <a:cubicBezTo>
                      <a:pt x="483" y="135"/>
                      <a:pt x="483" y="135"/>
                      <a:pt x="483" y="135"/>
                    </a:cubicBezTo>
                    <a:cubicBezTo>
                      <a:pt x="515" y="120"/>
                      <a:pt x="515" y="120"/>
                      <a:pt x="515" y="120"/>
                    </a:cubicBezTo>
                    <a:cubicBezTo>
                      <a:pt x="522" y="117"/>
                      <a:pt x="530" y="115"/>
                      <a:pt x="536" y="112"/>
                    </a:cubicBezTo>
                    <a:cubicBezTo>
                      <a:pt x="539" y="111"/>
                      <a:pt x="553" y="101"/>
                      <a:pt x="553" y="97"/>
                    </a:cubicBezTo>
                    <a:cubicBezTo>
                      <a:pt x="553" y="96"/>
                      <a:pt x="541" y="97"/>
                      <a:pt x="539" y="95"/>
                    </a:cubicBezTo>
                    <a:cubicBezTo>
                      <a:pt x="538" y="95"/>
                      <a:pt x="537" y="91"/>
                      <a:pt x="536" y="92"/>
                    </a:cubicBezTo>
                    <a:cubicBezTo>
                      <a:pt x="533" y="94"/>
                      <a:pt x="531" y="93"/>
                      <a:pt x="528" y="94"/>
                    </a:cubicBezTo>
                    <a:cubicBezTo>
                      <a:pt x="528" y="98"/>
                      <a:pt x="533" y="107"/>
                      <a:pt x="531" y="107"/>
                    </a:cubicBezTo>
                    <a:cubicBezTo>
                      <a:pt x="527" y="108"/>
                      <a:pt x="525" y="99"/>
                      <a:pt x="525" y="96"/>
                    </a:cubicBezTo>
                    <a:cubicBezTo>
                      <a:pt x="524" y="96"/>
                      <a:pt x="525" y="96"/>
                      <a:pt x="524" y="96"/>
                    </a:cubicBezTo>
                    <a:cubicBezTo>
                      <a:pt x="523" y="96"/>
                      <a:pt x="521" y="97"/>
                      <a:pt x="520" y="98"/>
                    </a:cubicBezTo>
                    <a:cubicBezTo>
                      <a:pt x="513" y="102"/>
                      <a:pt x="518" y="103"/>
                      <a:pt x="517" y="109"/>
                    </a:cubicBezTo>
                    <a:cubicBezTo>
                      <a:pt x="517" y="115"/>
                      <a:pt x="511" y="111"/>
                      <a:pt x="508" y="110"/>
                    </a:cubicBezTo>
                    <a:cubicBezTo>
                      <a:pt x="502" y="106"/>
                      <a:pt x="499" y="126"/>
                      <a:pt x="488" y="120"/>
                    </a:cubicBezTo>
                    <a:cubicBezTo>
                      <a:pt x="486" y="120"/>
                      <a:pt x="478" y="127"/>
                      <a:pt x="478" y="129"/>
                    </a:cubicBezTo>
                    <a:cubicBezTo>
                      <a:pt x="473" y="141"/>
                      <a:pt x="464" y="127"/>
                      <a:pt x="459" y="123"/>
                    </a:cubicBezTo>
                    <a:cubicBezTo>
                      <a:pt x="453" y="119"/>
                      <a:pt x="462" y="117"/>
                      <a:pt x="457" y="114"/>
                    </a:cubicBezTo>
                    <a:cubicBezTo>
                      <a:pt x="447" y="107"/>
                      <a:pt x="447" y="107"/>
                      <a:pt x="447" y="107"/>
                    </a:cubicBezTo>
                    <a:cubicBezTo>
                      <a:pt x="446" y="106"/>
                      <a:pt x="439" y="116"/>
                      <a:pt x="439" y="117"/>
                    </a:cubicBezTo>
                    <a:cubicBezTo>
                      <a:pt x="441" y="118"/>
                      <a:pt x="441" y="120"/>
                      <a:pt x="441" y="121"/>
                    </a:cubicBezTo>
                    <a:cubicBezTo>
                      <a:pt x="441" y="122"/>
                      <a:pt x="442" y="127"/>
                      <a:pt x="441" y="127"/>
                    </a:cubicBezTo>
                    <a:cubicBezTo>
                      <a:pt x="439" y="127"/>
                      <a:pt x="436" y="121"/>
                      <a:pt x="436" y="120"/>
                    </a:cubicBezTo>
                    <a:cubicBezTo>
                      <a:pt x="433" y="113"/>
                      <a:pt x="427" y="110"/>
                      <a:pt x="419" y="112"/>
                    </a:cubicBezTo>
                    <a:cubicBezTo>
                      <a:pt x="419" y="112"/>
                      <a:pt x="419" y="112"/>
                      <a:pt x="419" y="112"/>
                    </a:cubicBezTo>
                    <a:cubicBezTo>
                      <a:pt x="420" y="113"/>
                      <a:pt x="422" y="114"/>
                      <a:pt x="423" y="114"/>
                    </a:cubicBezTo>
                    <a:cubicBezTo>
                      <a:pt x="423" y="117"/>
                      <a:pt x="421" y="120"/>
                      <a:pt x="421" y="124"/>
                    </a:cubicBezTo>
                    <a:cubicBezTo>
                      <a:pt x="421" y="127"/>
                      <a:pt x="414" y="124"/>
                      <a:pt x="412" y="126"/>
                    </a:cubicBezTo>
                    <a:cubicBezTo>
                      <a:pt x="406" y="135"/>
                      <a:pt x="403" y="128"/>
                      <a:pt x="402" y="122"/>
                    </a:cubicBezTo>
                    <a:cubicBezTo>
                      <a:pt x="402" y="114"/>
                      <a:pt x="402" y="115"/>
                      <a:pt x="396" y="115"/>
                    </a:cubicBezTo>
                    <a:cubicBezTo>
                      <a:pt x="388" y="121"/>
                      <a:pt x="398" y="125"/>
                      <a:pt x="396" y="128"/>
                    </a:cubicBezTo>
                    <a:cubicBezTo>
                      <a:pt x="391" y="136"/>
                      <a:pt x="389" y="128"/>
                      <a:pt x="384" y="132"/>
                    </a:cubicBezTo>
                    <a:cubicBezTo>
                      <a:pt x="380" y="135"/>
                      <a:pt x="380" y="128"/>
                      <a:pt x="378" y="125"/>
                    </a:cubicBezTo>
                    <a:cubicBezTo>
                      <a:pt x="377" y="127"/>
                      <a:pt x="378" y="132"/>
                      <a:pt x="378" y="134"/>
                    </a:cubicBezTo>
                    <a:cubicBezTo>
                      <a:pt x="378" y="136"/>
                      <a:pt x="375" y="140"/>
                      <a:pt x="374" y="141"/>
                    </a:cubicBezTo>
                    <a:cubicBezTo>
                      <a:pt x="368" y="149"/>
                      <a:pt x="367" y="153"/>
                      <a:pt x="357" y="153"/>
                    </a:cubicBezTo>
                    <a:cubicBezTo>
                      <a:pt x="355" y="153"/>
                      <a:pt x="353" y="164"/>
                      <a:pt x="352" y="166"/>
                    </a:cubicBezTo>
                    <a:cubicBezTo>
                      <a:pt x="348" y="172"/>
                      <a:pt x="342" y="175"/>
                      <a:pt x="335" y="175"/>
                    </a:cubicBezTo>
                    <a:cubicBezTo>
                      <a:pt x="331" y="175"/>
                      <a:pt x="314" y="164"/>
                      <a:pt x="313" y="167"/>
                    </a:cubicBezTo>
                    <a:cubicBezTo>
                      <a:pt x="310" y="174"/>
                      <a:pt x="304" y="166"/>
                      <a:pt x="300" y="168"/>
                    </a:cubicBezTo>
                    <a:cubicBezTo>
                      <a:pt x="297" y="170"/>
                      <a:pt x="296" y="171"/>
                      <a:pt x="296" y="166"/>
                    </a:cubicBezTo>
                    <a:cubicBezTo>
                      <a:pt x="296" y="162"/>
                      <a:pt x="300" y="161"/>
                      <a:pt x="303" y="161"/>
                    </a:cubicBezTo>
                    <a:cubicBezTo>
                      <a:pt x="310" y="161"/>
                      <a:pt x="311" y="156"/>
                      <a:pt x="316" y="153"/>
                    </a:cubicBezTo>
                    <a:cubicBezTo>
                      <a:pt x="319" y="151"/>
                      <a:pt x="321" y="146"/>
                      <a:pt x="323" y="143"/>
                    </a:cubicBezTo>
                    <a:cubicBezTo>
                      <a:pt x="325" y="139"/>
                      <a:pt x="328" y="139"/>
                      <a:pt x="332" y="138"/>
                    </a:cubicBezTo>
                    <a:cubicBezTo>
                      <a:pt x="340" y="135"/>
                      <a:pt x="348" y="138"/>
                      <a:pt x="348" y="127"/>
                    </a:cubicBezTo>
                    <a:cubicBezTo>
                      <a:pt x="351" y="128"/>
                      <a:pt x="353" y="137"/>
                      <a:pt x="358" y="137"/>
                    </a:cubicBezTo>
                    <a:cubicBezTo>
                      <a:pt x="358" y="133"/>
                      <a:pt x="356" y="130"/>
                      <a:pt x="355" y="127"/>
                    </a:cubicBezTo>
                    <a:cubicBezTo>
                      <a:pt x="353" y="119"/>
                      <a:pt x="355" y="122"/>
                      <a:pt x="358" y="116"/>
                    </a:cubicBezTo>
                    <a:cubicBezTo>
                      <a:pt x="359" y="114"/>
                      <a:pt x="362" y="117"/>
                      <a:pt x="365" y="117"/>
                    </a:cubicBezTo>
                    <a:cubicBezTo>
                      <a:pt x="368" y="118"/>
                      <a:pt x="376" y="120"/>
                      <a:pt x="374" y="114"/>
                    </a:cubicBezTo>
                    <a:cubicBezTo>
                      <a:pt x="374" y="108"/>
                      <a:pt x="375" y="110"/>
                      <a:pt x="369" y="109"/>
                    </a:cubicBezTo>
                    <a:cubicBezTo>
                      <a:pt x="362" y="108"/>
                      <a:pt x="364" y="106"/>
                      <a:pt x="367" y="103"/>
                    </a:cubicBezTo>
                    <a:cubicBezTo>
                      <a:pt x="368" y="101"/>
                      <a:pt x="367" y="98"/>
                      <a:pt x="369" y="98"/>
                    </a:cubicBezTo>
                    <a:cubicBezTo>
                      <a:pt x="369" y="98"/>
                      <a:pt x="369" y="98"/>
                      <a:pt x="369" y="97"/>
                    </a:cubicBezTo>
                    <a:cubicBezTo>
                      <a:pt x="370" y="97"/>
                      <a:pt x="372" y="96"/>
                      <a:pt x="373" y="96"/>
                    </a:cubicBezTo>
                    <a:cubicBezTo>
                      <a:pt x="375" y="95"/>
                      <a:pt x="376" y="97"/>
                      <a:pt x="378" y="96"/>
                    </a:cubicBezTo>
                    <a:cubicBezTo>
                      <a:pt x="379" y="93"/>
                      <a:pt x="377" y="92"/>
                      <a:pt x="377" y="90"/>
                    </a:cubicBezTo>
                    <a:cubicBezTo>
                      <a:pt x="375" y="89"/>
                      <a:pt x="377" y="88"/>
                      <a:pt x="378" y="88"/>
                    </a:cubicBezTo>
                    <a:cubicBezTo>
                      <a:pt x="379" y="88"/>
                      <a:pt x="380" y="90"/>
                      <a:pt x="381" y="89"/>
                    </a:cubicBezTo>
                    <a:cubicBezTo>
                      <a:pt x="384" y="86"/>
                      <a:pt x="383" y="84"/>
                      <a:pt x="386" y="83"/>
                    </a:cubicBezTo>
                    <a:cubicBezTo>
                      <a:pt x="387" y="81"/>
                      <a:pt x="390" y="79"/>
                      <a:pt x="391" y="78"/>
                    </a:cubicBezTo>
                    <a:cubicBezTo>
                      <a:pt x="391" y="78"/>
                      <a:pt x="392" y="78"/>
                      <a:pt x="392" y="77"/>
                    </a:cubicBezTo>
                    <a:cubicBezTo>
                      <a:pt x="392" y="76"/>
                      <a:pt x="393" y="73"/>
                      <a:pt x="395" y="72"/>
                    </a:cubicBezTo>
                    <a:cubicBezTo>
                      <a:pt x="396" y="72"/>
                      <a:pt x="399" y="69"/>
                      <a:pt x="399" y="69"/>
                    </a:cubicBezTo>
                    <a:cubicBezTo>
                      <a:pt x="400" y="72"/>
                      <a:pt x="411" y="77"/>
                      <a:pt x="410" y="73"/>
                    </a:cubicBezTo>
                    <a:cubicBezTo>
                      <a:pt x="408" y="68"/>
                      <a:pt x="414" y="70"/>
                      <a:pt x="416" y="70"/>
                    </a:cubicBezTo>
                    <a:cubicBezTo>
                      <a:pt x="416" y="69"/>
                      <a:pt x="417" y="69"/>
                      <a:pt x="417" y="69"/>
                    </a:cubicBezTo>
                    <a:cubicBezTo>
                      <a:pt x="417" y="68"/>
                      <a:pt x="417" y="68"/>
                      <a:pt x="417" y="67"/>
                    </a:cubicBezTo>
                    <a:cubicBezTo>
                      <a:pt x="418" y="67"/>
                      <a:pt x="418" y="66"/>
                      <a:pt x="419" y="66"/>
                    </a:cubicBezTo>
                    <a:cubicBezTo>
                      <a:pt x="419" y="66"/>
                      <a:pt x="419" y="65"/>
                      <a:pt x="419" y="65"/>
                    </a:cubicBezTo>
                    <a:cubicBezTo>
                      <a:pt x="419" y="65"/>
                      <a:pt x="419" y="65"/>
                      <a:pt x="419" y="65"/>
                    </a:cubicBezTo>
                    <a:cubicBezTo>
                      <a:pt x="420" y="64"/>
                      <a:pt x="419" y="65"/>
                      <a:pt x="422" y="63"/>
                    </a:cubicBezTo>
                    <a:cubicBezTo>
                      <a:pt x="422" y="62"/>
                      <a:pt x="425" y="60"/>
                      <a:pt x="425" y="59"/>
                    </a:cubicBezTo>
                    <a:cubicBezTo>
                      <a:pt x="421" y="58"/>
                      <a:pt x="416" y="61"/>
                      <a:pt x="412" y="61"/>
                    </a:cubicBezTo>
                    <a:cubicBezTo>
                      <a:pt x="411" y="61"/>
                      <a:pt x="409" y="60"/>
                      <a:pt x="408" y="60"/>
                    </a:cubicBezTo>
                    <a:cubicBezTo>
                      <a:pt x="402" y="61"/>
                      <a:pt x="398" y="68"/>
                      <a:pt x="392" y="69"/>
                    </a:cubicBezTo>
                    <a:cubicBezTo>
                      <a:pt x="390" y="69"/>
                      <a:pt x="390" y="68"/>
                      <a:pt x="389" y="67"/>
                    </a:cubicBezTo>
                    <a:cubicBezTo>
                      <a:pt x="381" y="64"/>
                      <a:pt x="384" y="75"/>
                      <a:pt x="380" y="77"/>
                    </a:cubicBezTo>
                    <a:cubicBezTo>
                      <a:pt x="377" y="79"/>
                      <a:pt x="375" y="81"/>
                      <a:pt x="373" y="83"/>
                    </a:cubicBezTo>
                    <a:cubicBezTo>
                      <a:pt x="368" y="89"/>
                      <a:pt x="368" y="89"/>
                      <a:pt x="368" y="89"/>
                    </a:cubicBezTo>
                    <a:cubicBezTo>
                      <a:pt x="364" y="90"/>
                      <a:pt x="361" y="94"/>
                      <a:pt x="355" y="92"/>
                    </a:cubicBezTo>
                    <a:cubicBezTo>
                      <a:pt x="353" y="92"/>
                      <a:pt x="350" y="99"/>
                      <a:pt x="349" y="101"/>
                    </a:cubicBezTo>
                    <a:cubicBezTo>
                      <a:pt x="342" y="110"/>
                      <a:pt x="334" y="111"/>
                      <a:pt x="325" y="117"/>
                    </a:cubicBezTo>
                    <a:cubicBezTo>
                      <a:pt x="321" y="120"/>
                      <a:pt x="316" y="124"/>
                      <a:pt x="312" y="128"/>
                    </a:cubicBezTo>
                    <a:cubicBezTo>
                      <a:pt x="309" y="132"/>
                      <a:pt x="296" y="138"/>
                      <a:pt x="291" y="138"/>
                    </a:cubicBezTo>
                    <a:cubicBezTo>
                      <a:pt x="275" y="139"/>
                      <a:pt x="275" y="139"/>
                      <a:pt x="275" y="139"/>
                    </a:cubicBezTo>
                    <a:cubicBezTo>
                      <a:pt x="269" y="139"/>
                      <a:pt x="266" y="141"/>
                      <a:pt x="261" y="142"/>
                    </a:cubicBezTo>
                    <a:cubicBezTo>
                      <a:pt x="255" y="144"/>
                      <a:pt x="247" y="146"/>
                      <a:pt x="241" y="145"/>
                    </a:cubicBezTo>
                    <a:cubicBezTo>
                      <a:pt x="235" y="144"/>
                      <a:pt x="228" y="142"/>
                      <a:pt x="222" y="143"/>
                    </a:cubicBezTo>
                    <a:cubicBezTo>
                      <a:pt x="207" y="146"/>
                      <a:pt x="191" y="146"/>
                      <a:pt x="176" y="146"/>
                    </a:cubicBezTo>
                    <a:cubicBezTo>
                      <a:pt x="167" y="146"/>
                      <a:pt x="155" y="147"/>
                      <a:pt x="147" y="144"/>
                    </a:cubicBezTo>
                    <a:cubicBezTo>
                      <a:pt x="144" y="143"/>
                      <a:pt x="141" y="141"/>
                      <a:pt x="138" y="141"/>
                    </a:cubicBezTo>
                    <a:cubicBezTo>
                      <a:pt x="138" y="142"/>
                      <a:pt x="140" y="144"/>
                      <a:pt x="140" y="145"/>
                    </a:cubicBezTo>
                    <a:cubicBezTo>
                      <a:pt x="140" y="145"/>
                      <a:pt x="140" y="145"/>
                      <a:pt x="140" y="145"/>
                    </a:cubicBezTo>
                    <a:cubicBezTo>
                      <a:pt x="140" y="147"/>
                      <a:pt x="144" y="150"/>
                      <a:pt x="144" y="151"/>
                    </a:cubicBezTo>
                    <a:cubicBezTo>
                      <a:pt x="141" y="152"/>
                      <a:pt x="127" y="143"/>
                      <a:pt x="137" y="143"/>
                    </a:cubicBezTo>
                    <a:cubicBezTo>
                      <a:pt x="137" y="143"/>
                      <a:pt x="137" y="143"/>
                      <a:pt x="137" y="143"/>
                    </a:cubicBezTo>
                    <a:cubicBezTo>
                      <a:pt x="135" y="142"/>
                      <a:pt x="133" y="142"/>
                      <a:pt x="131" y="141"/>
                    </a:cubicBezTo>
                    <a:cubicBezTo>
                      <a:pt x="129" y="139"/>
                      <a:pt x="125" y="143"/>
                      <a:pt x="122" y="143"/>
                    </a:cubicBezTo>
                    <a:cubicBezTo>
                      <a:pt x="118" y="144"/>
                      <a:pt x="115" y="143"/>
                      <a:pt x="120" y="148"/>
                    </a:cubicBezTo>
                    <a:cubicBezTo>
                      <a:pt x="124" y="151"/>
                      <a:pt x="122" y="161"/>
                      <a:pt x="117" y="163"/>
                    </a:cubicBezTo>
                    <a:cubicBezTo>
                      <a:pt x="113" y="164"/>
                      <a:pt x="108" y="164"/>
                      <a:pt x="105" y="166"/>
                    </a:cubicBezTo>
                    <a:cubicBezTo>
                      <a:pt x="99" y="170"/>
                      <a:pt x="93" y="171"/>
                      <a:pt x="86" y="170"/>
                    </a:cubicBezTo>
                    <a:cubicBezTo>
                      <a:pt x="77" y="169"/>
                      <a:pt x="67" y="161"/>
                      <a:pt x="58" y="161"/>
                    </a:cubicBezTo>
                    <a:cubicBezTo>
                      <a:pt x="53" y="161"/>
                      <a:pt x="51" y="165"/>
                      <a:pt x="47" y="160"/>
                    </a:cubicBezTo>
                    <a:cubicBezTo>
                      <a:pt x="46" y="158"/>
                      <a:pt x="37" y="146"/>
                      <a:pt x="36" y="149"/>
                    </a:cubicBezTo>
                    <a:cubicBezTo>
                      <a:pt x="34" y="152"/>
                      <a:pt x="33" y="166"/>
                      <a:pt x="33" y="166"/>
                    </a:cubicBezTo>
                    <a:cubicBezTo>
                      <a:pt x="35" y="164"/>
                      <a:pt x="37" y="162"/>
                      <a:pt x="39" y="163"/>
                    </a:cubicBezTo>
                    <a:cubicBezTo>
                      <a:pt x="41" y="163"/>
                      <a:pt x="44" y="164"/>
                      <a:pt x="44" y="160"/>
                    </a:cubicBezTo>
                    <a:cubicBezTo>
                      <a:pt x="45" y="163"/>
                      <a:pt x="51" y="166"/>
                      <a:pt x="51" y="168"/>
                    </a:cubicBezTo>
                    <a:cubicBezTo>
                      <a:pt x="49" y="177"/>
                      <a:pt x="45" y="171"/>
                      <a:pt x="41" y="170"/>
                    </a:cubicBezTo>
                    <a:cubicBezTo>
                      <a:pt x="39" y="171"/>
                      <a:pt x="37" y="171"/>
                      <a:pt x="35" y="172"/>
                    </a:cubicBezTo>
                    <a:cubicBezTo>
                      <a:pt x="33" y="173"/>
                      <a:pt x="30" y="173"/>
                      <a:pt x="28" y="172"/>
                    </a:cubicBezTo>
                    <a:cubicBezTo>
                      <a:pt x="23" y="171"/>
                      <a:pt x="20" y="173"/>
                      <a:pt x="21" y="166"/>
                    </a:cubicBezTo>
                    <a:cubicBezTo>
                      <a:pt x="23" y="166"/>
                      <a:pt x="24" y="166"/>
                      <a:pt x="25" y="166"/>
                    </a:cubicBezTo>
                    <a:cubicBezTo>
                      <a:pt x="25" y="157"/>
                      <a:pt x="18" y="160"/>
                      <a:pt x="12" y="157"/>
                    </a:cubicBezTo>
                    <a:cubicBezTo>
                      <a:pt x="10" y="156"/>
                      <a:pt x="7" y="153"/>
                      <a:pt x="6" y="153"/>
                    </a:cubicBezTo>
                    <a:cubicBezTo>
                      <a:pt x="4" y="160"/>
                      <a:pt x="0" y="160"/>
                      <a:pt x="5" y="166"/>
                    </a:cubicBezTo>
                    <a:cubicBezTo>
                      <a:pt x="9" y="172"/>
                      <a:pt x="9" y="177"/>
                      <a:pt x="10" y="183"/>
                    </a:cubicBezTo>
                    <a:cubicBezTo>
                      <a:pt x="10" y="184"/>
                      <a:pt x="12" y="186"/>
                      <a:pt x="12" y="187"/>
                    </a:cubicBezTo>
                    <a:cubicBezTo>
                      <a:pt x="12" y="187"/>
                      <a:pt x="12" y="187"/>
                      <a:pt x="12" y="187"/>
                    </a:cubicBezTo>
                    <a:close/>
                    <a:moveTo>
                      <a:pt x="28" y="289"/>
                    </a:moveTo>
                    <a:cubicBezTo>
                      <a:pt x="30" y="297"/>
                      <a:pt x="30" y="297"/>
                      <a:pt x="30" y="297"/>
                    </a:cubicBezTo>
                    <a:cubicBezTo>
                      <a:pt x="30" y="297"/>
                      <a:pt x="30" y="297"/>
                      <a:pt x="30" y="297"/>
                    </a:cubicBezTo>
                    <a:cubicBezTo>
                      <a:pt x="30" y="296"/>
                      <a:pt x="31" y="296"/>
                      <a:pt x="32" y="296"/>
                    </a:cubicBezTo>
                    <a:cubicBezTo>
                      <a:pt x="34" y="295"/>
                      <a:pt x="38" y="292"/>
                      <a:pt x="35" y="290"/>
                    </a:cubicBezTo>
                    <a:cubicBezTo>
                      <a:pt x="32" y="289"/>
                      <a:pt x="32" y="289"/>
                      <a:pt x="32" y="289"/>
                    </a:cubicBezTo>
                    <a:cubicBezTo>
                      <a:pt x="31" y="289"/>
                      <a:pt x="30" y="289"/>
                      <a:pt x="28" y="289"/>
                    </a:cubicBezTo>
                    <a:cubicBezTo>
                      <a:pt x="28" y="289"/>
                      <a:pt x="28" y="289"/>
                      <a:pt x="28" y="289"/>
                    </a:cubicBezTo>
                    <a:close/>
                    <a:moveTo>
                      <a:pt x="30" y="299"/>
                    </a:moveTo>
                    <a:cubicBezTo>
                      <a:pt x="31" y="302"/>
                      <a:pt x="31" y="302"/>
                      <a:pt x="31" y="302"/>
                    </a:cubicBezTo>
                    <a:cubicBezTo>
                      <a:pt x="31" y="302"/>
                      <a:pt x="31" y="302"/>
                      <a:pt x="31" y="302"/>
                    </a:cubicBezTo>
                    <a:cubicBezTo>
                      <a:pt x="48" y="297"/>
                      <a:pt x="48" y="297"/>
                      <a:pt x="48" y="297"/>
                    </a:cubicBezTo>
                    <a:cubicBezTo>
                      <a:pt x="54" y="295"/>
                      <a:pt x="62" y="290"/>
                      <a:pt x="68" y="290"/>
                    </a:cubicBezTo>
                    <a:cubicBezTo>
                      <a:pt x="71" y="290"/>
                      <a:pt x="83" y="293"/>
                      <a:pt x="84" y="289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86" y="278"/>
                      <a:pt x="85" y="283"/>
                      <a:pt x="77" y="283"/>
                    </a:cubicBezTo>
                    <a:cubicBezTo>
                      <a:pt x="71" y="283"/>
                      <a:pt x="66" y="287"/>
                      <a:pt x="60" y="287"/>
                    </a:cubicBezTo>
                    <a:cubicBezTo>
                      <a:pt x="56" y="287"/>
                      <a:pt x="56" y="286"/>
                      <a:pt x="51" y="287"/>
                    </a:cubicBezTo>
                    <a:cubicBezTo>
                      <a:pt x="47" y="288"/>
                      <a:pt x="42" y="293"/>
                      <a:pt x="48" y="293"/>
                    </a:cubicBezTo>
                    <a:cubicBezTo>
                      <a:pt x="30" y="299"/>
                      <a:pt x="30" y="299"/>
                      <a:pt x="30" y="299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4" name="Freeform 6">
                <a:extLst>
                  <a:ext uri="{FF2B5EF4-FFF2-40B4-BE49-F238E27FC236}">
                    <a16:creationId xmlns:a16="http://schemas.microsoft.com/office/drawing/2014/main" id="{334183E6-56E8-A44A-87D4-1F3B789C0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0625" y="5609908"/>
                <a:ext cx="307640" cy="385165"/>
              </a:xfrm>
              <a:custGeom>
                <a:avLst/>
                <a:gdLst>
                  <a:gd name="T0" fmla="*/ 1 w 120"/>
                  <a:gd name="T1" fmla="*/ 143 h 150"/>
                  <a:gd name="T2" fmla="*/ 6 w 120"/>
                  <a:gd name="T3" fmla="*/ 143 h 150"/>
                  <a:gd name="T4" fmla="*/ 59 w 120"/>
                  <a:gd name="T5" fmla="*/ 146 h 150"/>
                  <a:gd name="T6" fmla="*/ 41 w 120"/>
                  <a:gd name="T7" fmla="*/ 142 h 150"/>
                  <a:gd name="T8" fmla="*/ 52 w 120"/>
                  <a:gd name="T9" fmla="*/ 130 h 150"/>
                  <a:gd name="T10" fmla="*/ 76 w 120"/>
                  <a:gd name="T11" fmla="*/ 121 h 150"/>
                  <a:gd name="T12" fmla="*/ 97 w 120"/>
                  <a:gd name="T13" fmla="*/ 118 h 150"/>
                  <a:gd name="T14" fmla="*/ 116 w 120"/>
                  <a:gd name="T15" fmla="*/ 115 h 150"/>
                  <a:gd name="T16" fmla="*/ 107 w 120"/>
                  <a:gd name="T17" fmla="*/ 45 h 150"/>
                  <a:gd name="T18" fmla="*/ 101 w 120"/>
                  <a:gd name="T19" fmla="*/ 19 h 150"/>
                  <a:gd name="T20" fmla="*/ 88 w 120"/>
                  <a:gd name="T21" fmla="*/ 18 h 150"/>
                  <a:gd name="T22" fmla="*/ 79 w 120"/>
                  <a:gd name="T23" fmla="*/ 16 h 150"/>
                  <a:gd name="T24" fmla="*/ 74 w 120"/>
                  <a:gd name="T25" fmla="*/ 6 h 150"/>
                  <a:gd name="T26" fmla="*/ 81 w 120"/>
                  <a:gd name="T27" fmla="*/ 0 h 150"/>
                  <a:gd name="T28" fmla="*/ 67 w 120"/>
                  <a:gd name="T29" fmla="*/ 0 h 150"/>
                  <a:gd name="T30" fmla="*/ 47 w 120"/>
                  <a:gd name="T31" fmla="*/ 6 h 150"/>
                  <a:gd name="T32" fmla="*/ 39 w 120"/>
                  <a:gd name="T33" fmla="*/ 25 h 150"/>
                  <a:gd name="T34" fmla="*/ 24 w 120"/>
                  <a:gd name="T35" fmla="*/ 21 h 150"/>
                  <a:gd name="T36" fmla="*/ 14 w 120"/>
                  <a:gd name="T37" fmla="*/ 27 h 150"/>
                  <a:gd name="T38" fmla="*/ 22 w 120"/>
                  <a:gd name="T39" fmla="*/ 38 h 150"/>
                  <a:gd name="T40" fmla="*/ 5 w 120"/>
                  <a:gd name="T41" fmla="*/ 35 h 150"/>
                  <a:gd name="T42" fmla="*/ 3 w 120"/>
                  <a:gd name="T43" fmla="*/ 46 h 150"/>
                  <a:gd name="T44" fmla="*/ 5 w 120"/>
                  <a:gd name="T45" fmla="*/ 58 h 150"/>
                  <a:gd name="T46" fmla="*/ 15 w 120"/>
                  <a:gd name="T47" fmla="*/ 66 h 150"/>
                  <a:gd name="T48" fmla="*/ 14 w 120"/>
                  <a:gd name="T49" fmla="*/ 84 h 150"/>
                  <a:gd name="T50" fmla="*/ 14 w 120"/>
                  <a:gd name="T51" fmla="*/ 100 h 150"/>
                  <a:gd name="T52" fmla="*/ 13 w 120"/>
                  <a:gd name="T53" fmla="*/ 114 h 150"/>
                  <a:gd name="T54" fmla="*/ 5 w 120"/>
                  <a:gd name="T55" fmla="*/ 126 h 150"/>
                  <a:gd name="T56" fmla="*/ 4 w 120"/>
                  <a:gd name="T57" fmla="*/ 128 h 150"/>
                  <a:gd name="T58" fmla="*/ 0 w 120"/>
                  <a:gd name="T59" fmla="*/ 134 h 150"/>
                  <a:gd name="T60" fmla="*/ 82 w 120"/>
                  <a:gd name="T61" fmla="*/ 131 h 150"/>
                  <a:gd name="T62" fmla="*/ 76 w 120"/>
                  <a:gd name="T63" fmla="*/ 137 h 150"/>
                  <a:gd name="T64" fmla="*/ 64 w 120"/>
                  <a:gd name="T65" fmla="*/ 137 h 150"/>
                  <a:gd name="T66" fmla="*/ 61 w 120"/>
                  <a:gd name="T67" fmla="*/ 131 h 150"/>
                  <a:gd name="T68" fmla="*/ 68 w 120"/>
                  <a:gd name="T69" fmla="*/ 128 h 150"/>
                  <a:gd name="T70" fmla="*/ 79 w 120"/>
                  <a:gd name="T71" fmla="*/ 128 h 150"/>
                  <a:gd name="T72" fmla="*/ 120 w 120"/>
                  <a:gd name="T73" fmla="*/ 134 h 150"/>
                  <a:gd name="T74" fmla="*/ 77 w 120"/>
                  <a:gd name="T75" fmla="*/ 147 h 150"/>
                  <a:gd name="T76" fmla="*/ 66 w 120"/>
                  <a:gd name="T77" fmla="*/ 150 h 150"/>
                  <a:gd name="T78" fmla="*/ 80 w 120"/>
                  <a:gd name="T79" fmla="*/ 140 h 150"/>
                  <a:gd name="T80" fmla="*/ 117 w 120"/>
                  <a:gd name="T81" fmla="*/ 131 h 150"/>
                  <a:gd name="T82" fmla="*/ 119 w 120"/>
                  <a:gd name="T83" fmla="*/ 131 h 150"/>
                  <a:gd name="T84" fmla="*/ 119 w 120"/>
                  <a:gd name="T85" fmla="*/ 129 h 150"/>
                  <a:gd name="T86" fmla="*/ 117 w 120"/>
                  <a:gd name="T87" fmla="*/ 129 h 150"/>
                  <a:gd name="T88" fmla="*/ 107 w 120"/>
                  <a:gd name="T89" fmla="*/ 130 h 150"/>
                  <a:gd name="T90" fmla="*/ 112 w 120"/>
                  <a:gd name="T91" fmla="*/ 124 h 150"/>
                  <a:gd name="T92" fmla="*/ 117 w 120"/>
                  <a:gd name="T93" fmla="*/ 12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50">
                    <a:moveTo>
                      <a:pt x="0" y="134"/>
                    </a:moveTo>
                    <a:cubicBezTo>
                      <a:pt x="1" y="143"/>
                      <a:pt x="1" y="143"/>
                      <a:pt x="1" y="143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43"/>
                      <a:pt x="5" y="143"/>
                      <a:pt x="6" y="143"/>
                    </a:cubicBezTo>
                    <a:cubicBezTo>
                      <a:pt x="5" y="144"/>
                      <a:pt x="4" y="146"/>
                      <a:pt x="3" y="147"/>
                    </a:cubicBezTo>
                    <a:cubicBezTo>
                      <a:pt x="21" y="147"/>
                      <a:pt x="42" y="150"/>
                      <a:pt x="59" y="146"/>
                    </a:cubicBezTo>
                    <a:cubicBezTo>
                      <a:pt x="62" y="145"/>
                      <a:pt x="66" y="142"/>
                      <a:pt x="62" y="142"/>
                    </a:cubicBezTo>
                    <a:cubicBezTo>
                      <a:pt x="41" y="142"/>
                      <a:pt x="41" y="142"/>
                      <a:pt x="41" y="142"/>
                    </a:cubicBezTo>
                    <a:cubicBezTo>
                      <a:pt x="39" y="142"/>
                      <a:pt x="46" y="137"/>
                      <a:pt x="46" y="136"/>
                    </a:cubicBezTo>
                    <a:cubicBezTo>
                      <a:pt x="49" y="134"/>
                      <a:pt x="49" y="131"/>
                      <a:pt x="52" y="130"/>
                    </a:cubicBezTo>
                    <a:cubicBezTo>
                      <a:pt x="58" y="129"/>
                      <a:pt x="60" y="129"/>
                      <a:pt x="64" y="126"/>
                    </a:cubicBezTo>
                    <a:cubicBezTo>
                      <a:pt x="66" y="124"/>
                      <a:pt x="73" y="123"/>
                      <a:pt x="76" y="121"/>
                    </a:cubicBezTo>
                    <a:cubicBezTo>
                      <a:pt x="80" y="119"/>
                      <a:pt x="85" y="123"/>
                      <a:pt x="90" y="122"/>
                    </a:cubicBezTo>
                    <a:cubicBezTo>
                      <a:pt x="93" y="121"/>
                      <a:pt x="95" y="118"/>
                      <a:pt x="97" y="118"/>
                    </a:cubicBezTo>
                    <a:cubicBezTo>
                      <a:pt x="101" y="117"/>
                      <a:pt x="101" y="120"/>
                      <a:pt x="105" y="118"/>
                    </a:cubicBezTo>
                    <a:cubicBezTo>
                      <a:pt x="107" y="116"/>
                      <a:pt x="113" y="116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94" y="19"/>
                      <a:pt x="94" y="13"/>
                      <a:pt x="93" y="8"/>
                    </a:cubicBezTo>
                    <a:cubicBezTo>
                      <a:pt x="85" y="7"/>
                      <a:pt x="88" y="12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4" y="18"/>
                      <a:pt x="83" y="17"/>
                      <a:pt x="79" y="16"/>
                    </a:cubicBezTo>
                    <a:cubicBezTo>
                      <a:pt x="76" y="15"/>
                      <a:pt x="76" y="14"/>
                      <a:pt x="75" y="11"/>
                    </a:cubicBezTo>
                    <a:cubicBezTo>
                      <a:pt x="75" y="10"/>
                      <a:pt x="74" y="6"/>
                      <a:pt x="74" y="6"/>
                    </a:cubicBezTo>
                    <a:cubicBezTo>
                      <a:pt x="74" y="5"/>
                      <a:pt x="79" y="3"/>
                      <a:pt x="80" y="2"/>
                    </a:cubicBezTo>
                    <a:cubicBezTo>
                      <a:pt x="81" y="1"/>
                      <a:pt x="81" y="0"/>
                      <a:pt x="81" y="0"/>
                    </a:cubicBezTo>
                    <a:cubicBezTo>
                      <a:pt x="78" y="0"/>
                      <a:pt x="74" y="4"/>
                      <a:pt x="72" y="1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4" y="1"/>
                      <a:pt x="63" y="2"/>
                      <a:pt x="60" y="3"/>
                    </a:cubicBezTo>
                    <a:cubicBezTo>
                      <a:pt x="56" y="4"/>
                      <a:pt x="51" y="7"/>
                      <a:pt x="47" y="6"/>
                    </a:cubicBezTo>
                    <a:cubicBezTo>
                      <a:pt x="45" y="5"/>
                      <a:pt x="42" y="10"/>
                      <a:pt x="42" y="12"/>
                    </a:cubicBezTo>
                    <a:cubicBezTo>
                      <a:pt x="40" y="16"/>
                      <a:pt x="38" y="20"/>
                      <a:pt x="39" y="25"/>
                    </a:cubicBezTo>
                    <a:cubicBezTo>
                      <a:pt x="40" y="28"/>
                      <a:pt x="42" y="42"/>
                      <a:pt x="39" y="43"/>
                    </a:cubicBezTo>
                    <a:cubicBezTo>
                      <a:pt x="39" y="33"/>
                      <a:pt x="32" y="26"/>
                      <a:pt x="24" y="21"/>
                    </a:cubicBezTo>
                    <a:cubicBezTo>
                      <a:pt x="20" y="19"/>
                      <a:pt x="20" y="21"/>
                      <a:pt x="16" y="21"/>
                    </a:cubicBezTo>
                    <a:cubicBezTo>
                      <a:pt x="11" y="22"/>
                      <a:pt x="16" y="24"/>
                      <a:pt x="14" y="27"/>
                    </a:cubicBezTo>
                    <a:cubicBezTo>
                      <a:pt x="13" y="29"/>
                      <a:pt x="11" y="29"/>
                      <a:pt x="11" y="31"/>
                    </a:cubicBezTo>
                    <a:cubicBezTo>
                      <a:pt x="11" y="38"/>
                      <a:pt x="22" y="32"/>
                      <a:pt x="22" y="38"/>
                    </a:cubicBezTo>
                    <a:cubicBezTo>
                      <a:pt x="22" y="40"/>
                      <a:pt x="22" y="50"/>
                      <a:pt x="20" y="50"/>
                    </a:cubicBezTo>
                    <a:cubicBezTo>
                      <a:pt x="20" y="40"/>
                      <a:pt x="14" y="38"/>
                      <a:pt x="5" y="35"/>
                    </a:cubicBezTo>
                    <a:cubicBezTo>
                      <a:pt x="4" y="34"/>
                      <a:pt x="5" y="39"/>
                      <a:pt x="5" y="39"/>
                    </a:cubicBezTo>
                    <a:cubicBezTo>
                      <a:pt x="5" y="42"/>
                      <a:pt x="2" y="44"/>
                      <a:pt x="3" y="46"/>
                    </a:cubicBezTo>
                    <a:cubicBezTo>
                      <a:pt x="5" y="52"/>
                      <a:pt x="5" y="52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4" y="65"/>
                      <a:pt x="15" y="66"/>
                      <a:pt x="15" y="66"/>
                    </a:cubicBezTo>
                    <a:cubicBezTo>
                      <a:pt x="17" y="68"/>
                      <a:pt x="19" y="69"/>
                      <a:pt x="20" y="71"/>
                    </a:cubicBezTo>
                    <a:cubicBezTo>
                      <a:pt x="27" y="76"/>
                      <a:pt x="14" y="79"/>
                      <a:pt x="14" y="84"/>
                    </a:cubicBezTo>
                    <a:cubicBezTo>
                      <a:pt x="13" y="86"/>
                      <a:pt x="13" y="89"/>
                      <a:pt x="13" y="92"/>
                    </a:cubicBezTo>
                    <a:cubicBezTo>
                      <a:pt x="13" y="94"/>
                      <a:pt x="14" y="97"/>
                      <a:pt x="14" y="100"/>
                    </a:cubicBezTo>
                    <a:cubicBezTo>
                      <a:pt x="16" y="104"/>
                      <a:pt x="14" y="109"/>
                      <a:pt x="14" y="113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5"/>
                      <a:pt x="6" y="125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7"/>
                      <a:pt x="4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3" y="130"/>
                      <a:pt x="2" y="132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lose/>
                    <a:moveTo>
                      <a:pt x="79" y="128"/>
                    </a:moveTo>
                    <a:cubicBezTo>
                      <a:pt x="82" y="131"/>
                      <a:pt x="82" y="131"/>
                      <a:pt x="82" y="131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3" y="135"/>
                      <a:pt x="78" y="138"/>
                      <a:pt x="76" y="137"/>
                    </a:cubicBezTo>
                    <a:cubicBezTo>
                      <a:pt x="73" y="136"/>
                      <a:pt x="72" y="134"/>
                      <a:pt x="70" y="134"/>
                    </a:cubicBezTo>
                    <a:cubicBezTo>
                      <a:pt x="68" y="134"/>
                      <a:pt x="66" y="136"/>
                      <a:pt x="64" y="137"/>
                    </a:cubicBezTo>
                    <a:cubicBezTo>
                      <a:pt x="62" y="139"/>
                      <a:pt x="61" y="136"/>
                      <a:pt x="60" y="134"/>
                    </a:cubicBezTo>
                    <a:cubicBezTo>
                      <a:pt x="60" y="133"/>
                      <a:pt x="61" y="132"/>
                      <a:pt x="61" y="131"/>
                    </a:cubicBezTo>
                    <a:cubicBezTo>
                      <a:pt x="62" y="130"/>
                      <a:pt x="62" y="130"/>
                      <a:pt x="64" y="130"/>
                    </a:cubicBezTo>
                    <a:cubicBezTo>
                      <a:pt x="65" y="129"/>
                      <a:pt x="67" y="129"/>
                      <a:pt x="68" y="128"/>
                    </a:cubicBezTo>
                    <a:cubicBezTo>
                      <a:pt x="70" y="127"/>
                      <a:pt x="72" y="124"/>
                      <a:pt x="74" y="125"/>
                    </a:cubicBezTo>
                    <a:cubicBezTo>
                      <a:pt x="76" y="126"/>
                      <a:pt x="76" y="127"/>
                      <a:pt x="79" y="128"/>
                    </a:cubicBezTo>
                    <a:close/>
                    <a:moveTo>
                      <a:pt x="119" y="131"/>
                    </a:moveTo>
                    <a:cubicBezTo>
                      <a:pt x="120" y="134"/>
                      <a:pt x="120" y="134"/>
                      <a:pt x="120" y="134"/>
                    </a:cubicBezTo>
                    <a:cubicBezTo>
                      <a:pt x="120" y="134"/>
                      <a:pt x="120" y="134"/>
                      <a:pt x="120" y="134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4" y="148"/>
                      <a:pt x="69" y="150"/>
                      <a:pt x="66" y="15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6" y="150"/>
                      <a:pt x="65" y="149"/>
                    </a:cubicBezTo>
                    <a:cubicBezTo>
                      <a:pt x="67" y="142"/>
                      <a:pt x="74" y="141"/>
                      <a:pt x="80" y="140"/>
                    </a:cubicBezTo>
                    <a:cubicBezTo>
                      <a:pt x="85" y="138"/>
                      <a:pt x="87" y="136"/>
                      <a:pt x="92" y="137"/>
                    </a:cubicBezTo>
                    <a:cubicBezTo>
                      <a:pt x="98" y="138"/>
                      <a:pt x="111" y="133"/>
                      <a:pt x="117" y="131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19" y="131"/>
                      <a:pt x="119" y="131"/>
                      <a:pt x="119" y="131"/>
                    </a:cubicBezTo>
                    <a:close/>
                    <a:moveTo>
                      <a:pt x="117" y="121"/>
                    </a:move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8" y="129"/>
                      <a:pt x="117" y="129"/>
                      <a:pt x="117" y="129"/>
                    </a:cubicBezTo>
                    <a:cubicBezTo>
                      <a:pt x="115" y="130"/>
                      <a:pt x="112" y="130"/>
                      <a:pt x="110" y="130"/>
                    </a:cubicBezTo>
                    <a:cubicBezTo>
                      <a:pt x="109" y="131"/>
                      <a:pt x="108" y="130"/>
                      <a:pt x="107" y="130"/>
                    </a:cubicBezTo>
                    <a:cubicBezTo>
                      <a:pt x="107" y="129"/>
                      <a:pt x="108" y="128"/>
                      <a:pt x="109" y="127"/>
                    </a:cubicBezTo>
                    <a:cubicBezTo>
                      <a:pt x="110" y="127"/>
                      <a:pt x="112" y="125"/>
                      <a:pt x="112" y="124"/>
                    </a:cubicBezTo>
                    <a:cubicBezTo>
                      <a:pt x="112" y="124"/>
                      <a:pt x="112" y="123"/>
                      <a:pt x="112" y="122"/>
                    </a:cubicBezTo>
                    <a:cubicBezTo>
                      <a:pt x="113" y="121"/>
                      <a:pt x="115" y="121"/>
                      <a:pt x="117" y="1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5" name="Freeform 7">
                <a:extLst>
                  <a:ext uri="{FF2B5EF4-FFF2-40B4-BE49-F238E27FC236}">
                    <a16:creationId xmlns:a16="http://schemas.microsoft.com/office/drawing/2014/main" id="{5C4C5F5D-EBB8-A34D-A72C-B709B4A20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8191" y="5735425"/>
                <a:ext cx="231345" cy="297795"/>
              </a:xfrm>
              <a:custGeom>
                <a:avLst/>
                <a:gdLst>
                  <a:gd name="T0" fmla="*/ 48 w 90"/>
                  <a:gd name="T1" fmla="*/ 79 h 116"/>
                  <a:gd name="T2" fmla="*/ 47 w 90"/>
                  <a:gd name="T3" fmla="*/ 77 h 116"/>
                  <a:gd name="T4" fmla="*/ 41 w 90"/>
                  <a:gd name="T5" fmla="*/ 74 h 116"/>
                  <a:gd name="T6" fmla="*/ 42 w 90"/>
                  <a:gd name="T7" fmla="*/ 77 h 116"/>
                  <a:gd name="T8" fmla="*/ 41 w 90"/>
                  <a:gd name="T9" fmla="*/ 83 h 116"/>
                  <a:gd name="T10" fmla="*/ 43 w 90"/>
                  <a:gd name="T11" fmla="*/ 84 h 116"/>
                  <a:gd name="T12" fmla="*/ 46 w 90"/>
                  <a:gd name="T13" fmla="*/ 87 h 116"/>
                  <a:gd name="T14" fmla="*/ 47 w 90"/>
                  <a:gd name="T15" fmla="*/ 91 h 116"/>
                  <a:gd name="T16" fmla="*/ 48 w 90"/>
                  <a:gd name="T17" fmla="*/ 88 h 116"/>
                  <a:gd name="T18" fmla="*/ 48 w 90"/>
                  <a:gd name="T19" fmla="*/ 84 h 116"/>
                  <a:gd name="T20" fmla="*/ 48 w 90"/>
                  <a:gd name="T21" fmla="*/ 79 h 116"/>
                  <a:gd name="T22" fmla="*/ 35 w 90"/>
                  <a:gd name="T23" fmla="*/ 71 h 116"/>
                  <a:gd name="T24" fmla="*/ 35 w 90"/>
                  <a:gd name="T25" fmla="*/ 71 h 116"/>
                  <a:gd name="T26" fmla="*/ 32 w 90"/>
                  <a:gd name="T27" fmla="*/ 52 h 116"/>
                  <a:gd name="T28" fmla="*/ 21 w 90"/>
                  <a:gd name="T29" fmla="*/ 51 h 116"/>
                  <a:gd name="T30" fmla="*/ 16 w 90"/>
                  <a:gd name="T31" fmla="*/ 44 h 116"/>
                  <a:gd name="T32" fmla="*/ 9 w 90"/>
                  <a:gd name="T33" fmla="*/ 34 h 116"/>
                  <a:gd name="T34" fmla="*/ 0 w 90"/>
                  <a:gd name="T35" fmla="*/ 26 h 116"/>
                  <a:gd name="T36" fmla="*/ 0 w 90"/>
                  <a:gd name="T37" fmla="*/ 26 h 116"/>
                  <a:gd name="T38" fmla="*/ 8 w 90"/>
                  <a:gd name="T39" fmla="*/ 14 h 116"/>
                  <a:gd name="T40" fmla="*/ 19 w 90"/>
                  <a:gd name="T41" fmla="*/ 6 h 116"/>
                  <a:gd name="T42" fmla="*/ 21 w 90"/>
                  <a:gd name="T43" fmla="*/ 9 h 116"/>
                  <a:gd name="T44" fmla="*/ 25 w 90"/>
                  <a:gd name="T45" fmla="*/ 9 h 116"/>
                  <a:gd name="T46" fmla="*/ 29 w 90"/>
                  <a:gd name="T47" fmla="*/ 8 h 116"/>
                  <a:gd name="T48" fmla="*/ 33 w 90"/>
                  <a:gd name="T49" fmla="*/ 12 h 116"/>
                  <a:gd name="T50" fmla="*/ 34 w 90"/>
                  <a:gd name="T51" fmla="*/ 18 h 116"/>
                  <a:gd name="T52" fmla="*/ 35 w 90"/>
                  <a:gd name="T53" fmla="*/ 9 h 116"/>
                  <a:gd name="T54" fmla="*/ 41 w 90"/>
                  <a:gd name="T55" fmla="*/ 5 h 116"/>
                  <a:gd name="T56" fmla="*/ 49 w 90"/>
                  <a:gd name="T57" fmla="*/ 3 h 116"/>
                  <a:gd name="T58" fmla="*/ 58 w 90"/>
                  <a:gd name="T59" fmla="*/ 4 h 116"/>
                  <a:gd name="T60" fmla="*/ 67 w 90"/>
                  <a:gd name="T61" fmla="*/ 16 h 116"/>
                  <a:gd name="T62" fmla="*/ 68 w 90"/>
                  <a:gd name="T63" fmla="*/ 9 h 116"/>
                  <a:gd name="T64" fmla="*/ 68 w 90"/>
                  <a:gd name="T65" fmla="*/ 9 h 116"/>
                  <a:gd name="T66" fmla="*/ 76 w 90"/>
                  <a:gd name="T67" fmla="*/ 16 h 116"/>
                  <a:gd name="T68" fmla="*/ 78 w 90"/>
                  <a:gd name="T69" fmla="*/ 17 h 116"/>
                  <a:gd name="T70" fmla="*/ 83 w 90"/>
                  <a:gd name="T71" fmla="*/ 22 h 116"/>
                  <a:gd name="T72" fmla="*/ 77 w 90"/>
                  <a:gd name="T73" fmla="*/ 35 h 116"/>
                  <a:gd name="T74" fmla="*/ 76 w 90"/>
                  <a:gd name="T75" fmla="*/ 43 h 116"/>
                  <a:gd name="T76" fmla="*/ 77 w 90"/>
                  <a:gd name="T77" fmla="*/ 51 h 116"/>
                  <a:gd name="T78" fmla="*/ 77 w 90"/>
                  <a:gd name="T79" fmla="*/ 64 h 116"/>
                  <a:gd name="T80" fmla="*/ 76 w 90"/>
                  <a:gd name="T81" fmla="*/ 65 h 116"/>
                  <a:gd name="T82" fmla="*/ 68 w 90"/>
                  <a:gd name="T83" fmla="*/ 77 h 116"/>
                  <a:gd name="T84" fmla="*/ 68 w 90"/>
                  <a:gd name="T85" fmla="*/ 77 h 116"/>
                  <a:gd name="T86" fmla="*/ 59 w 90"/>
                  <a:gd name="T87" fmla="*/ 84 h 116"/>
                  <a:gd name="T88" fmla="*/ 56 w 90"/>
                  <a:gd name="T89" fmla="*/ 80 h 116"/>
                  <a:gd name="T90" fmla="*/ 58 w 90"/>
                  <a:gd name="T91" fmla="*/ 76 h 116"/>
                  <a:gd name="T92" fmla="*/ 48 w 90"/>
                  <a:gd name="T93" fmla="*/ 70 h 116"/>
                  <a:gd name="T94" fmla="*/ 35 w 90"/>
                  <a:gd name="T95" fmla="*/ 71 h 116"/>
                  <a:gd name="T96" fmla="*/ 63 w 90"/>
                  <a:gd name="T97" fmla="*/ 85 h 116"/>
                  <a:gd name="T98" fmla="*/ 63 w 90"/>
                  <a:gd name="T99" fmla="*/ 85 h 116"/>
                  <a:gd name="T100" fmla="*/ 64 w 90"/>
                  <a:gd name="T101" fmla="*/ 94 h 116"/>
                  <a:gd name="T102" fmla="*/ 64 w 90"/>
                  <a:gd name="T103" fmla="*/ 94 h 116"/>
                  <a:gd name="T104" fmla="*/ 48 w 90"/>
                  <a:gd name="T105" fmla="*/ 98 h 116"/>
                  <a:gd name="T106" fmla="*/ 44 w 90"/>
                  <a:gd name="T107" fmla="*/ 100 h 116"/>
                  <a:gd name="T108" fmla="*/ 31 w 90"/>
                  <a:gd name="T109" fmla="*/ 106 h 116"/>
                  <a:gd name="T110" fmla="*/ 15 w 90"/>
                  <a:gd name="T111" fmla="*/ 111 h 116"/>
                  <a:gd name="T112" fmla="*/ 6 w 90"/>
                  <a:gd name="T113" fmla="*/ 116 h 116"/>
                  <a:gd name="T114" fmla="*/ 6 w 90"/>
                  <a:gd name="T115" fmla="*/ 116 h 116"/>
                  <a:gd name="T116" fmla="*/ 12 w 90"/>
                  <a:gd name="T117" fmla="*/ 107 h 116"/>
                  <a:gd name="T118" fmla="*/ 29 w 90"/>
                  <a:gd name="T119" fmla="*/ 103 h 116"/>
                  <a:gd name="T120" fmla="*/ 38 w 90"/>
                  <a:gd name="T121" fmla="*/ 98 h 116"/>
                  <a:gd name="T122" fmla="*/ 51 w 90"/>
                  <a:gd name="T123" fmla="*/ 91 h 116"/>
                  <a:gd name="T124" fmla="*/ 63 w 90"/>
                  <a:gd name="T125" fmla="*/ 8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116">
                    <a:moveTo>
                      <a:pt x="48" y="79"/>
                    </a:moveTo>
                    <a:cubicBezTo>
                      <a:pt x="48" y="79"/>
                      <a:pt x="48" y="78"/>
                      <a:pt x="47" y="77"/>
                    </a:cubicBezTo>
                    <a:cubicBezTo>
                      <a:pt x="46" y="75"/>
                      <a:pt x="44" y="74"/>
                      <a:pt x="41" y="74"/>
                    </a:cubicBezTo>
                    <a:cubicBezTo>
                      <a:pt x="41" y="75"/>
                      <a:pt x="42" y="76"/>
                      <a:pt x="42" y="77"/>
                    </a:cubicBezTo>
                    <a:cubicBezTo>
                      <a:pt x="42" y="78"/>
                      <a:pt x="40" y="82"/>
                      <a:pt x="41" y="83"/>
                    </a:cubicBezTo>
                    <a:cubicBezTo>
                      <a:pt x="41" y="83"/>
                      <a:pt x="42" y="84"/>
                      <a:pt x="43" y="84"/>
                    </a:cubicBezTo>
                    <a:cubicBezTo>
                      <a:pt x="44" y="84"/>
                      <a:pt x="45" y="86"/>
                      <a:pt x="46" y="87"/>
                    </a:cubicBezTo>
                    <a:cubicBezTo>
                      <a:pt x="46" y="88"/>
                      <a:pt x="45" y="93"/>
                      <a:pt x="47" y="91"/>
                    </a:cubicBezTo>
                    <a:cubicBezTo>
                      <a:pt x="49" y="90"/>
                      <a:pt x="48" y="89"/>
                      <a:pt x="48" y="88"/>
                    </a:cubicBezTo>
                    <a:cubicBezTo>
                      <a:pt x="48" y="86"/>
                      <a:pt x="48" y="85"/>
                      <a:pt x="48" y="84"/>
                    </a:cubicBezTo>
                    <a:cubicBezTo>
                      <a:pt x="48" y="79"/>
                      <a:pt x="48" y="79"/>
                      <a:pt x="48" y="79"/>
                    </a:cubicBezTo>
                    <a:close/>
                    <a:moveTo>
                      <a:pt x="35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35" y="66"/>
                      <a:pt x="34" y="56"/>
                      <a:pt x="32" y="52"/>
                    </a:cubicBezTo>
                    <a:cubicBezTo>
                      <a:pt x="28" y="46"/>
                      <a:pt x="25" y="52"/>
                      <a:pt x="21" y="51"/>
                    </a:cubicBezTo>
                    <a:cubicBezTo>
                      <a:pt x="19" y="50"/>
                      <a:pt x="16" y="46"/>
                      <a:pt x="16" y="44"/>
                    </a:cubicBezTo>
                    <a:cubicBezTo>
                      <a:pt x="13" y="41"/>
                      <a:pt x="12" y="37"/>
                      <a:pt x="9" y="3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6" y="17"/>
                      <a:pt x="8" y="14"/>
                    </a:cubicBezTo>
                    <a:cubicBezTo>
                      <a:pt x="9" y="13"/>
                      <a:pt x="19" y="6"/>
                      <a:pt x="19" y="6"/>
                    </a:cubicBezTo>
                    <a:cubicBezTo>
                      <a:pt x="19" y="6"/>
                      <a:pt x="20" y="8"/>
                      <a:pt x="21" y="9"/>
                    </a:cubicBezTo>
                    <a:cubicBezTo>
                      <a:pt x="24" y="13"/>
                      <a:pt x="26" y="10"/>
                      <a:pt x="25" y="9"/>
                    </a:cubicBezTo>
                    <a:cubicBezTo>
                      <a:pt x="15" y="2"/>
                      <a:pt x="29" y="1"/>
                      <a:pt x="29" y="8"/>
                    </a:cubicBezTo>
                    <a:cubicBezTo>
                      <a:pt x="29" y="10"/>
                      <a:pt x="32" y="11"/>
                      <a:pt x="33" y="12"/>
                    </a:cubicBezTo>
                    <a:cubicBezTo>
                      <a:pt x="34" y="14"/>
                      <a:pt x="32" y="16"/>
                      <a:pt x="34" y="18"/>
                    </a:cubicBezTo>
                    <a:cubicBezTo>
                      <a:pt x="39" y="23"/>
                      <a:pt x="36" y="10"/>
                      <a:pt x="35" y="9"/>
                    </a:cubicBezTo>
                    <a:cubicBezTo>
                      <a:pt x="33" y="6"/>
                      <a:pt x="37" y="0"/>
                      <a:pt x="41" y="5"/>
                    </a:cubicBezTo>
                    <a:cubicBezTo>
                      <a:pt x="42" y="7"/>
                      <a:pt x="45" y="2"/>
                      <a:pt x="49" y="3"/>
                    </a:cubicBezTo>
                    <a:cubicBezTo>
                      <a:pt x="52" y="3"/>
                      <a:pt x="55" y="4"/>
                      <a:pt x="58" y="4"/>
                    </a:cubicBezTo>
                    <a:cubicBezTo>
                      <a:pt x="62" y="3"/>
                      <a:pt x="64" y="13"/>
                      <a:pt x="67" y="16"/>
                    </a:cubicBezTo>
                    <a:cubicBezTo>
                      <a:pt x="68" y="16"/>
                      <a:pt x="68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7" y="16"/>
                      <a:pt x="78" y="17"/>
                      <a:pt x="78" y="17"/>
                    </a:cubicBezTo>
                    <a:cubicBezTo>
                      <a:pt x="80" y="19"/>
                      <a:pt x="82" y="20"/>
                      <a:pt x="83" y="22"/>
                    </a:cubicBezTo>
                    <a:cubicBezTo>
                      <a:pt x="90" y="27"/>
                      <a:pt x="77" y="30"/>
                      <a:pt x="77" y="35"/>
                    </a:cubicBezTo>
                    <a:cubicBezTo>
                      <a:pt x="76" y="37"/>
                      <a:pt x="76" y="40"/>
                      <a:pt x="76" y="43"/>
                    </a:cubicBezTo>
                    <a:cubicBezTo>
                      <a:pt x="76" y="45"/>
                      <a:pt x="77" y="48"/>
                      <a:pt x="77" y="51"/>
                    </a:cubicBezTo>
                    <a:cubicBezTo>
                      <a:pt x="79" y="55"/>
                      <a:pt x="77" y="60"/>
                      <a:pt x="77" y="64"/>
                    </a:cubicBezTo>
                    <a:cubicBezTo>
                      <a:pt x="76" y="64"/>
                      <a:pt x="76" y="64"/>
                      <a:pt x="76" y="65"/>
                    </a:cubicBezTo>
                    <a:cubicBezTo>
                      <a:pt x="75" y="66"/>
                      <a:pt x="69" y="76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5" y="78"/>
                      <a:pt x="60" y="81"/>
                      <a:pt x="59" y="84"/>
                    </a:cubicBezTo>
                    <a:cubicBezTo>
                      <a:pt x="54" y="90"/>
                      <a:pt x="54" y="83"/>
                      <a:pt x="56" y="80"/>
                    </a:cubicBezTo>
                    <a:cubicBezTo>
                      <a:pt x="57" y="78"/>
                      <a:pt x="59" y="77"/>
                      <a:pt x="58" y="76"/>
                    </a:cubicBezTo>
                    <a:cubicBezTo>
                      <a:pt x="54" y="74"/>
                      <a:pt x="51" y="73"/>
                      <a:pt x="48" y="70"/>
                    </a:cubicBezTo>
                    <a:cubicBezTo>
                      <a:pt x="46" y="68"/>
                      <a:pt x="39" y="69"/>
                      <a:pt x="35" y="71"/>
                    </a:cubicBezTo>
                    <a:close/>
                    <a:moveTo>
                      <a:pt x="63" y="85"/>
                    </a:moveTo>
                    <a:cubicBezTo>
                      <a:pt x="63" y="85"/>
                      <a:pt x="63" y="85"/>
                      <a:pt x="63" y="85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59" y="95"/>
                      <a:pt x="52" y="96"/>
                      <a:pt x="48" y="9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0" y="100"/>
                      <a:pt x="35" y="104"/>
                      <a:pt x="31" y="106"/>
                    </a:cubicBezTo>
                    <a:cubicBezTo>
                      <a:pt x="26" y="108"/>
                      <a:pt x="19" y="108"/>
                      <a:pt x="15" y="111"/>
                    </a:cubicBezTo>
                    <a:cubicBezTo>
                      <a:pt x="12" y="112"/>
                      <a:pt x="8" y="116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06"/>
                      <a:pt x="5" y="111"/>
                      <a:pt x="12" y="107"/>
                    </a:cubicBezTo>
                    <a:cubicBezTo>
                      <a:pt x="18" y="104"/>
                      <a:pt x="23" y="105"/>
                      <a:pt x="29" y="103"/>
                    </a:cubicBezTo>
                    <a:cubicBezTo>
                      <a:pt x="32" y="101"/>
                      <a:pt x="35" y="98"/>
                      <a:pt x="38" y="98"/>
                    </a:cubicBezTo>
                    <a:cubicBezTo>
                      <a:pt x="44" y="97"/>
                      <a:pt x="46" y="92"/>
                      <a:pt x="51" y="91"/>
                    </a:cubicBezTo>
                    <a:cubicBezTo>
                      <a:pt x="54" y="90"/>
                      <a:pt x="59" y="87"/>
                      <a:pt x="63" y="85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6" name="Freeform 8">
                <a:extLst>
                  <a:ext uri="{FF2B5EF4-FFF2-40B4-BE49-F238E27FC236}">
                    <a16:creationId xmlns:a16="http://schemas.microsoft.com/office/drawing/2014/main" id="{1D3A2B0D-3312-6448-8EEC-6BF21198C9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4357" y="5801875"/>
                <a:ext cx="163665" cy="203043"/>
              </a:xfrm>
              <a:custGeom>
                <a:avLst/>
                <a:gdLst>
                  <a:gd name="T0" fmla="*/ 59 w 64"/>
                  <a:gd name="T1" fmla="*/ 52 h 79"/>
                  <a:gd name="T2" fmla="*/ 58 w 64"/>
                  <a:gd name="T3" fmla="*/ 52 h 79"/>
                  <a:gd name="T4" fmla="*/ 57 w 64"/>
                  <a:gd name="T5" fmla="*/ 53 h 79"/>
                  <a:gd name="T6" fmla="*/ 57 w 64"/>
                  <a:gd name="T7" fmla="*/ 53 h 79"/>
                  <a:gd name="T8" fmla="*/ 57 w 64"/>
                  <a:gd name="T9" fmla="*/ 54 h 79"/>
                  <a:gd name="T10" fmla="*/ 57 w 64"/>
                  <a:gd name="T11" fmla="*/ 54 h 79"/>
                  <a:gd name="T12" fmla="*/ 56 w 64"/>
                  <a:gd name="T13" fmla="*/ 54 h 79"/>
                  <a:gd name="T14" fmla="*/ 56 w 64"/>
                  <a:gd name="T15" fmla="*/ 55 h 79"/>
                  <a:gd name="T16" fmla="*/ 56 w 64"/>
                  <a:gd name="T17" fmla="*/ 58 h 79"/>
                  <a:gd name="T18" fmla="*/ 58 w 64"/>
                  <a:gd name="T19" fmla="*/ 58 h 79"/>
                  <a:gd name="T20" fmla="*/ 58 w 64"/>
                  <a:gd name="T21" fmla="*/ 57 h 79"/>
                  <a:gd name="T22" fmla="*/ 59 w 64"/>
                  <a:gd name="T23" fmla="*/ 56 h 79"/>
                  <a:gd name="T24" fmla="*/ 59 w 64"/>
                  <a:gd name="T25" fmla="*/ 55 h 79"/>
                  <a:gd name="T26" fmla="*/ 60 w 64"/>
                  <a:gd name="T27" fmla="*/ 54 h 79"/>
                  <a:gd name="T28" fmla="*/ 60 w 64"/>
                  <a:gd name="T29" fmla="*/ 53 h 79"/>
                  <a:gd name="T30" fmla="*/ 59 w 64"/>
                  <a:gd name="T31" fmla="*/ 52 h 79"/>
                  <a:gd name="T32" fmla="*/ 29 w 64"/>
                  <a:gd name="T33" fmla="*/ 0 h 79"/>
                  <a:gd name="T34" fmla="*/ 38 w 64"/>
                  <a:gd name="T35" fmla="*/ 8 h 79"/>
                  <a:gd name="T36" fmla="*/ 45 w 64"/>
                  <a:gd name="T37" fmla="*/ 18 h 79"/>
                  <a:gd name="T38" fmla="*/ 50 w 64"/>
                  <a:gd name="T39" fmla="*/ 25 h 79"/>
                  <a:gd name="T40" fmla="*/ 61 w 64"/>
                  <a:gd name="T41" fmla="*/ 26 h 79"/>
                  <a:gd name="T42" fmla="*/ 64 w 64"/>
                  <a:gd name="T43" fmla="*/ 45 h 79"/>
                  <a:gd name="T44" fmla="*/ 64 w 64"/>
                  <a:gd name="T45" fmla="*/ 45 h 79"/>
                  <a:gd name="T46" fmla="*/ 59 w 64"/>
                  <a:gd name="T47" fmla="*/ 47 h 79"/>
                  <a:gd name="T48" fmla="*/ 54 w 64"/>
                  <a:gd name="T49" fmla="*/ 63 h 79"/>
                  <a:gd name="T50" fmla="*/ 56 w 64"/>
                  <a:gd name="T51" fmla="*/ 73 h 79"/>
                  <a:gd name="T52" fmla="*/ 50 w 64"/>
                  <a:gd name="T53" fmla="*/ 74 h 79"/>
                  <a:gd name="T54" fmla="*/ 49 w 64"/>
                  <a:gd name="T55" fmla="*/ 70 h 79"/>
                  <a:gd name="T56" fmla="*/ 34 w 64"/>
                  <a:gd name="T57" fmla="*/ 76 h 79"/>
                  <a:gd name="T58" fmla="*/ 11 w 64"/>
                  <a:gd name="T59" fmla="*/ 76 h 79"/>
                  <a:gd name="T60" fmla="*/ 15 w 64"/>
                  <a:gd name="T61" fmla="*/ 71 h 79"/>
                  <a:gd name="T62" fmla="*/ 13 w 64"/>
                  <a:gd name="T63" fmla="*/ 64 h 79"/>
                  <a:gd name="T64" fmla="*/ 3 w 64"/>
                  <a:gd name="T65" fmla="*/ 60 h 79"/>
                  <a:gd name="T66" fmla="*/ 1 w 64"/>
                  <a:gd name="T67" fmla="*/ 50 h 79"/>
                  <a:gd name="T68" fmla="*/ 11 w 64"/>
                  <a:gd name="T69" fmla="*/ 36 h 79"/>
                  <a:gd name="T70" fmla="*/ 7 w 64"/>
                  <a:gd name="T71" fmla="*/ 25 h 79"/>
                  <a:gd name="T72" fmla="*/ 18 w 64"/>
                  <a:gd name="T73" fmla="*/ 19 h 79"/>
                  <a:gd name="T74" fmla="*/ 27 w 64"/>
                  <a:gd name="T75" fmla="*/ 12 h 79"/>
                  <a:gd name="T76" fmla="*/ 28 w 64"/>
                  <a:gd name="T77" fmla="*/ 1 h 79"/>
                  <a:gd name="T78" fmla="*/ 29 w 64"/>
                  <a:gd name="T7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79">
                    <a:moveTo>
                      <a:pt x="59" y="52"/>
                    </a:moveTo>
                    <a:cubicBezTo>
                      <a:pt x="59" y="52"/>
                      <a:pt x="59" y="52"/>
                      <a:pt x="58" y="52"/>
                    </a:cubicBezTo>
                    <a:cubicBezTo>
                      <a:pt x="58" y="53"/>
                      <a:pt x="58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6" y="54"/>
                      <a:pt x="57" y="54"/>
                      <a:pt x="56" y="54"/>
                    </a:cubicBezTo>
                    <a:cubicBezTo>
                      <a:pt x="56" y="54"/>
                      <a:pt x="56" y="54"/>
                      <a:pt x="56" y="55"/>
                    </a:cubicBezTo>
                    <a:cubicBezTo>
                      <a:pt x="56" y="55"/>
                      <a:pt x="56" y="57"/>
                      <a:pt x="56" y="58"/>
                    </a:cubicBezTo>
                    <a:cubicBezTo>
                      <a:pt x="57" y="58"/>
                      <a:pt x="57" y="58"/>
                      <a:pt x="58" y="58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9" y="57"/>
                      <a:pt x="59" y="57"/>
                      <a:pt x="59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59" y="55"/>
                      <a:pt x="60" y="54"/>
                      <a:pt x="60" y="54"/>
                    </a:cubicBezTo>
                    <a:cubicBezTo>
                      <a:pt x="60" y="54"/>
                      <a:pt x="60" y="53"/>
                      <a:pt x="60" y="53"/>
                    </a:cubicBezTo>
                    <a:cubicBezTo>
                      <a:pt x="59" y="52"/>
                      <a:pt x="59" y="52"/>
                      <a:pt x="59" y="52"/>
                    </a:cubicBezTo>
                    <a:close/>
                    <a:moveTo>
                      <a:pt x="29" y="0"/>
                    </a:moveTo>
                    <a:cubicBezTo>
                      <a:pt x="38" y="8"/>
                      <a:pt x="38" y="8"/>
                      <a:pt x="38" y="8"/>
                    </a:cubicBezTo>
                    <a:cubicBezTo>
                      <a:pt x="41" y="11"/>
                      <a:pt x="42" y="15"/>
                      <a:pt x="45" y="18"/>
                    </a:cubicBezTo>
                    <a:cubicBezTo>
                      <a:pt x="45" y="20"/>
                      <a:pt x="48" y="24"/>
                      <a:pt x="50" y="25"/>
                    </a:cubicBezTo>
                    <a:cubicBezTo>
                      <a:pt x="54" y="26"/>
                      <a:pt x="57" y="20"/>
                      <a:pt x="61" y="26"/>
                    </a:cubicBezTo>
                    <a:cubicBezTo>
                      <a:pt x="63" y="30"/>
                      <a:pt x="64" y="40"/>
                      <a:pt x="64" y="45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2" y="46"/>
                      <a:pt x="60" y="47"/>
                      <a:pt x="59" y="47"/>
                    </a:cubicBezTo>
                    <a:cubicBezTo>
                      <a:pt x="50" y="52"/>
                      <a:pt x="47" y="55"/>
                      <a:pt x="54" y="63"/>
                    </a:cubicBezTo>
                    <a:cubicBezTo>
                      <a:pt x="55" y="64"/>
                      <a:pt x="58" y="73"/>
                      <a:pt x="56" y="73"/>
                    </a:cubicBezTo>
                    <a:cubicBezTo>
                      <a:pt x="55" y="73"/>
                      <a:pt x="51" y="75"/>
                      <a:pt x="50" y="74"/>
                    </a:cubicBezTo>
                    <a:cubicBezTo>
                      <a:pt x="49" y="74"/>
                      <a:pt x="50" y="70"/>
                      <a:pt x="49" y="70"/>
                    </a:cubicBezTo>
                    <a:cubicBezTo>
                      <a:pt x="44" y="70"/>
                      <a:pt x="39" y="76"/>
                      <a:pt x="34" y="76"/>
                    </a:cubicBezTo>
                    <a:cubicBezTo>
                      <a:pt x="30" y="76"/>
                      <a:pt x="12" y="79"/>
                      <a:pt x="11" y="76"/>
                    </a:cubicBezTo>
                    <a:cubicBezTo>
                      <a:pt x="11" y="72"/>
                      <a:pt x="11" y="73"/>
                      <a:pt x="15" y="71"/>
                    </a:cubicBezTo>
                    <a:cubicBezTo>
                      <a:pt x="16" y="70"/>
                      <a:pt x="14" y="65"/>
                      <a:pt x="13" y="64"/>
                    </a:cubicBezTo>
                    <a:cubicBezTo>
                      <a:pt x="10" y="63"/>
                      <a:pt x="6" y="63"/>
                      <a:pt x="3" y="60"/>
                    </a:cubicBezTo>
                    <a:cubicBezTo>
                      <a:pt x="0" y="57"/>
                      <a:pt x="1" y="54"/>
                      <a:pt x="1" y="50"/>
                    </a:cubicBezTo>
                    <a:cubicBezTo>
                      <a:pt x="3" y="48"/>
                      <a:pt x="13" y="38"/>
                      <a:pt x="11" y="36"/>
                    </a:cubicBezTo>
                    <a:cubicBezTo>
                      <a:pt x="10" y="34"/>
                      <a:pt x="7" y="27"/>
                      <a:pt x="7" y="25"/>
                    </a:cubicBezTo>
                    <a:cubicBezTo>
                      <a:pt x="13" y="25"/>
                      <a:pt x="12" y="20"/>
                      <a:pt x="18" y="19"/>
                    </a:cubicBezTo>
                    <a:cubicBezTo>
                      <a:pt x="24" y="17"/>
                      <a:pt x="24" y="18"/>
                      <a:pt x="27" y="12"/>
                    </a:cubicBezTo>
                    <a:cubicBezTo>
                      <a:pt x="28" y="9"/>
                      <a:pt x="28" y="5"/>
                      <a:pt x="28" y="1"/>
                    </a:cubicBezTo>
                    <a:cubicBezTo>
                      <a:pt x="28" y="1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7" name="Freeform 9">
                <a:extLst>
                  <a:ext uri="{FF2B5EF4-FFF2-40B4-BE49-F238E27FC236}">
                    <a16:creationId xmlns:a16="http://schemas.microsoft.com/office/drawing/2014/main" id="{082CA025-FF1E-794A-8769-DEC9CB75F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35" y="5907703"/>
                <a:ext cx="171048" cy="177201"/>
              </a:xfrm>
              <a:custGeom>
                <a:avLst/>
                <a:gdLst>
                  <a:gd name="T0" fmla="*/ 1 w 67"/>
                  <a:gd name="T1" fmla="*/ 69 h 69"/>
                  <a:gd name="T2" fmla="*/ 4 w 67"/>
                  <a:gd name="T3" fmla="*/ 62 h 69"/>
                  <a:gd name="T4" fmla="*/ 6 w 67"/>
                  <a:gd name="T5" fmla="*/ 44 h 69"/>
                  <a:gd name="T6" fmla="*/ 13 w 67"/>
                  <a:gd name="T7" fmla="*/ 42 h 69"/>
                  <a:gd name="T8" fmla="*/ 20 w 67"/>
                  <a:gd name="T9" fmla="*/ 26 h 69"/>
                  <a:gd name="T10" fmla="*/ 30 w 67"/>
                  <a:gd name="T11" fmla="*/ 5 h 69"/>
                  <a:gd name="T12" fmla="*/ 52 w 67"/>
                  <a:gd name="T13" fmla="*/ 4 h 69"/>
                  <a:gd name="T14" fmla="*/ 60 w 67"/>
                  <a:gd name="T15" fmla="*/ 3 h 69"/>
                  <a:gd name="T16" fmla="*/ 60 w 67"/>
                  <a:gd name="T17" fmla="*/ 9 h 69"/>
                  <a:gd name="T18" fmla="*/ 67 w 67"/>
                  <a:gd name="T19" fmla="*/ 20 h 69"/>
                  <a:gd name="T20" fmla="*/ 54 w 67"/>
                  <a:gd name="T21" fmla="*/ 40 h 69"/>
                  <a:gd name="T22" fmla="*/ 41 w 67"/>
                  <a:gd name="T23" fmla="*/ 54 h 69"/>
                  <a:gd name="T24" fmla="*/ 41 w 67"/>
                  <a:gd name="T25" fmla="*/ 49 h 69"/>
                  <a:gd name="T26" fmla="*/ 33 w 67"/>
                  <a:gd name="T27" fmla="*/ 55 h 69"/>
                  <a:gd name="T28" fmla="*/ 4 w 67"/>
                  <a:gd name="T29" fmla="*/ 69 h 69"/>
                  <a:gd name="T30" fmla="*/ 1 w 67"/>
                  <a:gd name="T3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69">
                    <a:moveTo>
                      <a:pt x="1" y="69"/>
                    </a:moveTo>
                    <a:cubicBezTo>
                      <a:pt x="1" y="65"/>
                      <a:pt x="1" y="64"/>
                      <a:pt x="4" y="62"/>
                    </a:cubicBezTo>
                    <a:cubicBezTo>
                      <a:pt x="7" y="58"/>
                      <a:pt x="0" y="49"/>
                      <a:pt x="6" y="44"/>
                    </a:cubicBezTo>
                    <a:cubicBezTo>
                      <a:pt x="8" y="43"/>
                      <a:pt x="11" y="43"/>
                      <a:pt x="13" y="42"/>
                    </a:cubicBezTo>
                    <a:cubicBezTo>
                      <a:pt x="18" y="38"/>
                      <a:pt x="18" y="32"/>
                      <a:pt x="20" y="26"/>
                    </a:cubicBezTo>
                    <a:cubicBezTo>
                      <a:pt x="21" y="21"/>
                      <a:pt x="17" y="0"/>
                      <a:pt x="30" y="5"/>
                    </a:cubicBezTo>
                    <a:cubicBezTo>
                      <a:pt x="36" y="8"/>
                      <a:pt x="46" y="4"/>
                      <a:pt x="52" y="4"/>
                    </a:cubicBezTo>
                    <a:cubicBezTo>
                      <a:pt x="54" y="3"/>
                      <a:pt x="59" y="2"/>
                      <a:pt x="60" y="3"/>
                    </a:cubicBezTo>
                    <a:cubicBezTo>
                      <a:pt x="61" y="3"/>
                      <a:pt x="60" y="8"/>
                      <a:pt x="60" y="9"/>
                    </a:cubicBezTo>
                    <a:cubicBezTo>
                      <a:pt x="60" y="13"/>
                      <a:pt x="67" y="16"/>
                      <a:pt x="67" y="20"/>
                    </a:cubicBezTo>
                    <a:cubicBezTo>
                      <a:pt x="67" y="28"/>
                      <a:pt x="59" y="34"/>
                      <a:pt x="54" y="40"/>
                    </a:cubicBezTo>
                    <a:cubicBezTo>
                      <a:pt x="51" y="44"/>
                      <a:pt x="42" y="49"/>
                      <a:pt x="41" y="54"/>
                    </a:cubicBezTo>
                    <a:cubicBezTo>
                      <a:pt x="41" y="52"/>
                      <a:pt x="42" y="51"/>
                      <a:pt x="41" y="49"/>
                    </a:cubicBezTo>
                    <a:cubicBezTo>
                      <a:pt x="41" y="47"/>
                      <a:pt x="36" y="53"/>
                      <a:pt x="33" y="55"/>
                    </a:cubicBezTo>
                    <a:cubicBezTo>
                      <a:pt x="24" y="60"/>
                      <a:pt x="14" y="66"/>
                      <a:pt x="4" y="69"/>
                    </a:cubicBez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8" name="Freeform 10">
                <a:extLst>
                  <a:ext uri="{FF2B5EF4-FFF2-40B4-BE49-F238E27FC236}">
                    <a16:creationId xmlns:a16="http://schemas.microsoft.com/office/drawing/2014/main" id="{B2E67866-4FE4-194A-B394-D5D56F7A5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199" y="5652978"/>
                <a:ext cx="86139" cy="200582"/>
              </a:xfrm>
              <a:custGeom>
                <a:avLst/>
                <a:gdLst>
                  <a:gd name="T0" fmla="*/ 29 w 34"/>
                  <a:gd name="T1" fmla="*/ 0 h 78"/>
                  <a:gd name="T2" fmla="*/ 34 w 34"/>
                  <a:gd name="T3" fmla="*/ 7 h 78"/>
                  <a:gd name="T4" fmla="*/ 33 w 34"/>
                  <a:gd name="T5" fmla="*/ 19 h 78"/>
                  <a:gd name="T6" fmla="*/ 31 w 34"/>
                  <a:gd name="T7" fmla="*/ 41 h 78"/>
                  <a:gd name="T8" fmla="*/ 31 w 34"/>
                  <a:gd name="T9" fmla="*/ 41 h 78"/>
                  <a:gd name="T10" fmla="*/ 29 w 34"/>
                  <a:gd name="T11" fmla="*/ 42 h 78"/>
                  <a:gd name="T12" fmla="*/ 25 w 34"/>
                  <a:gd name="T13" fmla="*/ 42 h 78"/>
                  <a:gd name="T14" fmla="*/ 24 w 34"/>
                  <a:gd name="T15" fmla="*/ 44 h 78"/>
                  <a:gd name="T16" fmla="*/ 20 w 34"/>
                  <a:gd name="T17" fmla="*/ 49 h 78"/>
                  <a:gd name="T18" fmla="*/ 17 w 34"/>
                  <a:gd name="T19" fmla="*/ 54 h 78"/>
                  <a:gd name="T20" fmla="*/ 14 w 34"/>
                  <a:gd name="T21" fmla="*/ 63 h 78"/>
                  <a:gd name="T22" fmla="*/ 8 w 34"/>
                  <a:gd name="T23" fmla="*/ 74 h 78"/>
                  <a:gd name="T24" fmla="*/ 4 w 34"/>
                  <a:gd name="T25" fmla="*/ 76 h 78"/>
                  <a:gd name="T26" fmla="*/ 0 w 34"/>
                  <a:gd name="T27" fmla="*/ 78 h 78"/>
                  <a:gd name="T28" fmla="*/ 0 w 34"/>
                  <a:gd name="T29" fmla="*/ 78 h 78"/>
                  <a:gd name="T30" fmla="*/ 1 w 34"/>
                  <a:gd name="T31" fmla="*/ 57 h 78"/>
                  <a:gd name="T32" fmla="*/ 12 w 34"/>
                  <a:gd name="T33" fmla="*/ 36 h 78"/>
                  <a:gd name="T34" fmla="*/ 22 w 34"/>
                  <a:gd name="T35" fmla="*/ 10 h 78"/>
                  <a:gd name="T36" fmla="*/ 29 w 34"/>
                  <a:gd name="T3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78">
                    <a:moveTo>
                      <a:pt x="29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0" y="41"/>
                      <a:pt x="30" y="41"/>
                      <a:pt x="29" y="42"/>
                    </a:cubicBezTo>
                    <a:cubicBezTo>
                      <a:pt x="26" y="44"/>
                      <a:pt x="27" y="42"/>
                      <a:pt x="25" y="42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6"/>
                      <a:pt x="21" y="48"/>
                      <a:pt x="20" y="49"/>
                    </a:cubicBezTo>
                    <a:cubicBezTo>
                      <a:pt x="19" y="50"/>
                      <a:pt x="18" y="52"/>
                      <a:pt x="17" y="54"/>
                    </a:cubicBezTo>
                    <a:cubicBezTo>
                      <a:pt x="15" y="57"/>
                      <a:pt x="14" y="60"/>
                      <a:pt x="14" y="63"/>
                    </a:cubicBezTo>
                    <a:cubicBezTo>
                      <a:pt x="14" y="68"/>
                      <a:pt x="15" y="74"/>
                      <a:pt x="8" y="74"/>
                    </a:cubicBezTo>
                    <a:cubicBezTo>
                      <a:pt x="7" y="74"/>
                      <a:pt x="5" y="76"/>
                      <a:pt x="4" y="76"/>
                    </a:cubicBezTo>
                    <a:cubicBezTo>
                      <a:pt x="3" y="77"/>
                      <a:pt x="1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1"/>
                      <a:pt x="2" y="64"/>
                      <a:pt x="1" y="57"/>
                    </a:cubicBezTo>
                    <a:cubicBezTo>
                      <a:pt x="2" y="50"/>
                      <a:pt x="9" y="42"/>
                      <a:pt x="12" y="36"/>
                    </a:cubicBezTo>
                    <a:cubicBezTo>
                      <a:pt x="16" y="28"/>
                      <a:pt x="21" y="19"/>
                      <a:pt x="22" y="10"/>
                    </a:cubicBezTo>
                    <a:cubicBezTo>
                      <a:pt x="24" y="9"/>
                      <a:pt x="27" y="5"/>
                      <a:pt x="29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B12479FC-0963-6340-897B-E4CD21D24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032" y="5622214"/>
                <a:ext cx="125517" cy="136592"/>
              </a:xfrm>
              <a:custGeom>
                <a:avLst/>
                <a:gdLst>
                  <a:gd name="T0" fmla="*/ 0 w 49"/>
                  <a:gd name="T1" fmla="*/ 12 h 53"/>
                  <a:gd name="T2" fmla="*/ 5 w 49"/>
                  <a:gd name="T3" fmla="*/ 19 h 53"/>
                  <a:gd name="T4" fmla="*/ 4 w 49"/>
                  <a:gd name="T5" fmla="*/ 31 h 53"/>
                  <a:gd name="T6" fmla="*/ 2 w 49"/>
                  <a:gd name="T7" fmla="*/ 53 h 53"/>
                  <a:gd name="T8" fmla="*/ 2 w 49"/>
                  <a:gd name="T9" fmla="*/ 53 h 53"/>
                  <a:gd name="T10" fmla="*/ 9 w 49"/>
                  <a:gd name="T11" fmla="*/ 45 h 53"/>
                  <a:gd name="T12" fmla="*/ 20 w 49"/>
                  <a:gd name="T13" fmla="*/ 43 h 53"/>
                  <a:gd name="T14" fmla="*/ 24 w 49"/>
                  <a:gd name="T15" fmla="*/ 45 h 53"/>
                  <a:gd name="T16" fmla="*/ 29 w 49"/>
                  <a:gd name="T17" fmla="*/ 41 h 53"/>
                  <a:gd name="T18" fmla="*/ 37 w 49"/>
                  <a:gd name="T19" fmla="*/ 40 h 53"/>
                  <a:gd name="T20" fmla="*/ 45 w 49"/>
                  <a:gd name="T21" fmla="*/ 43 h 53"/>
                  <a:gd name="T22" fmla="*/ 37 w 49"/>
                  <a:gd name="T23" fmla="*/ 25 h 53"/>
                  <a:gd name="T24" fmla="*/ 39 w 49"/>
                  <a:gd name="T25" fmla="*/ 18 h 53"/>
                  <a:gd name="T26" fmla="*/ 45 w 49"/>
                  <a:gd name="T27" fmla="*/ 21 h 53"/>
                  <a:gd name="T28" fmla="*/ 45 w 49"/>
                  <a:gd name="T29" fmla="*/ 21 h 53"/>
                  <a:gd name="T30" fmla="*/ 48 w 49"/>
                  <a:gd name="T31" fmla="*/ 31 h 53"/>
                  <a:gd name="T32" fmla="*/ 48 w 49"/>
                  <a:gd name="T33" fmla="*/ 19 h 53"/>
                  <a:gd name="T34" fmla="*/ 47 w 49"/>
                  <a:gd name="T35" fmla="*/ 15 h 53"/>
                  <a:gd name="T36" fmla="*/ 47 w 49"/>
                  <a:gd name="T37" fmla="*/ 15 h 53"/>
                  <a:gd name="T38" fmla="*/ 37 w 49"/>
                  <a:gd name="T39" fmla="*/ 10 h 53"/>
                  <a:gd name="T40" fmla="*/ 28 w 49"/>
                  <a:gd name="T41" fmla="*/ 5 h 53"/>
                  <a:gd name="T42" fmla="*/ 20 w 49"/>
                  <a:gd name="T43" fmla="*/ 2 h 53"/>
                  <a:gd name="T44" fmla="*/ 5 w 49"/>
                  <a:gd name="T45" fmla="*/ 0 h 53"/>
                  <a:gd name="T46" fmla="*/ 5 w 49"/>
                  <a:gd name="T47" fmla="*/ 0 h 53"/>
                  <a:gd name="T48" fmla="*/ 0 w 49"/>
                  <a:gd name="T4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3">
                    <a:moveTo>
                      <a:pt x="0" y="12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5" y="50"/>
                      <a:pt x="7" y="47"/>
                      <a:pt x="9" y="45"/>
                    </a:cubicBezTo>
                    <a:cubicBezTo>
                      <a:pt x="13" y="42"/>
                      <a:pt x="15" y="47"/>
                      <a:pt x="20" y="43"/>
                    </a:cubicBezTo>
                    <a:cubicBezTo>
                      <a:pt x="21" y="41"/>
                      <a:pt x="23" y="44"/>
                      <a:pt x="24" y="45"/>
                    </a:cubicBezTo>
                    <a:cubicBezTo>
                      <a:pt x="27" y="46"/>
                      <a:pt x="26" y="41"/>
                      <a:pt x="29" y="41"/>
                    </a:cubicBezTo>
                    <a:cubicBezTo>
                      <a:pt x="30" y="46"/>
                      <a:pt x="34" y="40"/>
                      <a:pt x="37" y="40"/>
                    </a:cubicBezTo>
                    <a:cubicBezTo>
                      <a:pt x="41" y="40"/>
                      <a:pt x="43" y="43"/>
                      <a:pt x="45" y="43"/>
                    </a:cubicBezTo>
                    <a:cubicBezTo>
                      <a:pt x="45" y="37"/>
                      <a:pt x="34" y="33"/>
                      <a:pt x="37" y="25"/>
                    </a:cubicBezTo>
                    <a:cubicBezTo>
                      <a:pt x="38" y="22"/>
                      <a:pt x="37" y="15"/>
                      <a:pt x="39" y="18"/>
                    </a:cubicBezTo>
                    <a:cubicBezTo>
                      <a:pt x="40" y="20"/>
                      <a:pt x="44" y="26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0"/>
                      <a:pt x="48" y="21"/>
                      <a:pt x="48" y="19"/>
                    </a:cubicBezTo>
                    <a:cubicBezTo>
                      <a:pt x="47" y="18"/>
                      <a:pt x="47" y="17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4" y="14"/>
                      <a:pt x="39" y="12"/>
                      <a:pt x="37" y="10"/>
                    </a:cubicBezTo>
                    <a:cubicBezTo>
                      <a:pt x="34" y="8"/>
                      <a:pt x="31" y="7"/>
                      <a:pt x="28" y="5"/>
                    </a:cubicBezTo>
                    <a:cubicBezTo>
                      <a:pt x="25" y="5"/>
                      <a:pt x="22" y="3"/>
                      <a:pt x="20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4"/>
                      <a:pt x="2" y="9"/>
                      <a:pt x="0" y="1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0" name="Freeform 12">
                <a:extLst>
                  <a:ext uri="{FF2B5EF4-FFF2-40B4-BE49-F238E27FC236}">
                    <a16:creationId xmlns:a16="http://schemas.microsoft.com/office/drawing/2014/main" id="{A2178E0B-5903-4B4D-AFBA-5E7C7DD64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502" y="5101688"/>
                <a:ext cx="428235" cy="559905"/>
              </a:xfrm>
              <a:custGeom>
                <a:avLst/>
                <a:gdLst>
                  <a:gd name="T0" fmla="*/ 7 w 167"/>
                  <a:gd name="T1" fmla="*/ 26 h 218"/>
                  <a:gd name="T2" fmla="*/ 7 w 167"/>
                  <a:gd name="T3" fmla="*/ 21 h 218"/>
                  <a:gd name="T4" fmla="*/ 7 w 167"/>
                  <a:gd name="T5" fmla="*/ 21 h 218"/>
                  <a:gd name="T6" fmla="*/ 147 w 167"/>
                  <a:gd name="T7" fmla="*/ 0 h 218"/>
                  <a:gd name="T8" fmla="*/ 147 w 167"/>
                  <a:gd name="T9" fmla="*/ 0 h 218"/>
                  <a:gd name="T10" fmla="*/ 145 w 167"/>
                  <a:gd name="T11" fmla="*/ 29 h 218"/>
                  <a:gd name="T12" fmla="*/ 167 w 167"/>
                  <a:gd name="T13" fmla="*/ 65 h 218"/>
                  <a:gd name="T14" fmla="*/ 86 w 167"/>
                  <a:gd name="T15" fmla="*/ 115 h 218"/>
                  <a:gd name="T16" fmla="*/ 111 w 167"/>
                  <a:gd name="T17" fmla="*/ 154 h 218"/>
                  <a:gd name="T18" fmla="*/ 109 w 167"/>
                  <a:gd name="T19" fmla="*/ 162 h 218"/>
                  <a:gd name="T20" fmla="*/ 111 w 167"/>
                  <a:gd name="T21" fmla="*/ 165 h 218"/>
                  <a:gd name="T22" fmla="*/ 111 w 167"/>
                  <a:gd name="T23" fmla="*/ 165 h 218"/>
                  <a:gd name="T24" fmla="*/ 103 w 167"/>
                  <a:gd name="T25" fmla="*/ 176 h 218"/>
                  <a:gd name="T26" fmla="*/ 103 w 167"/>
                  <a:gd name="T27" fmla="*/ 180 h 218"/>
                  <a:gd name="T28" fmla="*/ 95 w 167"/>
                  <a:gd name="T29" fmla="*/ 187 h 218"/>
                  <a:gd name="T30" fmla="*/ 89 w 167"/>
                  <a:gd name="T31" fmla="*/ 186 h 218"/>
                  <a:gd name="T32" fmla="*/ 86 w 167"/>
                  <a:gd name="T33" fmla="*/ 191 h 218"/>
                  <a:gd name="T34" fmla="*/ 81 w 167"/>
                  <a:gd name="T35" fmla="*/ 193 h 218"/>
                  <a:gd name="T36" fmla="*/ 73 w 167"/>
                  <a:gd name="T37" fmla="*/ 200 h 218"/>
                  <a:gd name="T38" fmla="*/ 67 w 167"/>
                  <a:gd name="T39" fmla="*/ 211 h 218"/>
                  <a:gd name="T40" fmla="*/ 65 w 167"/>
                  <a:gd name="T41" fmla="*/ 218 h 218"/>
                  <a:gd name="T42" fmla="*/ 65 w 167"/>
                  <a:gd name="T43" fmla="*/ 218 h 218"/>
                  <a:gd name="T44" fmla="*/ 55 w 167"/>
                  <a:gd name="T45" fmla="*/ 213 h 218"/>
                  <a:gd name="T46" fmla="*/ 46 w 167"/>
                  <a:gd name="T47" fmla="*/ 208 h 218"/>
                  <a:gd name="T48" fmla="*/ 38 w 167"/>
                  <a:gd name="T49" fmla="*/ 205 h 218"/>
                  <a:gd name="T50" fmla="*/ 23 w 167"/>
                  <a:gd name="T51" fmla="*/ 203 h 218"/>
                  <a:gd name="T52" fmla="*/ 23 w 167"/>
                  <a:gd name="T53" fmla="*/ 203 h 218"/>
                  <a:gd name="T54" fmla="*/ 26 w 167"/>
                  <a:gd name="T55" fmla="*/ 193 h 218"/>
                  <a:gd name="T56" fmla="*/ 27 w 167"/>
                  <a:gd name="T57" fmla="*/ 180 h 218"/>
                  <a:gd name="T58" fmla="*/ 28 w 167"/>
                  <a:gd name="T59" fmla="*/ 178 h 218"/>
                  <a:gd name="T60" fmla="*/ 38 w 167"/>
                  <a:gd name="T61" fmla="*/ 133 h 218"/>
                  <a:gd name="T62" fmla="*/ 37 w 167"/>
                  <a:gd name="T63" fmla="*/ 120 h 218"/>
                  <a:gd name="T64" fmla="*/ 37 w 167"/>
                  <a:gd name="T65" fmla="*/ 101 h 218"/>
                  <a:gd name="T66" fmla="*/ 36 w 167"/>
                  <a:gd name="T67" fmla="*/ 87 h 218"/>
                  <a:gd name="T68" fmla="*/ 33 w 167"/>
                  <a:gd name="T69" fmla="*/ 79 h 218"/>
                  <a:gd name="T70" fmla="*/ 27 w 167"/>
                  <a:gd name="T71" fmla="*/ 85 h 218"/>
                  <a:gd name="T72" fmla="*/ 30 w 167"/>
                  <a:gd name="T73" fmla="*/ 76 h 218"/>
                  <a:gd name="T74" fmla="*/ 30 w 167"/>
                  <a:gd name="T75" fmla="*/ 76 h 218"/>
                  <a:gd name="T76" fmla="*/ 27 w 167"/>
                  <a:gd name="T77" fmla="*/ 68 h 218"/>
                  <a:gd name="T78" fmla="*/ 15 w 167"/>
                  <a:gd name="T79" fmla="*/ 58 h 218"/>
                  <a:gd name="T80" fmla="*/ 9 w 167"/>
                  <a:gd name="T81" fmla="*/ 40 h 218"/>
                  <a:gd name="T82" fmla="*/ 15 w 167"/>
                  <a:gd name="T83" fmla="*/ 29 h 218"/>
                  <a:gd name="T84" fmla="*/ 11 w 167"/>
                  <a:gd name="T85" fmla="*/ 28 h 218"/>
                  <a:gd name="T86" fmla="*/ 7 w 167"/>
                  <a:gd name="T87" fmla="*/ 2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7" h="218">
                    <a:moveTo>
                      <a:pt x="7" y="26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67" y="65"/>
                      <a:pt x="167" y="65"/>
                      <a:pt x="167" y="6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1" y="165"/>
                      <a:pt x="111" y="165"/>
                      <a:pt x="111" y="165"/>
                    </a:cubicBezTo>
                    <a:cubicBezTo>
                      <a:pt x="111" y="165"/>
                      <a:pt x="111" y="165"/>
                      <a:pt x="111" y="165"/>
                    </a:cubicBezTo>
                    <a:cubicBezTo>
                      <a:pt x="109" y="170"/>
                      <a:pt x="107" y="176"/>
                      <a:pt x="103" y="176"/>
                    </a:cubicBezTo>
                    <a:cubicBezTo>
                      <a:pt x="102" y="177"/>
                      <a:pt x="103" y="179"/>
                      <a:pt x="103" y="180"/>
                    </a:cubicBezTo>
                    <a:cubicBezTo>
                      <a:pt x="100" y="184"/>
                      <a:pt x="99" y="185"/>
                      <a:pt x="95" y="187"/>
                    </a:cubicBezTo>
                    <a:cubicBezTo>
                      <a:pt x="91" y="188"/>
                      <a:pt x="91" y="184"/>
                      <a:pt x="89" y="186"/>
                    </a:cubicBezTo>
                    <a:cubicBezTo>
                      <a:pt x="87" y="188"/>
                      <a:pt x="87" y="189"/>
                      <a:pt x="86" y="191"/>
                    </a:cubicBezTo>
                    <a:cubicBezTo>
                      <a:pt x="84" y="193"/>
                      <a:pt x="82" y="192"/>
                      <a:pt x="81" y="193"/>
                    </a:cubicBezTo>
                    <a:cubicBezTo>
                      <a:pt x="79" y="197"/>
                      <a:pt x="77" y="200"/>
                      <a:pt x="73" y="200"/>
                    </a:cubicBezTo>
                    <a:cubicBezTo>
                      <a:pt x="73" y="206"/>
                      <a:pt x="70" y="206"/>
                      <a:pt x="67" y="211"/>
                    </a:cubicBezTo>
                    <a:cubicBezTo>
                      <a:pt x="66" y="213"/>
                      <a:pt x="66" y="215"/>
                      <a:pt x="65" y="218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62" y="217"/>
                      <a:pt x="57" y="215"/>
                      <a:pt x="55" y="213"/>
                    </a:cubicBezTo>
                    <a:cubicBezTo>
                      <a:pt x="52" y="211"/>
                      <a:pt x="49" y="210"/>
                      <a:pt x="46" y="208"/>
                    </a:cubicBezTo>
                    <a:cubicBezTo>
                      <a:pt x="43" y="208"/>
                      <a:pt x="40" y="206"/>
                      <a:pt x="38" y="205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199"/>
                      <a:pt x="25" y="195"/>
                      <a:pt x="26" y="193"/>
                    </a:cubicBezTo>
                    <a:cubicBezTo>
                      <a:pt x="27" y="189"/>
                      <a:pt x="26" y="184"/>
                      <a:pt x="27" y="180"/>
                    </a:cubicBezTo>
                    <a:cubicBezTo>
                      <a:pt x="27" y="179"/>
                      <a:pt x="28" y="179"/>
                      <a:pt x="28" y="178"/>
                    </a:cubicBezTo>
                    <a:cubicBezTo>
                      <a:pt x="35" y="164"/>
                      <a:pt x="33" y="148"/>
                      <a:pt x="38" y="133"/>
                    </a:cubicBezTo>
                    <a:cubicBezTo>
                      <a:pt x="39" y="130"/>
                      <a:pt x="37" y="124"/>
                      <a:pt x="37" y="120"/>
                    </a:cubicBezTo>
                    <a:cubicBezTo>
                      <a:pt x="38" y="114"/>
                      <a:pt x="38" y="107"/>
                      <a:pt x="37" y="101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4"/>
                      <a:pt x="38" y="76"/>
                      <a:pt x="33" y="79"/>
                    </a:cubicBezTo>
                    <a:cubicBezTo>
                      <a:pt x="32" y="80"/>
                      <a:pt x="28" y="85"/>
                      <a:pt x="27" y="85"/>
                    </a:cubicBezTo>
                    <a:cubicBezTo>
                      <a:pt x="27" y="82"/>
                      <a:pt x="26" y="77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0"/>
                      <a:pt x="30" y="72"/>
                      <a:pt x="27" y="68"/>
                    </a:cubicBezTo>
                    <a:cubicBezTo>
                      <a:pt x="23" y="65"/>
                      <a:pt x="18" y="62"/>
                      <a:pt x="15" y="58"/>
                    </a:cubicBezTo>
                    <a:cubicBezTo>
                      <a:pt x="10" y="51"/>
                      <a:pt x="0" y="49"/>
                      <a:pt x="9" y="40"/>
                    </a:cubicBezTo>
                    <a:cubicBezTo>
                      <a:pt x="13" y="35"/>
                      <a:pt x="15" y="35"/>
                      <a:pt x="15" y="29"/>
                    </a:cubicBezTo>
                    <a:cubicBezTo>
                      <a:pt x="14" y="29"/>
                      <a:pt x="12" y="29"/>
                      <a:pt x="11" y="28"/>
                    </a:cubicBezTo>
                    <a:cubicBezTo>
                      <a:pt x="10" y="28"/>
                      <a:pt x="8" y="26"/>
                      <a:pt x="7" y="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1" name="Freeform 13">
                <a:extLst>
                  <a:ext uri="{FF2B5EF4-FFF2-40B4-BE49-F238E27FC236}">
                    <a16:creationId xmlns:a16="http://schemas.microsoft.com/office/drawing/2014/main" id="{EAAD47B6-E484-B642-B8BE-1FD58133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382" y="5149679"/>
                <a:ext cx="264571" cy="363015"/>
              </a:xfrm>
              <a:custGeom>
                <a:avLst/>
                <a:gdLst>
                  <a:gd name="T0" fmla="*/ 84 w 103"/>
                  <a:gd name="T1" fmla="*/ 7 h 141"/>
                  <a:gd name="T2" fmla="*/ 84 w 103"/>
                  <a:gd name="T3" fmla="*/ 2 h 141"/>
                  <a:gd name="T4" fmla="*/ 80 w 103"/>
                  <a:gd name="T5" fmla="*/ 0 h 141"/>
                  <a:gd name="T6" fmla="*/ 80 w 103"/>
                  <a:gd name="T7" fmla="*/ 0 h 141"/>
                  <a:gd name="T8" fmla="*/ 0 w 103"/>
                  <a:gd name="T9" fmla="*/ 79 h 141"/>
                  <a:gd name="T10" fmla="*/ 0 w 103"/>
                  <a:gd name="T11" fmla="*/ 79 h 141"/>
                  <a:gd name="T12" fmla="*/ 103 w 103"/>
                  <a:gd name="T13" fmla="*/ 141 h 141"/>
                  <a:gd name="T14" fmla="*/ 103 w 103"/>
                  <a:gd name="T15" fmla="*/ 141 h 141"/>
                  <a:gd name="T16" fmla="*/ 103 w 103"/>
                  <a:gd name="T17" fmla="*/ 133 h 141"/>
                  <a:gd name="T18" fmla="*/ 102 w 103"/>
                  <a:gd name="T19" fmla="*/ 127 h 141"/>
                  <a:gd name="T20" fmla="*/ 102 w 103"/>
                  <a:gd name="T21" fmla="*/ 124 h 141"/>
                  <a:gd name="T22" fmla="*/ 101 w 103"/>
                  <a:gd name="T23" fmla="*/ 124 h 141"/>
                  <a:gd name="T24" fmla="*/ 99 w 103"/>
                  <a:gd name="T25" fmla="*/ 119 h 141"/>
                  <a:gd name="T26" fmla="*/ 101 w 103"/>
                  <a:gd name="T27" fmla="*/ 88 h 141"/>
                  <a:gd name="T28" fmla="*/ 91 w 103"/>
                  <a:gd name="T29" fmla="*/ 64 h 141"/>
                  <a:gd name="T30" fmla="*/ 86 w 103"/>
                  <a:gd name="T31" fmla="*/ 56 h 141"/>
                  <a:gd name="T32" fmla="*/ 83 w 103"/>
                  <a:gd name="T33" fmla="*/ 41 h 141"/>
                  <a:gd name="T34" fmla="*/ 80 w 103"/>
                  <a:gd name="T35" fmla="*/ 32 h 141"/>
                  <a:gd name="T36" fmla="*/ 84 w 103"/>
                  <a:gd name="T37" fmla="*/ 17 h 141"/>
                  <a:gd name="T38" fmla="*/ 84 w 103"/>
                  <a:gd name="T39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41">
                    <a:moveTo>
                      <a:pt x="84" y="7"/>
                    </a:moveTo>
                    <a:cubicBezTo>
                      <a:pt x="84" y="2"/>
                      <a:pt x="84" y="2"/>
                      <a:pt x="84" y="2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3" y="141"/>
                      <a:pt x="103" y="141"/>
                      <a:pt x="103" y="141"/>
                    </a:cubicBezTo>
                    <a:cubicBezTo>
                      <a:pt x="103" y="137"/>
                      <a:pt x="103" y="133"/>
                      <a:pt x="103" y="133"/>
                    </a:cubicBezTo>
                    <a:cubicBezTo>
                      <a:pt x="103" y="132"/>
                      <a:pt x="103" y="128"/>
                      <a:pt x="102" y="127"/>
                    </a:cubicBezTo>
                    <a:cubicBezTo>
                      <a:pt x="102" y="126"/>
                      <a:pt x="102" y="124"/>
                      <a:pt x="102" y="124"/>
                    </a:cubicBezTo>
                    <a:cubicBezTo>
                      <a:pt x="102" y="124"/>
                      <a:pt x="101" y="124"/>
                      <a:pt x="101" y="124"/>
                    </a:cubicBezTo>
                    <a:cubicBezTo>
                      <a:pt x="101" y="122"/>
                      <a:pt x="99" y="121"/>
                      <a:pt x="99" y="119"/>
                    </a:cubicBezTo>
                    <a:cubicBezTo>
                      <a:pt x="98" y="109"/>
                      <a:pt x="100" y="98"/>
                      <a:pt x="101" y="88"/>
                    </a:cubicBezTo>
                    <a:cubicBezTo>
                      <a:pt x="102" y="77"/>
                      <a:pt x="100" y="71"/>
                      <a:pt x="91" y="64"/>
                    </a:cubicBezTo>
                    <a:cubicBezTo>
                      <a:pt x="90" y="62"/>
                      <a:pt x="87" y="58"/>
                      <a:pt x="86" y="56"/>
                    </a:cubicBezTo>
                    <a:cubicBezTo>
                      <a:pt x="83" y="53"/>
                      <a:pt x="85" y="45"/>
                      <a:pt x="83" y="41"/>
                    </a:cubicBezTo>
                    <a:cubicBezTo>
                      <a:pt x="81" y="37"/>
                      <a:pt x="80" y="38"/>
                      <a:pt x="80" y="32"/>
                    </a:cubicBezTo>
                    <a:cubicBezTo>
                      <a:pt x="80" y="26"/>
                      <a:pt x="79" y="23"/>
                      <a:pt x="84" y="17"/>
                    </a:cubicBezTo>
                    <a:cubicBezTo>
                      <a:pt x="87" y="14"/>
                      <a:pt x="83" y="12"/>
                      <a:pt x="8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2" name="Freeform 14">
                <a:extLst>
                  <a:ext uri="{FF2B5EF4-FFF2-40B4-BE49-F238E27FC236}">
                    <a16:creationId xmlns:a16="http://schemas.microsoft.com/office/drawing/2014/main" id="{45787458-FA67-0A4D-8C59-86D4CBCD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885" y="4908489"/>
                <a:ext cx="380243" cy="247343"/>
              </a:xfrm>
              <a:custGeom>
                <a:avLst/>
                <a:gdLst>
                  <a:gd name="T0" fmla="*/ 4 w 148"/>
                  <a:gd name="T1" fmla="*/ 96 h 96"/>
                  <a:gd name="T2" fmla="*/ 0 w 148"/>
                  <a:gd name="T3" fmla="*/ 94 h 96"/>
                  <a:gd name="T4" fmla="*/ 0 w 148"/>
                  <a:gd name="T5" fmla="*/ 94 h 96"/>
                  <a:gd name="T6" fmla="*/ 2 w 148"/>
                  <a:gd name="T7" fmla="*/ 89 h 96"/>
                  <a:gd name="T8" fmla="*/ 9 w 148"/>
                  <a:gd name="T9" fmla="*/ 77 h 96"/>
                  <a:gd name="T10" fmla="*/ 10 w 148"/>
                  <a:gd name="T11" fmla="*/ 65 h 96"/>
                  <a:gd name="T12" fmla="*/ 11 w 148"/>
                  <a:gd name="T13" fmla="*/ 58 h 96"/>
                  <a:gd name="T14" fmla="*/ 6 w 148"/>
                  <a:gd name="T15" fmla="*/ 49 h 96"/>
                  <a:gd name="T16" fmla="*/ 2 w 148"/>
                  <a:gd name="T17" fmla="*/ 42 h 96"/>
                  <a:gd name="T18" fmla="*/ 2 w 148"/>
                  <a:gd name="T19" fmla="*/ 42 h 96"/>
                  <a:gd name="T20" fmla="*/ 18 w 148"/>
                  <a:gd name="T21" fmla="*/ 19 h 96"/>
                  <a:gd name="T22" fmla="*/ 148 w 148"/>
                  <a:gd name="T23" fmla="*/ 0 h 96"/>
                  <a:gd name="T24" fmla="*/ 148 w 148"/>
                  <a:gd name="T25" fmla="*/ 0 h 96"/>
                  <a:gd name="T26" fmla="*/ 144 w 148"/>
                  <a:gd name="T27" fmla="*/ 75 h 96"/>
                  <a:gd name="T28" fmla="*/ 144 w 148"/>
                  <a:gd name="T29" fmla="*/ 75 h 96"/>
                  <a:gd name="T30" fmla="*/ 4 w 148"/>
                  <a:gd name="T3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96">
                    <a:moveTo>
                      <a:pt x="4" y="96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6" y="86"/>
                      <a:pt x="9" y="83"/>
                      <a:pt x="9" y="77"/>
                    </a:cubicBezTo>
                    <a:cubicBezTo>
                      <a:pt x="9" y="73"/>
                      <a:pt x="9" y="69"/>
                      <a:pt x="10" y="65"/>
                    </a:cubicBezTo>
                    <a:cubicBezTo>
                      <a:pt x="11" y="63"/>
                      <a:pt x="12" y="60"/>
                      <a:pt x="11" y="58"/>
                    </a:cubicBezTo>
                    <a:cubicBezTo>
                      <a:pt x="10" y="55"/>
                      <a:pt x="8" y="51"/>
                      <a:pt x="6" y="49"/>
                    </a:cubicBezTo>
                    <a:cubicBezTo>
                      <a:pt x="6" y="47"/>
                      <a:pt x="4" y="43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3" name="Freeform 15">
                <a:extLst>
                  <a:ext uri="{FF2B5EF4-FFF2-40B4-BE49-F238E27FC236}">
                    <a16:creationId xmlns:a16="http://schemas.microsoft.com/office/drawing/2014/main" id="{C98A1BED-0FC8-594C-BDED-2A7F27A39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888" y="4256293"/>
                <a:ext cx="431927" cy="760486"/>
              </a:xfrm>
              <a:custGeom>
                <a:avLst/>
                <a:gdLst>
                  <a:gd name="T0" fmla="*/ 25 w 168"/>
                  <a:gd name="T1" fmla="*/ 0 h 296"/>
                  <a:gd name="T2" fmla="*/ 23 w 168"/>
                  <a:gd name="T3" fmla="*/ 16 h 296"/>
                  <a:gd name="T4" fmla="*/ 22 w 168"/>
                  <a:gd name="T5" fmla="*/ 32 h 296"/>
                  <a:gd name="T6" fmla="*/ 17 w 168"/>
                  <a:gd name="T7" fmla="*/ 55 h 296"/>
                  <a:gd name="T8" fmla="*/ 14 w 168"/>
                  <a:gd name="T9" fmla="*/ 77 h 296"/>
                  <a:gd name="T10" fmla="*/ 18 w 168"/>
                  <a:gd name="T11" fmla="*/ 88 h 296"/>
                  <a:gd name="T12" fmla="*/ 20 w 168"/>
                  <a:gd name="T13" fmla="*/ 93 h 296"/>
                  <a:gd name="T14" fmla="*/ 21 w 168"/>
                  <a:gd name="T15" fmla="*/ 112 h 296"/>
                  <a:gd name="T16" fmla="*/ 19 w 168"/>
                  <a:gd name="T17" fmla="*/ 143 h 296"/>
                  <a:gd name="T18" fmla="*/ 22 w 168"/>
                  <a:gd name="T19" fmla="*/ 170 h 296"/>
                  <a:gd name="T20" fmla="*/ 16 w 168"/>
                  <a:gd name="T21" fmla="*/ 227 h 296"/>
                  <a:gd name="T22" fmla="*/ 16 w 168"/>
                  <a:gd name="T23" fmla="*/ 227 h 296"/>
                  <a:gd name="T24" fmla="*/ 0 w 168"/>
                  <a:gd name="T25" fmla="*/ 252 h 296"/>
                  <a:gd name="T26" fmla="*/ 0 w 168"/>
                  <a:gd name="T27" fmla="*/ 287 h 296"/>
                  <a:gd name="T28" fmla="*/ 8 w 168"/>
                  <a:gd name="T29" fmla="*/ 296 h 296"/>
                  <a:gd name="T30" fmla="*/ 8 w 168"/>
                  <a:gd name="T31" fmla="*/ 296 h 296"/>
                  <a:gd name="T32" fmla="*/ 24 w 168"/>
                  <a:gd name="T33" fmla="*/ 273 h 296"/>
                  <a:gd name="T34" fmla="*/ 154 w 168"/>
                  <a:gd name="T35" fmla="*/ 254 h 296"/>
                  <a:gd name="T36" fmla="*/ 154 w 168"/>
                  <a:gd name="T37" fmla="*/ 254 h 296"/>
                  <a:gd name="T38" fmla="*/ 168 w 168"/>
                  <a:gd name="T39" fmla="*/ 18 h 296"/>
                  <a:gd name="T40" fmla="*/ 168 w 168"/>
                  <a:gd name="T41" fmla="*/ 18 h 296"/>
                  <a:gd name="T42" fmla="*/ 166 w 168"/>
                  <a:gd name="T43" fmla="*/ 16 h 296"/>
                  <a:gd name="T44" fmla="*/ 166 w 168"/>
                  <a:gd name="T45" fmla="*/ 16 h 296"/>
                  <a:gd name="T46" fmla="*/ 156 w 168"/>
                  <a:gd name="T47" fmla="*/ 16 h 296"/>
                  <a:gd name="T48" fmla="*/ 156 w 168"/>
                  <a:gd name="T49" fmla="*/ 46 h 296"/>
                  <a:gd name="T50" fmla="*/ 137 w 168"/>
                  <a:gd name="T51" fmla="*/ 43 h 296"/>
                  <a:gd name="T52" fmla="*/ 78 w 168"/>
                  <a:gd name="T53" fmla="*/ 25 h 296"/>
                  <a:gd name="T54" fmla="*/ 31 w 168"/>
                  <a:gd name="T55" fmla="*/ 2 h 296"/>
                  <a:gd name="T56" fmla="*/ 25 w 168"/>
                  <a:gd name="T57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8" h="296">
                    <a:moveTo>
                      <a:pt x="25" y="0"/>
                    </a:moveTo>
                    <a:cubicBezTo>
                      <a:pt x="25" y="6"/>
                      <a:pt x="23" y="11"/>
                      <a:pt x="23" y="16"/>
                    </a:cubicBezTo>
                    <a:cubicBezTo>
                      <a:pt x="22" y="22"/>
                      <a:pt x="24" y="26"/>
                      <a:pt x="22" y="32"/>
                    </a:cubicBezTo>
                    <a:cubicBezTo>
                      <a:pt x="20" y="39"/>
                      <a:pt x="20" y="47"/>
                      <a:pt x="17" y="55"/>
                    </a:cubicBezTo>
                    <a:cubicBezTo>
                      <a:pt x="14" y="63"/>
                      <a:pt x="14" y="68"/>
                      <a:pt x="14" y="77"/>
                    </a:cubicBezTo>
                    <a:cubicBezTo>
                      <a:pt x="16" y="79"/>
                      <a:pt x="17" y="85"/>
                      <a:pt x="18" y="88"/>
                    </a:cubicBezTo>
                    <a:cubicBezTo>
                      <a:pt x="18" y="90"/>
                      <a:pt x="19" y="91"/>
                      <a:pt x="20" y="93"/>
                    </a:cubicBezTo>
                    <a:cubicBezTo>
                      <a:pt x="22" y="96"/>
                      <a:pt x="21" y="108"/>
                      <a:pt x="21" y="112"/>
                    </a:cubicBezTo>
                    <a:cubicBezTo>
                      <a:pt x="20" y="122"/>
                      <a:pt x="16" y="133"/>
                      <a:pt x="19" y="143"/>
                    </a:cubicBezTo>
                    <a:cubicBezTo>
                      <a:pt x="22" y="152"/>
                      <a:pt x="22" y="161"/>
                      <a:pt x="22" y="170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24" y="273"/>
                      <a:pt x="24" y="273"/>
                      <a:pt x="24" y="273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7" y="17"/>
                      <a:pt x="167" y="17"/>
                      <a:pt x="166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13" y="40"/>
                      <a:pt x="98" y="36"/>
                      <a:pt x="78" y="25"/>
                    </a:cubicBezTo>
                    <a:cubicBezTo>
                      <a:pt x="65" y="19"/>
                      <a:pt x="44" y="2"/>
                      <a:pt x="31" y="2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4" name="Freeform 16">
                <a:extLst>
                  <a:ext uri="{FF2B5EF4-FFF2-40B4-BE49-F238E27FC236}">
                    <a16:creationId xmlns:a16="http://schemas.microsoft.com/office/drawing/2014/main" id="{2A56D49E-4C82-DD46-8872-0B380F46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925" y="4145543"/>
                <a:ext cx="742027" cy="696496"/>
              </a:xfrm>
              <a:custGeom>
                <a:avLst/>
                <a:gdLst>
                  <a:gd name="T0" fmla="*/ 289 w 289"/>
                  <a:gd name="T1" fmla="*/ 24 h 271"/>
                  <a:gd name="T2" fmla="*/ 285 w 289"/>
                  <a:gd name="T3" fmla="*/ 43 h 271"/>
                  <a:gd name="T4" fmla="*/ 285 w 289"/>
                  <a:gd name="T5" fmla="*/ 43 h 271"/>
                  <a:gd name="T6" fmla="*/ 283 w 289"/>
                  <a:gd name="T7" fmla="*/ 59 h 271"/>
                  <a:gd name="T8" fmla="*/ 282 w 289"/>
                  <a:gd name="T9" fmla="*/ 75 h 271"/>
                  <a:gd name="T10" fmla="*/ 277 w 289"/>
                  <a:gd name="T11" fmla="*/ 98 h 271"/>
                  <a:gd name="T12" fmla="*/ 274 w 289"/>
                  <a:gd name="T13" fmla="*/ 120 h 271"/>
                  <a:gd name="T14" fmla="*/ 278 w 289"/>
                  <a:gd name="T15" fmla="*/ 131 h 271"/>
                  <a:gd name="T16" fmla="*/ 280 w 289"/>
                  <a:gd name="T17" fmla="*/ 136 h 271"/>
                  <a:gd name="T18" fmla="*/ 281 w 289"/>
                  <a:gd name="T19" fmla="*/ 155 h 271"/>
                  <a:gd name="T20" fmla="*/ 279 w 289"/>
                  <a:gd name="T21" fmla="*/ 186 h 271"/>
                  <a:gd name="T22" fmla="*/ 282 w 289"/>
                  <a:gd name="T23" fmla="*/ 213 h 271"/>
                  <a:gd name="T24" fmla="*/ 276 w 289"/>
                  <a:gd name="T25" fmla="*/ 270 h 271"/>
                  <a:gd name="T26" fmla="*/ 276 w 289"/>
                  <a:gd name="T27" fmla="*/ 270 h 271"/>
                  <a:gd name="T28" fmla="*/ 244 w 289"/>
                  <a:gd name="T29" fmla="*/ 270 h 271"/>
                  <a:gd name="T30" fmla="*/ 238 w 289"/>
                  <a:gd name="T31" fmla="*/ 265 h 271"/>
                  <a:gd name="T32" fmla="*/ 230 w 289"/>
                  <a:gd name="T33" fmla="*/ 261 h 271"/>
                  <a:gd name="T34" fmla="*/ 217 w 289"/>
                  <a:gd name="T35" fmla="*/ 260 h 271"/>
                  <a:gd name="T36" fmla="*/ 216 w 289"/>
                  <a:gd name="T37" fmla="*/ 271 h 271"/>
                  <a:gd name="T38" fmla="*/ 188 w 289"/>
                  <a:gd name="T39" fmla="*/ 263 h 271"/>
                  <a:gd name="T40" fmla="*/ 173 w 289"/>
                  <a:gd name="T41" fmla="*/ 247 h 271"/>
                  <a:gd name="T42" fmla="*/ 173 w 289"/>
                  <a:gd name="T43" fmla="*/ 247 h 271"/>
                  <a:gd name="T44" fmla="*/ 156 w 289"/>
                  <a:gd name="T45" fmla="*/ 259 h 271"/>
                  <a:gd name="T46" fmla="*/ 134 w 289"/>
                  <a:gd name="T47" fmla="*/ 268 h 271"/>
                  <a:gd name="T48" fmla="*/ 134 w 289"/>
                  <a:gd name="T49" fmla="*/ 268 h 271"/>
                  <a:gd name="T50" fmla="*/ 128 w 289"/>
                  <a:gd name="T51" fmla="*/ 243 h 271"/>
                  <a:gd name="T52" fmla="*/ 69 w 289"/>
                  <a:gd name="T53" fmla="*/ 197 h 271"/>
                  <a:gd name="T54" fmla="*/ 107 w 289"/>
                  <a:gd name="T55" fmla="*/ 138 h 271"/>
                  <a:gd name="T56" fmla="*/ 0 w 289"/>
                  <a:gd name="T57" fmla="*/ 73 h 271"/>
                  <a:gd name="T58" fmla="*/ 0 w 289"/>
                  <a:gd name="T59" fmla="*/ 73 h 271"/>
                  <a:gd name="T60" fmla="*/ 75 w 289"/>
                  <a:gd name="T61" fmla="*/ 28 h 271"/>
                  <a:gd name="T62" fmla="*/ 82 w 289"/>
                  <a:gd name="T63" fmla="*/ 15 h 271"/>
                  <a:gd name="T64" fmla="*/ 95 w 289"/>
                  <a:gd name="T65" fmla="*/ 16 h 271"/>
                  <a:gd name="T66" fmla="*/ 110 w 289"/>
                  <a:gd name="T67" fmla="*/ 5 h 271"/>
                  <a:gd name="T68" fmla="*/ 110 w 289"/>
                  <a:gd name="T69" fmla="*/ 5 h 271"/>
                  <a:gd name="T70" fmla="*/ 158 w 289"/>
                  <a:gd name="T71" fmla="*/ 29 h 271"/>
                  <a:gd name="T72" fmla="*/ 233 w 289"/>
                  <a:gd name="T73" fmla="*/ 36 h 271"/>
                  <a:gd name="T74" fmla="*/ 235 w 289"/>
                  <a:gd name="T75" fmla="*/ 35 h 271"/>
                  <a:gd name="T76" fmla="*/ 242 w 289"/>
                  <a:gd name="T77" fmla="*/ 16 h 271"/>
                  <a:gd name="T78" fmla="*/ 249 w 289"/>
                  <a:gd name="T79" fmla="*/ 7 h 271"/>
                  <a:gd name="T80" fmla="*/ 259 w 289"/>
                  <a:gd name="T81" fmla="*/ 1 h 271"/>
                  <a:gd name="T82" fmla="*/ 273 w 289"/>
                  <a:gd name="T83" fmla="*/ 10 h 271"/>
                  <a:gd name="T84" fmla="*/ 289 w 289"/>
                  <a:gd name="T85" fmla="*/ 2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9" h="271">
                    <a:moveTo>
                      <a:pt x="289" y="24"/>
                    </a:moveTo>
                    <a:cubicBezTo>
                      <a:pt x="285" y="43"/>
                      <a:pt x="285" y="43"/>
                      <a:pt x="285" y="43"/>
                    </a:cubicBezTo>
                    <a:cubicBezTo>
                      <a:pt x="285" y="43"/>
                      <a:pt x="285" y="43"/>
                      <a:pt x="285" y="43"/>
                    </a:cubicBezTo>
                    <a:cubicBezTo>
                      <a:pt x="285" y="49"/>
                      <a:pt x="283" y="54"/>
                      <a:pt x="283" y="59"/>
                    </a:cubicBezTo>
                    <a:cubicBezTo>
                      <a:pt x="282" y="65"/>
                      <a:pt x="284" y="69"/>
                      <a:pt x="282" y="75"/>
                    </a:cubicBezTo>
                    <a:cubicBezTo>
                      <a:pt x="280" y="82"/>
                      <a:pt x="280" y="90"/>
                      <a:pt x="277" y="98"/>
                    </a:cubicBezTo>
                    <a:cubicBezTo>
                      <a:pt x="274" y="106"/>
                      <a:pt x="274" y="111"/>
                      <a:pt x="274" y="120"/>
                    </a:cubicBezTo>
                    <a:cubicBezTo>
                      <a:pt x="276" y="122"/>
                      <a:pt x="277" y="128"/>
                      <a:pt x="278" y="131"/>
                    </a:cubicBezTo>
                    <a:cubicBezTo>
                      <a:pt x="278" y="133"/>
                      <a:pt x="279" y="134"/>
                      <a:pt x="280" y="136"/>
                    </a:cubicBezTo>
                    <a:cubicBezTo>
                      <a:pt x="282" y="139"/>
                      <a:pt x="281" y="151"/>
                      <a:pt x="281" y="155"/>
                    </a:cubicBezTo>
                    <a:cubicBezTo>
                      <a:pt x="280" y="165"/>
                      <a:pt x="276" y="176"/>
                      <a:pt x="279" y="186"/>
                    </a:cubicBezTo>
                    <a:cubicBezTo>
                      <a:pt x="282" y="195"/>
                      <a:pt x="282" y="204"/>
                      <a:pt x="282" y="213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44" y="270"/>
                      <a:pt x="244" y="270"/>
                      <a:pt x="244" y="270"/>
                    </a:cubicBezTo>
                    <a:cubicBezTo>
                      <a:pt x="241" y="269"/>
                      <a:pt x="241" y="266"/>
                      <a:pt x="238" y="265"/>
                    </a:cubicBezTo>
                    <a:cubicBezTo>
                      <a:pt x="236" y="263"/>
                      <a:pt x="232" y="262"/>
                      <a:pt x="230" y="261"/>
                    </a:cubicBezTo>
                    <a:cubicBezTo>
                      <a:pt x="225" y="258"/>
                      <a:pt x="217" y="252"/>
                      <a:pt x="217" y="260"/>
                    </a:cubicBezTo>
                    <a:cubicBezTo>
                      <a:pt x="216" y="271"/>
                      <a:pt x="216" y="271"/>
                      <a:pt x="216" y="271"/>
                    </a:cubicBezTo>
                    <a:cubicBezTo>
                      <a:pt x="209" y="271"/>
                      <a:pt x="195" y="266"/>
                      <a:pt x="188" y="263"/>
                    </a:cubicBezTo>
                    <a:cubicBezTo>
                      <a:pt x="180" y="260"/>
                      <a:pt x="177" y="255"/>
                      <a:pt x="173" y="247"/>
                    </a:cubicBezTo>
                    <a:cubicBezTo>
                      <a:pt x="173" y="247"/>
                      <a:pt x="173" y="247"/>
                      <a:pt x="173" y="247"/>
                    </a:cubicBezTo>
                    <a:cubicBezTo>
                      <a:pt x="170" y="247"/>
                      <a:pt x="160" y="256"/>
                      <a:pt x="156" y="259"/>
                    </a:cubicBezTo>
                    <a:cubicBezTo>
                      <a:pt x="148" y="263"/>
                      <a:pt x="144" y="267"/>
                      <a:pt x="134" y="268"/>
                    </a:cubicBezTo>
                    <a:cubicBezTo>
                      <a:pt x="134" y="268"/>
                      <a:pt x="134" y="268"/>
                      <a:pt x="134" y="268"/>
                    </a:cubicBezTo>
                    <a:cubicBezTo>
                      <a:pt x="128" y="243"/>
                      <a:pt x="128" y="243"/>
                      <a:pt x="128" y="243"/>
                    </a:cubicBezTo>
                    <a:cubicBezTo>
                      <a:pt x="69" y="197"/>
                      <a:pt x="69" y="197"/>
                      <a:pt x="69" y="197"/>
                    </a:cubicBezTo>
                    <a:cubicBezTo>
                      <a:pt x="107" y="138"/>
                      <a:pt x="107" y="138"/>
                      <a:pt x="107" y="13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233" y="36"/>
                      <a:pt x="233" y="36"/>
                      <a:pt x="233" y="36"/>
                    </a:cubicBezTo>
                    <a:cubicBezTo>
                      <a:pt x="234" y="36"/>
                      <a:pt x="234" y="36"/>
                      <a:pt x="235" y="35"/>
                    </a:cubicBezTo>
                    <a:cubicBezTo>
                      <a:pt x="237" y="32"/>
                      <a:pt x="241" y="20"/>
                      <a:pt x="242" y="16"/>
                    </a:cubicBezTo>
                    <a:cubicBezTo>
                      <a:pt x="244" y="12"/>
                      <a:pt x="243" y="7"/>
                      <a:pt x="249" y="7"/>
                    </a:cubicBezTo>
                    <a:cubicBezTo>
                      <a:pt x="255" y="7"/>
                      <a:pt x="256" y="4"/>
                      <a:pt x="259" y="1"/>
                    </a:cubicBezTo>
                    <a:cubicBezTo>
                      <a:pt x="264" y="0"/>
                      <a:pt x="270" y="7"/>
                      <a:pt x="273" y="10"/>
                    </a:cubicBezTo>
                    <a:cubicBezTo>
                      <a:pt x="278" y="15"/>
                      <a:pt x="284" y="19"/>
                      <a:pt x="289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5" name="Freeform 17">
                <a:extLst>
                  <a:ext uri="{FF2B5EF4-FFF2-40B4-BE49-F238E27FC236}">
                    <a16:creationId xmlns:a16="http://schemas.microsoft.com/office/drawing/2014/main" id="{5350FFBF-656A-954D-90A3-9EC924BB0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351" y="3812062"/>
                <a:ext cx="654657" cy="425773"/>
              </a:xfrm>
              <a:custGeom>
                <a:avLst/>
                <a:gdLst>
                  <a:gd name="T0" fmla="*/ 28 w 255"/>
                  <a:gd name="T1" fmla="*/ 135 h 166"/>
                  <a:gd name="T2" fmla="*/ 76 w 255"/>
                  <a:gd name="T3" fmla="*/ 159 h 166"/>
                  <a:gd name="T4" fmla="*/ 151 w 255"/>
                  <a:gd name="T5" fmla="*/ 166 h 166"/>
                  <a:gd name="T6" fmla="*/ 153 w 255"/>
                  <a:gd name="T7" fmla="*/ 165 h 166"/>
                  <a:gd name="T8" fmla="*/ 160 w 255"/>
                  <a:gd name="T9" fmla="*/ 146 h 166"/>
                  <a:gd name="T10" fmla="*/ 167 w 255"/>
                  <a:gd name="T11" fmla="*/ 137 h 166"/>
                  <a:gd name="T12" fmla="*/ 177 w 255"/>
                  <a:gd name="T13" fmla="*/ 131 h 166"/>
                  <a:gd name="T14" fmla="*/ 191 w 255"/>
                  <a:gd name="T15" fmla="*/ 140 h 166"/>
                  <a:gd name="T16" fmla="*/ 207 w 255"/>
                  <a:gd name="T17" fmla="*/ 154 h 166"/>
                  <a:gd name="T18" fmla="*/ 207 w 255"/>
                  <a:gd name="T19" fmla="*/ 154 h 166"/>
                  <a:gd name="T20" fmla="*/ 210 w 255"/>
                  <a:gd name="T21" fmla="*/ 150 h 166"/>
                  <a:gd name="T22" fmla="*/ 217 w 255"/>
                  <a:gd name="T23" fmla="*/ 134 h 166"/>
                  <a:gd name="T24" fmla="*/ 225 w 255"/>
                  <a:gd name="T25" fmla="*/ 124 h 166"/>
                  <a:gd name="T26" fmla="*/ 232 w 255"/>
                  <a:gd name="T27" fmla="*/ 105 h 166"/>
                  <a:gd name="T28" fmla="*/ 240 w 255"/>
                  <a:gd name="T29" fmla="*/ 97 h 166"/>
                  <a:gd name="T30" fmla="*/ 249 w 255"/>
                  <a:gd name="T31" fmla="*/ 87 h 166"/>
                  <a:gd name="T32" fmla="*/ 250 w 255"/>
                  <a:gd name="T33" fmla="*/ 84 h 166"/>
                  <a:gd name="T34" fmla="*/ 249 w 255"/>
                  <a:gd name="T35" fmla="*/ 48 h 166"/>
                  <a:gd name="T36" fmla="*/ 253 w 255"/>
                  <a:gd name="T37" fmla="*/ 15 h 166"/>
                  <a:gd name="T38" fmla="*/ 254 w 255"/>
                  <a:gd name="T39" fmla="*/ 0 h 166"/>
                  <a:gd name="T40" fmla="*/ 254 w 255"/>
                  <a:gd name="T41" fmla="*/ 0 h 166"/>
                  <a:gd name="T42" fmla="*/ 95 w 255"/>
                  <a:gd name="T43" fmla="*/ 26 h 166"/>
                  <a:gd name="T44" fmla="*/ 95 w 255"/>
                  <a:gd name="T45" fmla="*/ 26 h 166"/>
                  <a:gd name="T46" fmla="*/ 96 w 255"/>
                  <a:gd name="T47" fmla="*/ 32 h 166"/>
                  <a:gd name="T48" fmla="*/ 83 w 255"/>
                  <a:gd name="T49" fmla="*/ 46 h 166"/>
                  <a:gd name="T50" fmla="*/ 61 w 255"/>
                  <a:gd name="T51" fmla="*/ 47 h 166"/>
                  <a:gd name="T52" fmla="*/ 44 w 255"/>
                  <a:gd name="T53" fmla="*/ 46 h 166"/>
                  <a:gd name="T54" fmla="*/ 38 w 255"/>
                  <a:gd name="T55" fmla="*/ 48 h 166"/>
                  <a:gd name="T56" fmla="*/ 36 w 255"/>
                  <a:gd name="T57" fmla="*/ 49 h 166"/>
                  <a:gd name="T58" fmla="*/ 34 w 255"/>
                  <a:gd name="T59" fmla="*/ 50 h 166"/>
                  <a:gd name="T60" fmla="*/ 34 w 255"/>
                  <a:gd name="T61" fmla="*/ 50 h 166"/>
                  <a:gd name="T62" fmla="*/ 0 w 255"/>
                  <a:gd name="T63" fmla="*/ 120 h 166"/>
                  <a:gd name="T64" fmla="*/ 28 w 255"/>
                  <a:gd name="T65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5" h="166">
                    <a:moveTo>
                      <a:pt x="28" y="135"/>
                    </a:moveTo>
                    <a:cubicBezTo>
                      <a:pt x="76" y="159"/>
                      <a:pt x="76" y="159"/>
                      <a:pt x="76" y="159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2" y="166"/>
                      <a:pt x="152" y="166"/>
                      <a:pt x="153" y="165"/>
                    </a:cubicBezTo>
                    <a:cubicBezTo>
                      <a:pt x="155" y="162"/>
                      <a:pt x="159" y="150"/>
                      <a:pt x="160" y="146"/>
                    </a:cubicBezTo>
                    <a:cubicBezTo>
                      <a:pt x="162" y="142"/>
                      <a:pt x="161" y="137"/>
                      <a:pt x="167" y="137"/>
                    </a:cubicBezTo>
                    <a:cubicBezTo>
                      <a:pt x="173" y="137"/>
                      <a:pt x="174" y="134"/>
                      <a:pt x="177" y="131"/>
                    </a:cubicBezTo>
                    <a:cubicBezTo>
                      <a:pt x="182" y="130"/>
                      <a:pt x="188" y="137"/>
                      <a:pt x="191" y="140"/>
                    </a:cubicBezTo>
                    <a:cubicBezTo>
                      <a:pt x="196" y="145"/>
                      <a:pt x="202" y="149"/>
                      <a:pt x="207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0" y="153"/>
                      <a:pt x="209" y="152"/>
                      <a:pt x="210" y="150"/>
                    </a:cubicBezTo>
                    <a:cubicBezTo>
                      <a:pt x="211" y="146"/>
                      <a:pt x="213" y="137"/>
                      <a:pt x="217" y="134"/>
                    </a:cubicBezTo>
                    <a:cubicBezTo>
                      <a:pt x="221" y="131"/>
                      <a:pt x="223" y="129"/>
                      <a:pt x="225" y="124"/>
                    </a:cubicBezTo>
                    <a:cubicBezTo>
                      <a:pt x="228" y="118"/>
                      <a:pt x="228" y="111"/>
                      <a:pt x="232" y="105"/>
                    </a:cubicBezTo>
                    <a:cubicBezTo>
                      <a:pt x="234" y="102"/>
                      <a:pt x="237" y="100"/>
                      <a:pt x="240" y="97"/>
                    </a:cubicBezTo>
                    <a:cubicBezTo>
                      <a:pt x="244" y="94"/>
                      <a:pt x="246" y="91"/>
                      <a:pt x="249" y="87"/>
                    </a:cubicBezTo>
                    <a:cubicBezTo>
                      <a:pt x="249" y="86"/>
                      <a:pt x="250" y="85"/>
                      <a:pt x="250" y="84"/>
                    </a:cubicBezTo>
                    <a:cubicBezTo>
                      <a:pt x="255" y="74"/>
                      <a:pt x="251" y="58"/>
                      <a:pt x="249" y="48"/>
                    </a:cubicBezTo>
                    <a:cubicBezTo>
                      <a:pt x="248" y="36"/>
                      <a:pt x="253" y="27"/>
                      <a:pt x="253" y="15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9" y="42"/>
                      <a:pt x="86" y="41"/>
                      <a:pt x="83" y="46"/>
                    </a:cubicBezTo>
                    <a:cubicBezTo>
                      <a:pt x="77" y="49"/>
                      <a:pt x="67" y="50"/>
                      <a:pt x="61" y="47"/>
                    </a:cubicBezTo>
                    <a:cubicBezTo>
                      <a:pt x="54" y="42"/>
                      <a:pt x="51" y="45"/>
                      <a:pt x="44" y="46"/>
                    </a:cubicBezTo>
                    <a:cubicBezTo>
                      <a:pt x="42" y="47"/>
                      <a:pt x="39" y="47"/>
                      <a:pt x="38" y="48"/>
                    </a:cubicBezTo>
                    <a:cubicBezTo>
                      <a:pt x="37" y="48"/>
                      <a:pt x="36" y="49"/>
                      <a:pt x="36" y="49"/>
                    </a:cubicBezTo>
                    <a:cubicBezTo>
                      <a:pt x="35" y="49"/>
                      <a:pt x="35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35"/>
                      <a:pt x="28" y="135"/>
                      <a:pt x="28" y="13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6" name="Freeform 18">
                <a:extLst>
                  <a:ext uri="{FF2B5EF4-FFF2-40B4-BE49-F238E27FC236}">
                    <a16:creationId xmlns:a16="http://schemas.microsoft.com/office/drawing/2014/main" id="{A60008B3-DDE0-1547-A0BD-BDDFD9FE2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877" y="3760378"/>
                <a:ext cx="486071" cy="614049"/>
              </a:xfrm>
              <a:custGeom>
                <a:avLst/>
                <a:gdLst>
                  <a:gd name="T0" fmla="*/ 4 w 189"/>
                  <a:gd name="T1" fmla="*/ 174 h 239"/>
                  <a:gd name="T2" fmla="*/ 0 w 189"/>
                  <a:gd name="T3" fmla="*/ 193 h 239"/>
                  <a:gd name="T4" fmla="*/ 0 w 189"/>
                  <a:gd name="T5" fmla="*/ 193 h 239"/>
                  <a:gd name="T6" fmla="*/ 6 w 189"/>
                  <a:gd name="T7" fmla="*/ 195 h 239"/>
                  <a:gd name="T8" fmla="*/ 53 w 189"/>
                  <a:gd name="T9" fmla="*/ 218 h 239"/>
                  <a:gd name="T10" fmla="*/ 112 w 189"/>
                  <a:gd name="T11" fmla="*/ 236 h 239"/>
                  <a:gd name="T12" fmla="*/ 131 w 189"/>
                  <a:gd name="T13" fmla="*/ 239 h 239"/>
                  <a:gd name="T14" fmla="*/ 131 w 189"/>
                  <a:gd name="T15" fmla="*/ 209 h 239"/>
                  <a:gd name="T16" fmla="*/ 141 w 189"/>
                  <a:gd name="T17" fmla="*/ 209 h 239"/>
                  <a:gd name="T18" fmla="*/ 141 w 189"/>
                  <a:gd name="T19" fmla="*/ 209 h 239"/>
                  <a:gd name="T20" fmla="*/ 138 w 189"/>
                  <a:gd name="T21" fmla="*/ 203 h 239"/>
                  <a:gd name="T22" fmla="*/ 137 w 189"/>
                  <a:gd name="T23" fmla="*/ 196 h 239"/>
                  <a:gd name="T24" fmla="*/ 137 w 189"/>
                  <a:gd name="T25" fmla="*/ 192 h 239"/>
                  <a:gd name="T26" fmla="*/ 189 w 189"/>
                  <a:gd name="T27" fmla="*/ 0 h 239"/>
                  <a:gd name="T28" fmla="*/ 189 w 189"/>
                  <a:gd name="T29" fmla="*/ 0 h 239"/>
                  <a:gd name="T30" fmla="*/ 51 w 189"/>
                  <a:gd name="T31" fmla="*/ 20 h 239"/>
                  <a:gd name="T32" fmla="*/ 51 w 189"/>
                  <a:gd name="T33" fmla="*/ 20 h 239"/>
                  <a:gd name="T34" fmla="*/ 50 w 189"/>
                  <a:gd name="T35" fmla="*/ 35 h 239"/>
                  <a:gd name="T36" fmla="*/ 46 w 189"/>
                  <a:gd name="T37" fmla="*/ 68 h 239"/>
                  <a:gd name="T38" fmla="*/ 47 w 189"/>
                  <a:gd name="T39" fmla="*/ 104 h 239"/>
                  <a:gd name="T40" fmla="*/ 46 w 189"/>
                  <a:gd name="T41" fmla="*/ 107 h 239"/>
                  <a:gd name="T42" fmla="*/ 37 w 189"/>
                  <a:gd name="T43" fmla="*/ 117 h 239"/>
                  <a:gd name="T44" fmla="*/ 29 w 189"/>
                  <a:gd name="T45" fmla="*/ 125 h 239"/>
                  <a:gd name="T46" fmla="*/ 22 w 189"/>
                  <a:gd name="T47" fmla="*/ 144 h 239"/>
                  <a:gd name="T48" fmla="*/ 14 w 189"/>
                  <a:gd name="T49" fmla="*/ 154 h 239"/>
                  <a:gd name="T50" fmla="*/ 7 w 189"/>
                  <a:gd name="T51" fmla="*/ 170 h 239"/>
                  <a:gd name="T52" fmla="*/ 4 w 189"/>
                  <a:gd name="T53" fmla="*/ 17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9" h="239">
                    <a:moveTo>
                      <a:pt x="4" y="174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19" y="195"/>
                      <a:pt x="40" y="212"/>
                      <a:pt x="53" y="218"/>
                    </a:cubicBezTo>
                    <a:cubicBezTo>
                      <a:pt x="73" y="229"/>
                      <a:pt x="88" y="233"/>
                      <a:pt x="112" y="236"/>
                    </a:cubicBezTo>
                    <a:cubicBezTo>
                      <a:pt x="131" y="239"/>
                      <a:pt x="131" y="239"/>
                      <a:pt x="131" y="239"/>
                    </a:cubicBezTo>
                    <a:cubicBezTo>
                      <a:pt x="131" y="209"/>
                      <a:pt x="131" y="209"/>
                      <a:pt x="131" y="209"/>
                    </a:cubicBezTo>
                    <a:cubicBezTo>
                      <a:pt x="141" y="209"/>
                      <a:pt x="141" y="209"/>
                      <a:pt x="141" y="209"/>
                    </a:cubicBezTo>
                    <a:cubicBezTo>
                      <a:pt x="141" y="209"/>
                      <a:pt x="141" y="209"/>
                      <a:pt x="141" y="209"/>
                    </a:cubicBezTo>
                    <a:cubicBezTo>
                      <a:pt x="140" y="207"/>
                      <a:pt x="139" y="206"/>
                      <a:pt x="138" y="203"/>
                    </a:cubicBezTo>
                    <a:cubicBezTo>
                      <a:pt x="137" y="201"/>
                      <a:pt x="137" y="198"/>
                      <a:pt x="137" y="196"/>
                    </a:cubicBezTo>
                    <a:cubicBezTo>
                      <a:pt x="137" y="195"/>
                      <a:pt x="136" y="193"/>
                      <a:pt x="137" y="192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47"/>
                      <a:pt x="45" y="56"/>
                      <a:pt x="46" y="68"/>
                    </a:cubicBezTo>
                    <a:cubicBezTo>
                      <a:pt x="48" y="78"/>
                      <a:pt x="52" y="94"/>
                      <a:pt x="47" y="104"/>
                    </a:cubicBezTo>
                    <a:cubicBezTo>
                      <a:pt x="47" y="105"/>
                      <a:pt x="46" y="106"/>
                      <a:pt x="46" y="107"/>
                    </a:cubicBezTo>
                    <a:cubicBezTo>
                      <a:pt x="43" y="111"/>
                      <a:pt x="41" y="114"/>
                      <a:pt x="37" y="117"/>
                    </a:cubicBezTo>
                    <a:cubicBezTo>
                      <a:pt x="34" y="120"/>
                      <a:pt x="31" y="122"/>
                      <a:pt x="29" y="125"/>
                    </a:cubicBezTo>
                    <a:cubicBezTo>
                      <a:pt x="25" y="131"/>
                      <a:pt x="25" y="138"/>
                      <a:pt x="22" y="144"/>
                    </a:cubicBezTo>
                    <a:cubicBezTo>
                      <a:pt x="20" y="149"/>
                      <a:pt x="18" y="151"/>
                      <a:pt x="14" y="154"/>
                    </a:cubicBezTo>
                    <a:cubicBezTo>
                      <a:pt x="10" y="157"/>
                      <a:pt x="8" y="166"/>
                      <a:pt x="7" y="170"/>
                    </a:cubicBezTo>
                    <a:cubicBezTo>
                      <a:pt x="6" y="172"/>
                      <a:pt x="7" y="173"/>
                      <a:pt x="4" y="1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7" name="Freeform 19">
                <a:extLst>
                  <a:ext uri="{FF2B5EF4-FFF2-40B4-BE49-F238E27FC236}">
                    <a16:creationId xmlns:a16="http://schemas.microsoft.com/office/drawing/2014/main" id="{844B070E-6F75-7547-9404-2C21338D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5547" y="3231238"/>
                <a:ext cx="425773" cy="580824"/>
              </a:xfrm>
              <a:custGeom>
                <a:avLst/>
                <a:gdLst>
                  <a:gd name="T0" fmla="*/ 31 w 166"/>
                  <a:gd name="T1" fmla="*/ 87 h 226"/>
                  <a:gd name="T2" fmla="*/ 28 w 166"/>
                  <a:gd name="T3" fmla="*/ 111 h 226"/>
                  <a:gd name="T4" fmla="*/ 12 w 166"/>
                  <a:gd name="T5" fmla="*/ 133 h 226"/>
                  <a:gd name="T6" fmla="*/ 7 w 166"/>
                  <a:gd name="T7" fmla="*/ 163 h 226"/>
                  <a:gd name="T8" fmla="*/ 11 w 166"/>
                  <a:gd name="T9" fmla="*/ 178 h 226"/>
                  <a:gd name="T10" fmla="*/ 7 w 166"/>
                  <a:gd name="T11" fmla="*/ 195 h 226"/>
                  <a:gd name="T12" fmla="*/ 0 w 166"/>
                  <a:gd name="T13" fmla="*/ 215 h 226"/>
                  <a:gd name="T14" fmla="*/ 0 w 166"/>
                  <a:gd name="T15" fmla="*/ 226 h 226"/>
                  <a:gd name="T16" fmla="*/ 0 w 166"/>
                  <a:gd name="T17" fmla="*/ 226 h 226"/>
                  <a:gd name="T18" fmla="*/ 138 w 166"/>
                  <a:gd name="T19" fmla="*/ 206 h 226"/>
                  <a:gd name="T20" fmla="*/ 138 w 166"/>
                  <a:gd name="T21" fmla="*/ 206 h 226"/>
                  <a:gd name="T22" fmla="*/ 166 w 166"/>
                  <a:gd name="T23" fmla="*/ 103 h 226"/>
                  <a:gd name="T24" fmla="*/ 166 w 166"/>
                  <a:gd name="T25" fmla="*/ 103 h 226"/>
                  <a:gd name="T26" fmla="*/ 161 w 166"/>
                  <a:gd name="T27" fmla="*/ 94 h 226"/>
                  <a:gd name="T28" fmla="*/ 164 w 166"/>
                  <a:gd name="T29" fmla="*/ 7 h 226"/>
                  <a:gd name="T30" fmla="*/ 164 w 166"/>
                  <a:gd name="T31" fmla="*/ 7 h 226"/>
                  <a:gd name="T32" fmla="*/ 135 w 166"/>
                  <a:gd name="T33" fmla="*/ 7 h 226"/>
                  <a:gd name="T34" fmla="*/ 126 w 166"/>
                  <a:gd name="T35" fmla="*/ 2 h 226"/>
                  <a:gd name="T36" fmla="*/ 115 w 166"/>
                  <a:gd name="T37" fmla="*/ 2 h 226"/>
                  <a:gd name="T38" fmla="*/ 109 w 166"/>
                  <a:gd name="T39" fmla="*/ 5 h 226"/>
                  <a:gd name="T40" fmla="*/ 108 w 166"/>
                  <a:gd name="T41" fmla="*/ 7 h 226"/>
                  <a:gd name="T42" fmla="*/ 49 w 166"/>
                  <a:gd name="T43" fmla="*/ 8 h 226"/>
                  <a:gd name="T44" fmla="*/ 49 w 166"/>
                  <a:gd name="T45" fmla="*/ 8 h 226"/>
                  <a:gd name="T46" fmla="*/ 43 w 166"/>
                  <a:gd name="T47" fmla="*/ 10 h 226"/>
                  <a:gd name="T48" fmla="*/ 43 w 166"/>
                  <a:gd name="T49" fmla="*/ 10 h 226"/>
                  <a:gd name="T50" fmla="*/ 36 w 166"/>
                  <a:gd name="T51" fmla="*/ 16 h 226"/>
                  <a:gd name="T52" fmla="*/ 32 w 166"/>
                  <a:gd name="T53" fmla="*/ 29 h 226"/>
                  <a:gd name="T54" fmla="*/ 37 w 166"/>
                  <a:gd name="T55" fmla="*/ 55 h 226"/>
                  <a:gd name="T56" fmla="*/ 34 w 166"/>
                  <a:gd name="T57" fmla="*/ 77 h 226"/>
                  <a:gd name="T58" fmla="*/ 31 w 166"/>
                  <a:gd name="T59" fmla="*/ 8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6" h="226">
                    <a:moveTo>
                      <a:pt x="31" y="87"/>
                    </a:moveTo>
                    <a:cubicBezTo>
                      <a:pt x="31" y="92"/>
                      <a:pt x="30" y="107"/>
                      <a:pt x="28" y="111"/>
                    </a:cubicBezTo>
                    <a:cubicBezTo>
                      <a:pt x="25" y="115"/>
                      <a:pt x="17" y="132"/>
                      <a:pt x="12" y="133"/>
                    </a:cubicBezTo>
                    <a:cubicBezTo>
                      <a:pt x="10" y="143"/>
                      <a:pt x="1" y="151"/>
                      <a:pt x="7" y="163"/>
                    </a:cubicBezTo>
                    <a:cubicBezTo>
                      <a:pt x="9" y="168"/>
                      <a:pt x="11" y="172"/>
                      <a:pt x="11" y="178"/>
                    </a:cubicBezTo>
                    <a:cubicBezTo>
                      <a:pt x="11" y="184"/>
                      <a:pt x="7" y="190"/>
                      <a:pt x="7" y="195"/>
                    </a:cubicBezTo>
                    <a:cubicBezTo>
                      <a:pt x="5" y="196"/>
                      <a:pt x="0" y="212"/>
                      <a:pt x="0" y="21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1" y="94"/>
                      <a:pt x="161" y="94"/>
                      <a:pt x="161" y="94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2" y="7"/>
                      <a:pt x="129" y="4"/>
                      <a:pt x="126" y="2"/>
                    </a:cubicBezTo>
                    <a:cubicBezTo>
                      <a:pt x="123" y="0"/>
                      <a:pt x="119" y="1"/>
                      <a:pt x="115" y="2"/>
                    </a:cubicBezTo>
                    <a:cubicBezTo>
                      <a:pt x="113" y="3"/>
                      <a:pt x="111" y="5"/>
                      <a:pt x="109" y="5"/>
                    </a:cubicBezTo>
                    <a:cubicBezTo>
                      <a:pt x="109" y="6"/>
                      <a:pt x="108" y="6"/>
                      <a:pt x="108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1"/>
                      <a:pt x="37" y="15"/>
                      <a:pt x="36" y="16"/>
                    </a:cubicBezTo>
                    <a:cubicBezTo>
                      <a:pt x="31" y="20"/>
                      <a:pt x="29" y="24"/>
                      <a:pt x="32" y="29"/>
                    </a:cubicBezTo>
                    <a:cubicBezTo>
                      <a:pt x="35" y="38"/>
                      <a:pt x="33" y="47"/>
                      <a:pt x="37" y="55"/>
                    </a:cubicBezTo>
                    <a:cubicBezTo>
                      <a:pt x="41" y="64"/>
                      <a:pt x="37" y="69"/>
                      <a:pt x="34" y="77"/>
                    </a:cubicBezTo>
                    <a:cubicBezTo>
                      <a:pt x="31" y="87"/>
                      <a:pt x="31" y="87"/>
                      <a:pt x="31" y="87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8" name="Freeform 20">
                <a:extLst>
                  <a:ext uri="{FF2B5EF4-FFF2-40B4-BE49-F238E27FC236}">
                    <a16:creationId xmlns:a16="http://schemas.microsoft.com/office/drawing/2014/main" id="{CDAE1EA8-B02E-5442-8B65-78176F18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235" y="3391210"/>
                <a:ext cx="502068" cy="487301"/>
              </a:xfrm>
              <a:custGeom>
                <a:avLst/>
                <a:gdLst>
                  <a:gd name="T0" fmla="*/ 196 w 196"/>
                  <a:gd name="T1" fmla="*/ 25 h 190"/>
                  <a:gd name="T2" fmla="*/ 193 w 196"/>
                  <a:gd name="T3" fmla="*/ 49 h 190"/>
                  <a:gd name="T4" fmla="*/ 177 w 196"/>
                  <a:gd name="T5" fmla="*/ 71 h 190"/>
                  <a:gd name="T6" fmla="*/ 172 w 196"/>
                  <a:gd name="T7" fmla="*/ 101 h 190"/>
                  <a:gd name="T8" fmla="*/ 176 w 196"/>
                  <a:gd name="T9" fmla="*/ 116 h 190"/>
                  <a:gd name="T10" fmla="*/ 172 w 196"/>
                  <a:gd name="T11" fmla="*/ 133 h 190"/>
                  <a:gd name="T12" fmla="*/ 165 w 196"/>
                  <a:gd name="T13" fmla="*/ 153 h 190"/>
                  <a:gd name="T14" fmla="*/ 165 w 196"/>
                  <a:gd name="T15" fmla="*/ 164 h 190"/>
                  <a:gd name="T16" fmla="*/ 165 w 196"/>
                  <a:gd name="T17" fmla="*/ 164 h 190"/>
                  <a:gd name="T18" fmla="*/ 6 w 196"/>
                  <a:gd name="T19" fmla="*/ 190 h 190"/>
                  <a:gd name="T20" fmla="*/ 6 w 196"/>
                  <a:gd name="T21" fmla="*/ 190 h 190"/>
                  <a:gd name="T22" fmla="*/ 0 w 196"/>
                  <a:gd name="T23" fmla="*/ 190 h 190"/>
                  <a:gd name="T24" fmla="*/ 12 w 196"/>
                  <a:gd name="T25" fmla="*/ 151 h 190"/>
                  <a:gd name="T26" fmla="*/ 9 w 196"/>
                  <a:gd name="T27" fmla="*/ 114 h 190"/>
                  <a:gd name="T28" fmla="*/ 10 w 196"/>
                  <a:gd name="T29" fmla="*/ 112 h 190"/>
                  <a:gd name="T30" fmla="*/ 11 w 196"/>
                  <a:gd name="T31" fmla="*/ 112 h 190"/>
                  <a:gd name="T32" fmla="*/ 11 w 196"/>
                  <a:gd name="T33" fmla="*/ 111 h 190"/>
                  <a:gd name="T34" fmla="*/ 12 w 196"/>
                  <a:gd name="T35" fmla="*/ 109 h 190"/>
                  <a:gd name="T36" fmla="*/ 23 w 196"/>
                  <a:gd name="T37" fmla="*/ 93 h 190"/>
                  <a:gd name="T38" fmla="*/ 32 w 196"/>
                  <a:gd name="T39" fmla="*/ 77 h 190"/>
                  <a:gd name="T40" fmla="*/ 34 w 196"/>
                  <a:gd name="T41" fmla="*/ 43 h 190"/>
                  <a:gd name="T42" fmla="*/ 34 w 196"/>
                  <a:gd name="T43" fmla="*/ 43 h 190"/>
                  <a:gd name="T44" fmla="*/ 152 w 196"/>
                  <a:gd name="T45" fmla="*/ 21 h 190"/>
                  <a:gd name="T46" fmla="*/ 152 w 196"/>
                  <a:gd name="T47" fmla="*/ 21 h 190"/>
                  <a:gd name="T48" fmla="*/ 167 w 196"/>
                  <a:gd name="T49" fmla="*/ 14 h 190"/>
                  <a:gd name="T50" fmla="*/ 174 w 196"/>
                  <a:gd name="T51" fmla="*/ 7 h 190"/>
                  <a:gd name="T52" fmla="*/ 180 w 196"/>
                  <a:gd name="T53" fmla="*/ 1 h 190"/>
                  <a:gd name="T54" fmla="*/ 184 w 196"/>
                  <a:gd name="T55" fmla="*/ 8 h 190"/>
                  <a:gd name="T56" fmla="*/ 189 w 196"/>
                  <a:gd name="T57" fmla="*/ 17 h 190"/>
                  <a:gd name="T58" fmla="*/ 196 w 196"/>
                  <a:gd name="T59" fmla="*/ 2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6" h="190">
                    <a:moveTo>
                      <a:pt x="196" y="25"/>
                    </a:moveTo>
                    <a:cubicBezTo>
                      <a:pt x="196" y="30"/>
                      <a:pt x="195" y="45"/>
                      <a:pt x="193" y="49"/>
                    </a:cubicBezTo>
                    <a:cubicBezTo>
                      <a:pt x="190" y="53"/>
                      <a:pt x="182" y="70"/>
                      <a:pt x="177" y="71"/>
                    </a:cubicBezTo>
                    <a:cubicBezTo>
                      <a:pt x="175" y="81"/>
                      <a:pt x="166" y="89"/>
                      <a:pt x="172" y="101"/>
                    </a:cubicBezTo>
                    <a:cubicBezTo>
                      <a:pt x="174" y="106"/>
                      <a:pt x="176" y="110"/>
                      <a:pt x="176" y="116"/>
                    </a:cubicBezTo>
                    <a:cubicBezTo>
                      <a:pt x="176" y="122"/>
                      <a:pt x="172" y="128"/>
                      <a:pt x="172" y="133"/>
                    </a:cubicBezTo>
                    <a:cubicBezTo>
                      <a:pt x="170" y="134"/>
                      <a:pt x="165" y="150"/>
                      <a:pt x="165" y="153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6" y="190"/>
                      <a:pt x="6" y="190"/>
                      <a:pt x="6" y="190"/>
                    </a:cubicBezTo>
                    <a:cubicBezTo>
                      <a:pt x="6" y="190"/>
                      <a:pt x="6" y="190"/>
                      <a:pt x="6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0"/>
                      <a:pt x="12" y="109"/>
                      <a:pt x="12" y="109"/>
                    </a:cubicBezTo>
                    <a:cubicBezTo>
                      <a:pt x="16" y="104"/>
                      <a:pt x="19" y="98"/>
                      <a:pt x="23" y="93"/>
                    </a:cubicBezTo>
                    <a:cubicBezTo>
                      <a:pt x="26" y="88"/>
                      <a:pt x="30" y="83"/>
                      <a:pt x="32" y="77"/>
                    </a:cubicBezTo>
                    <a:cubicBezTo>
                      <a:pt x="36" y="66"/>
                      <a:pt x="33" y="54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8" y="19"/>
                      <a:pt x="162" y="18"/>
                      <a:pt x="167" y="14"/>
                    </a:cubicBezTo>
                    <a:cubicBezTo>
                      <a:pt x="169" y="12"/>
                      <a:pt x="171" y="9"/>
                      <a:pt x="174" y="7"/>
                    </a:cubicBezTo>
                    <a:cubicBezTo>
                      <a:pt x="176" y="5"/>
                      <a:pt x="177" y="2"/>
                      <a:pt x="180" y="1"/>
                    </a:cubicBezTo>
                    <a:cubicBezTo>
                      <a:pt x="181" y="0"/>
                      <a:pt x="184" y="7"/>
                      <a:pt x="184" y="8"/>
                    </a:cubicBezTo>
                    <a:cubicBezTo>
                      <a:pt x="185" y="10"/>
                      <a:pt x="187" y="16"/>
                      <a:pt x="189" y="17"/>
                    </a:cubicBezTo>
                    <a:cubicBezTo>
                      <a:pt x="189" y="19"/>
                      <a:pt x="195" y="22"/>
                      <a:pt x="196" y="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29" name="Freeform 21">
                <a:extLst>
                  <a:ext uri="{FF2B5EF4-FFF2-40B4-BE49-F238E27FC236}">
                    <a16:creationId xmlns:a16="http://schemas.microsoft.com/office/drawing/2014/main" id="{D624C811-9B10-6545-97A9-37E75F7E2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318" y="3237390"/>
                <a:ext cx="427004" cy="289182"/>
              </a:xfrm>
              <a:custGeom>
                <a:avLst/>
                <a:gdLst>
                  <a:gd name="T0" fmla="*/ 16 w 166"/>
                  <a:gd name="T1" fmla="*/ 76 h 113"/>
                  <a:gd name="T2" fmla="*/ 16 w 166"/>
                  <a:gd name="T3" fmla="*/ 76 h 113"/>
                  <a:gd name="T4" fmla="*/ 22 w 166"/>
                  <a:gd name="T5" fmla="*/ 80 h 113"/>
                  <a:gd name="T6" fmla="*/ 19 w 166"/>
                  <a:gd name="T7" fmla="*/ 81 h 113"/>
                  <a:gd name="T8" fmla="*/ 13 w 166"/>
                  <a:gd name="T9" fmla="*/ 85 h 113"/>
                  <a:gd name="T10" fmla="*/ 18 w 166"/>
                  <a:gd name="T11" fmla="*/ 88 h 113"/>
                  <a:gd name="T12" fmla="*/ 18 w 166"/>
                  <a:gd name="T13" fmla="*/ 88 h 113"/>
                  <a:gd name="T14" fmla="*/ 18 w 166"/>
                  <a:gd name="T15" fmla="*/ 88 h 113"/>
                  <a:gd name="T16" fmla="*/ 18 w 166"/>
                  <a:gd name="T17" fmla="*/ 88 h 113"/>
                  <a:gd name="T18" fmla="*/ 18 w 166"/>
                  <a:gd name="T19" fmla="*/ 90 h 113"/>
                  <a:gd name="T20" fmla="*/ 3 w 166"/>
                  <a:gd name="T21" fmla="*/ 96 h 113"/>
                  <a:gd name="T22" fmla="*/ 7 w 166"/>
                  <a:gd name="T23" fmla="*/ 100 h 113"/>
                  <a:gd name="T24" fmla="*/ 12 w 166"/>
                  <a:gd name="T25" fmla="*/ 108 h 113"/>
                  <a:gd name="T26" fmla="*/ 18 w 166"/>
                  <a:gd name="T27" fmla="*/ 110 h 113"/>
                  <a:gd name="T28" fmla="*/ 18 w 166"/>
                  <a:gd name="T29" fmla="*/ 110 h 113"/>
                  <a:gd name="T30" fmla="*/ 31 w 166"/>
                  <a:gd name="T31" fmla="*/ 111 h 113"/>
                  <a:gd name="T32" fmla="*/ 39 w 166"/>
                  <a:gd name="T33" fmla="*/ 112 h 113"/>
                  <a:gd name="T34" fmla="*/ 43 w 166"/>
                  <a:gd name="T35" fmla="*/ 105 h 113"/>
                  <a:gd name="T36" fmla="*/ 48 w 166"/>
                  <a:gd name="T37" fmla="*/ 103 h 113"/>
                  <a:gd name="T38" fmla="*/ 48 w 166"/>
                  <a:gd name="T39" fmla="*/ 103 h 113"/>
                  <a:gd name="T40" fmla="*/ 166 w 166"/>
                  <a:gd name="T41" fmla="*/ 81 h 113"/>
                  <a:gd name="T42" fmla="*/ 166 w 166"/>
                  <a:gd name="T43" fmla="*/ 81 h 113"/>
                  <a:gd name="T44" fmla="*/ 155 w 166"/>
                  <a:gd name="T45" fmla="*/ 67 h 113"/>
                  <a:gd name="T46" fmla="*/ 141 w 166"/>
                  <a:gd name="T47" fmla="*/ 45 h 113"/>
                  <a:gd name="T48" fmla="*/ 136 w 166"/>
                  <a:gd name="T49" fmla="*/ 42 h 113"/>
                  <a:gd name="T50" fmla="*/ 136 w 166"/>
                  <a:gd name="T51" fmla="*/ 34 h 113"/>
                  <a:gd name="T52" fmla="*/ 137 w 166"/>
                  <a:gd name="T53" fmla="*/ 20 h 113"/>
                  <a:gd name="T54" fmla="*/ 114 w 166"/>
                  <a:gd name="T55" fmla="*/ 21 h 113"/>
                  <a:gd name="T56" fmla="*/ 92 w 166"/>
                  <a:gd name="T57" fmla="*/ 3 h 113"/>
                  <a:gd name="T58" fmla="*/ 75 w 166"/>
                  <a:gd name="T59" fmla="*/ 0 h 113"/>
                  <a:gd name="T60" fmla="*/ 75 w 166"/>
                  <a:gd name="T61" fmla="*/ 0 h 113"/>
                  <a:gd name="T62" fmla="*/ 75 w 166"/>
                  <a:gd name="T63" fmla="*/ 22 h 113"/>
                  <a:gd name="T64" fmla="*/ 63 w 166"/>
                  <a:gd name="T65" fmla="*/ 35 h 113"/>
                  <a:gd name="T66" fmla="*/ 48 w 166"/>
                  <a:gd name="T67" fmla="*/ 46 h 113"/>
                  <a:gd name="T68" fmla="*/ 20 w 166"/>
                  <a:gd name="T69" fmla="*/ 69 h 113"/>
                  <a:gd name="T70" fmla="*/ 17 w 166"/>
                  <a:gd name="T71" fmla="*/ 74 h 113"/>
                  <a:gd name="T72" fmla="*/ 16 w 166"/>
                  <a:gd name="T73" fmla="*/ 7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" h="113">
                    <a:moveTo>
                      <a:pt x="16" y="76"/>
                    </a:move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8"/>
                      <a:pt x="21" y="78"/>
                      <a:pt x="22" y="80"/>
                    </a:cubicBezTo>
                    <a:cubicBezTo>
                      <a:pt x="23" y="81"/>
                      <a:pt x="20" y="81"/>
                      <a:pt x="19" y="81"/>
                    </a:cubicBezTo>
                    <a:cubicBezTo>
                      <a:pt x="17" y="81"/>
                      <a:pt x="14" y="83"/>
                      <a:pt x="13" y="85"/>
                    </a:cubicBezTo>
                    <a:cubicBezTo>
                      <a:pt x="13" y="87"/>
                      <a:pt x="17" y="87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8" y="89"/>
                      <a:pt x="19" y="89"/>
                      <a:pt x="18" y="90"/>
                    </a:cubicBezTo>
                    <a:cubicBezTo>
                      <a:pt x="16" y="90"/>
                      <a:pt x="0" y="91"/>
                      <a:pt x="3" y="96"/>
                    </a:cubicBezTo>
                    <a:cubicBezTo>
                      <a:pt x="5" y="97"/>
                      <a:pt x="6" y="99"/>
                      <a:pt x="7" y="100"/>
                    </a:cubicBezTo>
                    <a:cubicBezTo>
                      <a:pt x="9" y="102"/>
                      <a:pt x="10" y="106"/>
                      <a:pt x="12" y="108"/>
                    </a:cubicBezTo>
                    <a:cubicBezTo>
                      <a:pt x="13" y="108"/>
                      <a:pt x="17" y="112"/>
                      <a:pt x="18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9" y="106"/>
                      <a:pt x="29" y="111"/>
                      <a:pt x="31" y="111"/>
                    </a:cubicBezTo>
                    <a:cubicBezTo>
                      <a:pt x="33" y="112"/>
                      <a:pt x="37" y="113"/>
                      <a:pt x="39" y="112"/>
                    </a:cubicBezTo>
                    <a:cubicBezTo>
                      <a:pt x="40" y="111"/>
                      <a:pt x="41" y="107"/>
                      <a:pt x="43" y="105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49" y="64"/>
                      <a:pt x="142" y="52"/>
                      <a:pt x="141" y="45"/>
                    </a:cubicBezTo>
                    <a:cubicBezTo>
                      <a:pt x="140" y="44"/>
                      <a:pt x="135" y="45"/>
                      <a:pt x="136" y="42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7" y="20"/>
                      <a:pt x="124" y="28"/>
                      <a:pt x="114" y="21"/>
                    </a:cubicBezTo>
                    <a:cubicBezTo>
                      <a:pt x="106" y="16"/>
                      <a:pt x="100" y="8"/>
                      <a:pt x="92" y="3"/>
                    </a:cubicBezTo>
                    <a:cubicBezTo>
                      <a:pt x="87" y="0"/>
                      <a:pt x="81" y="1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3" y="26"/>
                      <a:pt x="67" y="32"/>
                      <a:pt x="63" y="35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38" y="54"/>
                      <a:pt x="29" y="60"/>
                      <a:pt x="20" y="69"/>
                    </a:cubicBezTo>
                    <a:cubicBezTo>
                      <a:pt x="19" y="70"/>
                      <a:pt x="18" y="73"/>
                      <a:pt x="17" y="74"/>
                    </a:cubicBezTo>
                    <a:cubicBezTo>
                      <a:pt x="17" y="75"/>
                      <a:pt x="17" y="75"/>
                      <a:pt x="16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0" name="Freeform 22">
                <a:extLst>
                  <a:ext uri="{FF2B5EF4-FFF2-40B4-BE49-F238E27FC236}">
                    <a16:creationId xmlns:a16="http://schemas.microsoft.com/office/drawing/2014/main" id="{35CF4DCF-6D54-CB45-90C4-29E1947A8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92" y="3388749"/>
                <a:ext cx="472535" cy="551290"/>
              </a:xfrm>
              <a:custGeom>
                <a:avLst/>
                <a:gdLst>
                  <a:gd name="T0" fmla="*/ 150 w 184"/>
                  <a:gd name="T1" fmla="*/ 17 h 215"/>
                  <a:gd name="T2" fmla="*/ 150 w 184"/>
                  <a:gd name="T3" fmla="*/ 17 h 215"/>
                  <a:gd name="T4" fmla="*/ 156 w 184"/>
                  <a:gd name="T5" fmla="*/ 21 h 215"/>
                  <a:gd name="T6" fmla="*/ 153 w 184"/>
                  <a:gd name="T7" fmla="*/ 22 h 215"/>
                  <a:gd name="T8" fmla="*/ 147 w 184"/>
                  <a:gd name="T9" fmla="*/ 26 h 215"/>
                  <a:gd name="T10" fmla="*/ 152 w 184"/>
                  <a:gd name="T11" fmla="*/ 29 h 215"/>
                  <a:gd name="T12" fmla="*/ 152 w 184"/>
                  <a:gd name="T13" fmla="*/ 29 h 215"/>
                  <a:gd name="T14" fmla="*/ 152 w 184"/>
                  <a:gd name="T15" fmla="*/ 29 h 215"/>
                  <a:gd name="T16" fmla="*/ 152 w 184"/>
                  <a:gd name="T17" fmla="*/ 29 h 215"/>
                  <a:gd name="T18" fmla="*/ 152 w 184"/>
                  <a:gd name="T19" fmla="*/ 31 h 215"/>
                  <a:gd name="T20" fmla="*/ 137 w 184"/>
                  <a:gd name="T21" fmla="*/ 37 h 215"/>
                  <a:gd name="T22" fmla="*/ 141 w 184"/>
                  <a:gd name="T23" fmla="*/ 41 h 215"/>
                  <a:gd name="T24" fmla="*/ 146 w 184"/>
                  <a:gd name="T25" fmla="*/ 49 h 215"/>
                  <a:gd name="T26" fmla="*/ 152 w 184"/>
                  <a:gd name="T27" fmla="*/ 51 h 215"/>
                  <a:gd name="T28" fmla="*/ 152 w 184"/>
                  <a:gd name="T29" fmla="*/ 51 h 215"/>
                  <a:gd name="T30" fmla="*/ 165 w 184"/>
                  <a:gd name="T31" fmla="*/ 52 h 215"/>
                  <a:gd name="T32" fmla="*/ 173 w 184"/>
                  <a:gd name="T33" fmla="*/ 53 h 215"/>
                  <a:gd name="T34" fmla="*/ 177 w 184"/>
                  <a:gd name="T35" fmla="*/ 46 h 215"/>
                  <a:gd name="T36" fmla="*/ 182 w 184"/>
                  <a:gd name="T37" fmla="*/ 44 h 215"/>
                  <a:gd name="T38" fmla="*/ 182 w 184"/>
                  <a:gd name="T39" fmla="*/ 44 h 215"/>
                  <a:gd name="T40" fmla="*/ 180 w 184"/>
                  <a:gd name="T41" fmla="*/ 78 h 215"/>
                  <a:gd name="T42" fmla="*/ 171 w 184"/>
                  <a:gd name="T43" fmla="*/ 94 h 215"/>
                  <a:gd name="T44" fmla="*/ 160 w 184"/>
                  <a:gd name="T45" fmla="*/ 110 h 215"/>
                  <a:gd name="T46" fmla="*/ 159 w 184"/>
                  <a:gd name="T47" fmla="*/ 112 h 215"/>
                  <a:gd name="T48" fmla="*/ 159 w 184"/>
                  <a:gd name="T49" fmla="*/ 113 h 215"/>
                  <a:gd name="T50" fmla="*/ 158 w 184"/>
                  <a:gd name="T51" fmla="*/ 113 h 215"/>
                  <a:gd name="T52" fmla="*/ 157 w 184"/>
                  <a:gd name="T53" fmla="*/ 115 h 215"/>
                  <a:gd name="T54" fmla="*/ 160 w 184"/>
                  <a:gd name="T55" fmla="*/ 152 h 215"/>
                  <a:gd name="T56" fmla="*/ 148 w 184"/>
                  <a:gd name="T57" fmla="*/ 191 h 215"/>
                  <a:gd name="T58" fmla="*/ 154 w 184"/>
                  <a:gd name="T59" fmla="*/ 191 h 215"/>
                  <a:gd name="T60" fmla="*/ 154 w 184"/>
                  <a:gd name="T61" fmla="*/ 191 h 215"/>
                  <a:gd name="T62" fmla="*/ 155 w 184"/>
                  <a:gd name="T63" fmla="*/ 197 h 215"/>
                  <a:gd name="T64" fmla="*/ 142 w 184"/>
                  <a:gd name="T65" fmla="*/ 211 h 215"/>
                  <a:gd name="T66" fmla="*/ 120 w 184"/>
                  <a:gd name="T67" fmla="*/ 212 h 215"/>
                  <a:gd name="T68" fmla="*/ 103 w 184"/>
                  <a:gd name="T69" fmla="*/ 211 h 215"/>
                  <a:gd name="T70" fmla="*/ 97 w 184"/>
                  <a:gd name="T71" fmla="*/ 213 h 215"/>
                  <a:gd name="T72" fmla="*/ 95 w 184"/>
                  <a:gd name="T73" fmla="*/ 214 h 215"/>
                  <a:gd name="T74" fmla="*/ 93 w 184"/>
                  <a:gd name="T75" fmla="*/ 215 h 215"/>
                  <a:gd name="T76" fmla="*/ 93 w 184"/>
                  <a:gd name="T77" fmla="*/ 215 h 215"/>
                  <a:gd name="T78" fmla="*/ 81 w 184"/>
                  <a:gd name="T79" fmla="*/ 210 h 215"/>
                  <a:gd name="T80" fmla="*/ 68 w 184"/>
                  <a:gd name="T81" fmla="*/ 205 h 215"/>
                  <a:gd name="T82" fmla="*/ 39 w 184"/>
                  <a:gd name="T83" fmla="*/ 190 h 215"/>
                  <a:gd name="T84" fmla="*/ 17 w 184"/>
                  <a:gd name="T85" fmla="*/ 165 h 215"/>
                  <a:gd name="T86" fmla="*/ 0 w 184"/>
                  <a:gd name="T87" fmla="*/ 141 h 215"/>
                  <a:gd name="T88" fmla="*/ 0 w 184"/>
                  <a:gd name="T89" fmla="*/ 141 h 215"/>
                  <a:gd name="T90" fmla="*/ 0 w 184"/>
                  <a:gd name="T91" fmla="*/ 135 h 215"/>
                  <a:gd name="T92" fmla="*/ 7 w 184"/>
                  <a:gd name="T93" fmla="*/ 125 h 215"/>
                  <a:gd name="T94" fmla="*/ 11 w 184"/>
                  <a:gd name="T95" fmla="*/ 119 h 215"/>
                  <a:gd name="T96" fmla="*/ 25 w 184"/>
                  <a:gd name="T97" fmla="*/ 93 h 215"/>
                  <a:gd name="T98" fmla="*/ 21 w 184"/>
                  <a:gd name="T99" fmla="*/ 65 h 215"/>
                  <a:gd name="T100" fmla="*/ 17 w 184"/>
                  <a:gd name="T101" fmla="*/ 54 h 215"/>
                  <a:gd name="T102" fmla="*/ 15 w 184"/>
                  <a:gd name="T103" fmla="*/ 42 h 215"/>
                  <a:gd name="T104" fmla="*/ 12 w 184"/>
                  <a:gd name="T105" fmla="*/ 20 h 215"/>
                  <a:gd name="T106" fmla="*/ 17 w 184"/>
                  <a:gd name="T107" fmla="*/ 7 h 215"/>
                  <a:gd name="T108" fmla="*/ 20 w 184"/>
                  <a:gd name="T109" fmla="*/ 0 h 215"/>
                  <a:gd name="T110" fmla="*/ 20 w 184"/>
                  <a:gd name="T111" fmla="*/ 0 h 215"/>
                  <a:gd name="T112" fmla="*/ 48 w 184"/>
                  <a:gd name="T113" fmla="*/ 7 h 215"/>
                  <a:gd name="T114" fmla="*/ 62 w 184"/>
                  <a:gd name="T115" fmla="*/ 13 h 215"/>
                  <a:gd name="T116" fmla="*/ 72 w 184"/>
                  <a:gd name="T117" fmla="*/ 19 h 215"/>
                  <a:gd name="T118" fmla="*/ 83 w 184"/>
                  <a:gd name="T119" fmla="*/ 24 h 215"/>
                  <a:gd name="T120" fmla="*/ 150 w 184"/>
                  <a:gd name="T121" fmla="*/ 1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" h="215">
                    <a:moveTo>
                      <a:pt x="150" y="17"/>
                    </a:moveTo>
                    <a:cubicBezTo>
                      <a:pt x="150" y="17"/>
                      <a:pt x="150" y="17"/>
                      <a:pt x="150" y="17"/>
                    </a:cubicBezTo>
                    <a:cubicBezTo>
                      <a:pt x="151" y="19"/>
                      <a:pt x="155" y="19"/>
                      <a:pt x="156" y="21"/>
                    </a:cubicBezTo>
                    <a:cubicBezTo>
                      <a:pt x="157" y="22"/>
                      <a:pt x="154" y="22"/>
                      <a:pt x="153" y="22"/>
                    </a:cubicBezTo>
                    <a:cubicBezTo>
                      <a:pt x="151" y="22"/>
                      <a:pt x="148" y="24"/>
                      <a:pt x="147" y="26"/>
                    </a:cubicBezTo>
                    <a:cubicBezTo>
                      <a:pt x="147" y="28"/>
                      <a:pt x="151" y="28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2" y="30"/>
                      <a:pt x="153" y="30"/>
                      <a:pt x="152" y="31"/>
                    </a:cubicBezTo>
                    <a:cubicBezTo>
                      <a:pt x="150" y="31"/>
                      <a:pt x="134" y="32"/>
                      <a:pt x="137" y="37"/>
                    </a:cubicBezTo>
                    <a:cubicBezTo>
                      <a:pt x="139" y="38"/>
                      <a:pt x="140" y="40"/>
                      <a:pt x="141" y="41"/>
                    </a:cubicBezTo>
                    <a:cubicBezTo>
                      <a:pt x="143" y="43"/>
                      <a:pt x="144" y="47"/>
                      <a:pt x="146" y="49"/>
                    </a:cubicBezTo>
                    <a:cubicBezTo>
                      <a:pt x="147" y="49"/>
                      <a:pt x="151" y="53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3" y="47"/>
                      <a:pt x="163" y="52"/>
                      <a:pt x="165" y="52"/>
                    </a:cubicBezTo>
                    <a:cubicBezTo>
                      <a:pt x="167" y="53"/>
                      <a:pt x="171" y="54"/>
                      <a:pt x="173" y="53"/>
                    </a:cubicBezTo>
                    <a:cubicBezTo>
                      <a:pt x="174" y="52"/>
                      <a:pt x="175" y="48"/>
                      <a:pt x="177" y="46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1" y="55"/>
                      <a:pt x="184" y="67"/>
                      <a:pt x="180" y="78"/>
                    </a:cubicBezTo>
                    <a:cubicBezTo>
                      <a:pt x="178" y="84"/>
                      <a:pt x="174" y="89"/>
                      <a:pt x="171" y="94"/>
                    </a:cubicBezTo>
                    <a:cubicBezTo>
                      <a:pt x="167" y="99"/>
                      <a:pt x="164" y="105"/>
                      <a:pt x="160" y="110"/>
                    </a:cubicBezTo>
                    <a:cubicBezTo>
                      <a:pt x="160" y="110"/>
                      <a:pt x="159" y="111"/>
                      <a:pt x="159" y="112"/>
                    </a:cubicBezTo>
                    <a:cubicBezTo>
                      <a:pt x="159" y="112"/>
                      <a:pt x="159" y="112"/>
                      <a:pt x="159" y="113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58" y="114"/>
                      <a:pt x="158" y="114"/>
                      <a:pt x="157" y="115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4" y="191"/>
                      <a:pt x="154" y="191"/>
                      <a:pt x="154" y="191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58" y="207"/>
                      <a:pt x="145" y="206"/>
                      <a:pt x="142" y="211"/>
                    </a:cubicBezTo>
                    <a:cubicBezTo>
                      <a:pt x="136" y="214"/>
                      <a:pt x="126" y="215"/>
                      <a:pt x="120" y="212"/>
                    </a:cubicBezTo>
                    <a:cubicBezTo>
                      <a:pt x="113" y="207"/>
                      <a:pt x="110" y="210"/>
                      <a:pt x="103" y="211"/>
                    </a:cubicBezTo>
                    <a:cubicBezTo>
                      <a:pt x="101" y="212"/>
                      <a:pt x="98" y="212"/>
                      <a:pt x="97" y="213"/>
                    </a:cubicBezTo>
                    <a:cubicBezTo>
                      <a:pt x="96" y="213"/>
                      <a:pt x="95" y="214"/>
                      <a:pt x="95" y="214"/>
                    </a:cubicBezTo>
                    <a:cubicBezTo>
                      <a:pt x="94" y="214"/>
                      <a:pt x="94" y="215"/>
                      <a:pt x="93" y="215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77" y="209"/>
                      <a:pt x="73" y="206"/>
                      <a:pt x="68" y="205"/>
                    </a:cubicBezTo>
                    <a:cubicBezTo>
                      <a:pt x="62" y="196"/>
                      <a:pt x="47" y="196"/>
                      <a:pt x="39" y="190"/>
                    </a:cubicBezTo>
                    <a:cubicBezTo>
                      <a:pt x="32" y="183"/>
                      <a:pt x="20" y="175"/>
                      <a:pt x="17" y="165"/>
                    </a:cubicBezTo>
                    <a:cubicBezTo>
                      <a:pt x="13" y="162"/>
                      <a:pt x="0" y="146"/>
                      <a:pt x="0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" y="132"/>
                      <a:pt x="7" y="129"/>
                      <a:pt x="7" y="125"/>
                    </a:cubicBezTo>
                    <a:cubicBezTo>
                      <a:pt x="9" y="123"/>
                      <a:pt x="9" y="120"/>
                      <a:pt x="11" y="119"/>
                    </a:cubicBezTo>
                    <a:cubicBezTo>
                      <a:pt x="14" y="110"/>
                      <a:pt x="21" y="102"/>
                      <a:pt x="25" y="93"/>
                    </a:cubicBezTo>
                    <a:cubicBezTo>
                      <a:pt x="28" y="86"/>
                      <a:pt x="22" y="74"/>
                      <a:pt x="21" y="65"/>
                    </a:cubicBezTo>
                    <a:cubicBezTo>
                      <a:pt x="20" y="61"/>
                      <a:pt x="17" y="59"/>
                      <a:pt x="17" y="54"/>
                    </a:cubicBezTo>
                    <a:cubicBezTo>
                      <a:pt x="16" y="50"/>
                      <a:pt x="16" y="46"/>
                      <a:pt x="15" y="42"/>
                    </a:cubicBezTo>
                    <a:cubicBezTo>
                      <a:pt x="13" y="34"/>
                      <a:pt x="12" y="28"/>
                      <a:pt x="12" y="20"/>
                    </a:cubicBezTo>
                    <a:cubicBezTo>
                      <a:pt x="12" y="15"/>
                      <a:pt x="16" y="11"/>
                      <a:pt x="17" y="7"/>
                    </a:cubicBezTo>
                    <a:cubicBezTo>
                      <a:pt x="18" y="5"/>
                      <a:pt x="19" y="2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9" y="3"/>
                      <a:pt x="39" y="3"/>
                      <a:pt x="48" y="7"/>
                    </a:cubicBezTo>
                    <a:cubicBezTo>
                      <a:pt x="52" y="8"/>
                      <a:pt x="58" y="10"/>
                      <a:pt x="62" y="13"/>
                    </a:cubicBezTo>
                    <a:cubicBezTo>
                      <a:pt x="64" y="15"/>
                      <a:pt x="70" y="17"/>
                      <a:pt x="72" y="19"/>
                    </a:cubicBezTo>
                    <a:cubicBezTo>
                      <a:pt x="76" y="21"/>
                      <a:pt x="79" y="23"/>
                      <a:pt x="83" y="24"/>
                    </a:cubicBezTo>
                    <a:cubicBezTo>
                      <a:pt x="150" y="17"/>
                      <a:pt x="150" y="17"/>
                      <a:pt x="150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1" name="Freeform 23">
                <a:extLst>
                  <a:ext uri="{FF2B5EF4-FFF2-40B4-BE49-F238E27FC236}">
                    <a16:creationId xmlns:a16="http://schemas.microsoft.com/office/drawing/2014/main" id="{24BDC2B8-1EA0-6646-8548-4D5808B5E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691" y="3129101"/>
                <a:ext cx="580824" cy="321176"/>
              </a:xfrm>
              <a:custGeom>
                <a:avLst/>
                <a:gdLst>
                  <a:gd name="T0" fmla="*/ 222 w 226"/>
                  <a:gd name="T1" fmla="*/ 30 h 125"/>
                  <a:gd name="T2" fmla="*/ 226 w 226"/>
                  <a:gd name="T3" fmla="*/ 42 h 125"/>
                  <a:gd name="T4" fmla="*/ 226 w 226"/>
                  <a:gd name="T5" fmla="*/ 42 h 125"/>
                  <a:gd name="T6" fmla="*/ 226 w 226"/>
                  <a:gd name="T7" fmla="*/ 64 h 125"/>
                  <a:gd name="T8" fmla="*/ 214 w 226"/>
                  <a:gd name="T9" fmla="*/ 77 h 125"/>
                  <a:gd name="T10" fmla="*/ 199 w 226"/>
                  <a:gd name="T11" fmla="*/ 88 h 125"/>
                  <a:gd name="T12" fmla="*/ 171 w 226"/>
                  <a:gd name="T13" fmla="*/ 111 h 125"/>
                  <a:gd name="T14" fmla="*/ 168 w 226"/>
                  <a:gd name="T15" fmla="*/ 116 h 125"/>
                  <a:gd name="T16" fmla="*/ 167 w 226"/>
                  <a:gd name="T17" fmla="*/ 118 h 125"/>
                  <a:gd name="T18" fmla="*/ 167 w 226"/>
                  <a:gd name="T19" fmla="*/ 118 h 125"/>
                  <a:gd name="T20" fmla="*/ 100 w 226"/>
                  <a:gd name="T21" fmla="*/ 125 h 125"/>
                  <a:gd name="T22" fmla="*/ 89 w 226"/>
                  <a:gd name="T23" fmla="*/ 120 h 125"/>
                  <a:gd name="T24" fmla="*/ 79 w 226"/>
                  <a:gd name="T25" fmla="*/ 114 h 125"/>
                  <a:gd name="T26" fmla="*/ 65 w 226"/>
                  <a:gd name="T27" fmla="*/ 108 h 125"/>
                  <a:gd name="T28" fmla="*/ 37 w 226"/>
                  <a:gd name="T29" fmla="*/ 101 h 125"/>
                  <a:gd name="T30" fmla="*/ 37 w 226"/>
                  <a:gd name="T31" fmla="*/ 101 h 125"/>
                  <a:gd name="T32" fmla="*/ 1 w 226"/>
                  <a:gd name="T33" fmla="*/ 86 h 125"/>
                  <a:gd name="T34" fmla="*/ 1 w 226"/>
                  <a:gd name="T35" fmla="*/ 86 h 125"/>
                  <a:gd name="T36" fmla="*/ 2 w 226"/>
                  <a:gd name="T37" fmla="*/ 67 h 125"/>
                  <a:gd name="T38" fmla="*/ 6 w 226"/>
                  <a:gd name="T39" fmla="*/ 42 h 125"/>
                  <a:gd name="T40" fmla="*/ 8 w 226"/>
                  <a:gd name="T41" fmla="*/ 28 h 125"/>
                  <a:gd name="T42" fmla="*/ 7 w 226"/>
                  <a:gd name="T43" fmla="*/ 16 h 125"/>
                  <a:gd name="T44" fmla="*/ 4 w 226"/>
                  <a:gd name="T45" fmla="*/ 12 h 125"/>
                  <a:gd name="T46" fmla="*/ 0 w 226"/>
                  <a:gd name="T47" fmla="*/ 0 h 125"/>
                  <a:gd name="T48" fmla="*/ 0 w 226"/>
                  <a:gd name="T49" fmla="*/ 0 h 125"/>
                  <a:gd name="T50" fmla="*/ 68 w 226"/>
                  <a:gd name="T51" fmla="*/ 30 h 125"/>
                  <a:gd name="T52" fmla="*/ 222 w 226"/>
                  <a:gd name="T5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6" h="125">
                    <a:moveTo>
                      <a:pt x="222" y="30"/>
                    </a:move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4" y="68"/>
                      <a:pt x="218" y="74"/>
                      <a:pt x="214" y="77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89" y="96"/>
                      <a:pt x="180" y="102"/>
                      <a:pt x="171" y="111"/>
                    </a:cubicBezTo>
                    <a:cubicBezTo>
                      <a:pt x="170" y="112"/>
                      <a:pt x="169" y="115"/>
                      <a:pt x="168" y="116"/>
                    </a:cubicBezTo>
                    <a:cubicBezTo>
                      <a:pt x="168" y="117"/>
                      <a:pt x="168" y="117"/>
                      <a:pt x="167" y="118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00" y="125"/>
                      <a:pt x="100" y="125"/>
                      <a:pt x="100" y="125"/>
                    </a:cubicBezTo>
                    <a:cubicBezTo>
                      <a:pt x="96" y="124"/>
                      <a:pt x="93" y="122"/>
                      <a:pt x="89" y="120"/>
                    </a:cubicBezTo>
                    <a:cubicBezTo>
                      <a:pt x="87" y="118"/>
                      <a:pt x="81" y="116"/>
                      <a:pt x="79" y="114"/>
                    </a:cubicBezTo>
                    <a:cubicBezTo>
                      <a:pt x="75" y="111"/>
                      <a:pt x="69" y="109"/>
                      <a:pt x="65" y="108"/>
                    </a:cubicBezTo>
                    <a:cubicBezTo>
                      <a:pt x="56" y="104"/>
                      <a:pt x="46" y="104"/>
                      <a:pt x="37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3" y="81"/>
                      <a:pt x="0" y="73"/>
                      <a:pt x="2" y="67"/>
                    </a:cubicBezTo>
                    <a:cubicBezTo>
                      <a:pt x="5" y="59"/>
                      <a:pt x="6" y="51"/>
                      <a:pt x="6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3"/>
                      <a:pt x="7" y="20"/>
                      <a:pt x="7" y="16"/>
                    </a:cubicBezTo>
                    <a:cubicBezTo>
                      <a:pt x="6" y="15"/>
                      <a:pt x="5" y="13"/>
                      <a:pt x="4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222" y="30"/>
                      <a:pt x="222" y="30"/>
                      <a:pt x="222" y="3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2" name="Freeform 24">
                <a:extLst>
                  <a:ext uri="{FF2B5EF4-FFF2-40B4-BE49-F238E27FC236}">
                    <a16:creationId xmlns:a16="http://schemas.microsoft.com/office/drawing/2014/main" id="{0D38EB70-284A-944E-A6D4-1C6620CC4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464" y="2852226"/>
                <a:ext cx="586977" cy="354401"/>
              </a:xfrm>
              <a:custGeom>
                <a:avLst/>
                <a:gdLst>
                  <a:gd name="T0" fmla="*/ 7 w 229"/>
                  <a:gd name="T1" fmla="*/ 108 h 138"/>
                  <a:gd name="T2" fmla="*/ 75 w 229"/>
                  <a:gd name="T3" fmla="*/ 138 h 138"/>
                  <a:gd name="T4" fmla="*/ 229 w 229"/>
                  <a:gd name="T5" fmla="*/ 138 h 138"/>
                  <a:gd name="T6" fmla="*/ 229 w 229"/>
                  <a:gd name="T7" fmla="*/ 138 h 138"/>
                  <a:gd name="T8" fmla="*/ 214 w 229"/>
                  <a:gd name="T9" fmla="*/ 17 h 138"/>
                  <a:gd name="T10" fmla="*/ 214 w 229"/>
                  <a:gd name="T11" fmla="*/ 17 h 138"/>
                  <a:gd name="T12" fmla="*/ 185 w 229"/>
                  <a:gd name="T13" fmla="*/ 17 h 138"/>
                  <a:gd name="T14" fmla="*/ 185 w 229"/>
                  <a:gd name="T15" fmla="*/ 31 h 138"/>
                  <a:gd name="T16" fmla="*/ 152 w 229"/>
                  <a:gd name="T17" fmla="*/ 31 h 138"/>
                  <a:gd name="T18" fmla="*/ 152 w 229"/>
                  <a:gd name="T19" fmla="*/ 22 h 138"/>
                  <a:gd name="T20" fmla="*/ 82 w 229"/>
                  <a:gd name="T21" fmla="*/ 26 h 138"/>
                  <a:gd name="T22" fmla="*/ 24 w 229"/>
                  <a:gd name="T23" fmla="*/ 0 h 138"/>
                  <a:gd name="T24" fmla="*/ 24 w 229"/>
                  <a:gd name="T25" fmla="*/ 0 h 138"/>
                  <a:gd name="T26" fmla="*/ 27 w 229"/>
                  <a:gd name="T27" fmla="*/ 51 h 138"/>
                  <a:gd name="T28" fmla="*/ 21 w 229"/>
                  <a:gd name="T29" fmla="*/ 59 h 138"/>
                  <a:gd name="T30" fmla="*/ 16 w 229"/>
                  <a:gd name="T31" fmla="*/ 66 h 138"/>
                  <a:gd name="T32" fmla="*/ 13 w 229"/>
                  <a:gd name="T33" fmla="*/ 73 h 138"/>
                  <a:gd name="T34" fmla="*/ 5 w 229"/>
                  <a:gd name="T35" fmla="*/ 77 h 138"/>
                  <a:gd name="T36" fmla="*/ 3 w 229"/>
                  <a:gd name="T37" fmla="*/ 90 h 138"/>
                  <a:gd name="T38" fmla="*/ 5 w 229"/>
                  <a:gd name="T39" fmla="*/ 96 h 138"/>
                  <a:gd name="T40" fmla="*/ 5 w 229"/>
                  <a:gd name="T41" fmla="*/ 104 h 138"/>
                  <a:gd name="T42" fmla="*/ 7 w 229"/>
                  <a:gd name="T43" fmla="*/ 10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9" h="138">
                    <a:moveTo>
                      <a:pt x="7" y="108"/>
                    </a:moveTo>
                    <a:cubicBezTo>
                      <a:pt x="75" y="138"/>
                      <a:pt x="75" y="138"/>
                      <a:pt x="75" y="138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4"/>
                      <a:pt x="28" y="47"/>
                      <a:pt x="27" y="51"/>
                    </a:cubicBezTo>
                    <a:cubicBezTo>
                      <a:pt x="24" y="53"/>
                      <a:pt x="19" y="55"/>
                      <a:pt x="21" y="59"/>
                    </a:cubicBezTo>
                    <a:cubicBezTo>
                      <a:pt x="23" y="65"/>
                      <a:pt x="18" y="64"/>
                      <a:pt x="16" y="66"/>
                    </a:cubicBezTo>
                    <a:cubicBezTo>
                      <a:pt x="13" y="67"/>
                      <a:pt x="14" y="71"/>
                      <a:pt x="13" y="73"/>
                    </a:cubicBezTo>
                    <a:cubicBezTo>
                      <a:pt x="12" y="79"/>
                      <a:pt x="9" y="77"/>
                      <a:pt x="5" y="77"/>
                    </a:cubicBezTo>
                    <a:cubicBezTo>
                      <a:pt x="0" y="78"/>
                      <a:pt x="4" y="87"/>
                      <a:pt x="3" y="90"/>
                    </a:cubicBezTo>
                    <a:cubicBezTo>
                      <a:pt x="1" y="94"/>
                      <a:pt x="2" y="93"/>
                      <a:pt x="5" y="96"/>
                    </a:cubicBezTo>
                    <a:cubicBezTo>
                      <a:pt x="6" y="99"/>
                      <a:pt x="5" y="102"/>
                      <a:pt x="5" y="104"/>
                    </a:cubicBezTo>
                    <a:cubicBezTo>
                      <a:pt x="6" y="106"/>
                      <a:pt x="7" y="107"/>
                      <a:pt x="7" y="1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3" name="Freeform 25">
                <a:extLst>
                  <a:ext uri="{FF2B5EF4-FFF2-40B4-BE49-F238E27FC236}">
                    <a16:creationId xmlns:a16="http://schemas.microsoft.com/office/drawing/2014/main" id="{39029231-67EF-6A48-8675-DAE656ED7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065" y="2718094"/>
                <a:ext cx="510682" cy="737105"/>
              </a:xfrm>
              <a:custGeom>
                <a:avLst/>
                <a:gdLst>
                  <a:gd name="T0" fmla="*/ 187 w 199"/>
                  <a:gd name="T1" fmla="*/ 42 h 287"/>
                  <a:gd name="T2" fmla="*/ 187 w 199"/>
                  <a:gd name="T3" fmla="*/ 49 h 287"/>
                  <a:gd name="T4" fmla="*/ 187 w 199"/>
                  <a:gd name="T5" fmla="*/ 50 h 287"/>
                  <a:gd name="T6" fmla="*/ 185 w 199"/>
                  <a:gd name="T7" fmla="*/ 56 h 287"/>
                  <a:gd name="T8" fmla="*/ 188 w 199"/>
                  <a:gd name="T9" fmla="*/ 69 h 287"/>
                  <a:gd name="T10" fmla="*/ 192 w 199"/>
                  <a:gd name="T11" fmla="*/ 97 h 287"/>
                  <a:gd name="T12" fmla="*/ 191 w 199"/>
                  <a:gd name="T13" fmla="*/ 124 h 287"/>
                  <a:gd name="T14" fmla="*/ 187 w 199"/>
                  <a:gd name="T15" fmla="*/ 178 h 287"/>
                  <a:gd name="T16" fmla="*/ 185 w 199"/>
                  <a:gd name="T17" fmla="*/ 181 h 287"/>
                  <a:gd name="T18" fmla="*/ 184 w 199"/>
                  <a:gd name="T19" fmla="*/ 184 h 287"/>
                  <a:gd name="T20" fmla="*/ 183 w 199"/>
                  <a:gd name="T21" fmla="*/ 186 h 287"/>
                  <a:gd name="T22" fmla="*/ 182 w 199"/>
                  <a:gd name="T23" fmla="*/ 190 h 287"/>
                  <a:gd name="T24" fmla="*/ 180 w 199"/>
                  <a:gd name="T25" fmla="*/ 192 h 287"/>
                  <a:gd name="T26" fmla="*/ 178 w 199"/>
                  <a:gd name="T27" fmla="*/ 197 h 287"/>
                  <a:gd name="T28" fmla="*/ 179 w 199"/>
                  <a:gd name="T29" fmla="*/ 208 h 287"/>
                  <a:gd name="T30" fmla="*/ 179 w 199"/>
                  <a:gd name="T31" fmla="*/ 208 h 287"/>
                  <a:gd name="T32" fmla="*/ 173 w 199"/>
                  <a:gd name="T33" fmla="*/ 210 h 287"/>
                  <a:gd name="T34" fmla="*/ 173 w 199"/>
                  <a:gd name="T35" fmla="*/ 210 h 287"/>
                  <a:gd name="T36" fmla="*/ 166 w 199"/>
                  <a:gd name="T37" fmla="*/ 216 h 287"/>
                  <a:gd name="T38" fmla="*/ 162 w 199"/>
                  <a:gd name="T39" fmla="*/ 229 h 287"/>
                  <a:gd name="T40" fmla="*/ 167 w 199"/>
                  <a:gd name="T41" fmla="*/ 255 h 287"/>
                  <a:gd name="T42" fmla="*/ 164 w 199"/>
                  <a:gd name="T43" fmla="*/ 277 h 287"/>
                  <a:gd name="T44" fmla="*/ 161 w 199"/>
                  <a:gd name="T45" fmla="*/ 287 h 287"/>
                  <a:gd name="T46" fmla="*/ 161 w 199"/>
                  <a:gd name="T47" fmla="*/ 287 h 287"/>
                  <a:gd name="T48" fmla="*/ 154 w 199"/>
                  <a:gd name="T49" fmla="*/ 279 h 287"/>
                  <a:gd name="T50" fmla="*/ 149 w 199"/>
                  <a:gd name="T51" fmla="*/ 270 h 287"/>
                  <a:gd name="T52" fmla="*/ 145 w 199"/>
                  <a:gd name="T53" fmla="*/ 263 h 287"/>
                  <a:gd name="T54" fmla="*/ 139 w 199"/>
                  <a:gd name="T55" fmla="*/ 269 h 287"/>
                  <a:gd name="T56" fmla="*/ 132 w 199"/>
                  <a:gd name="T57" fmla="*/ 276 h 287"/>
                  <a:gd name="T58" fmla="*/ 117 w 199"/>
                  <a:gd name="T59" fmla="*/ 283 h 287"/>
                  <a:gd name="T60" fmla="*/ 117 w 199"/>
                  <a:gd name="T61" fmla="*/ 283 h 287"/>
                  <a:gd name="T62" fmla="*/ 106 w 199"/>
                  <a:gd name="T63" fmla="*/ 269 h 287"/>
                  <a:gd name="T64" fmla="*/ 92 w 199"/>
                  <a:gd name="T65" fmla="*/ 247 h 287"/>
                  <a:gd name="T66" fmla="*/ 87 w 199"/>
                  <a:gd name="T67" fmla="*/ 244 h 287"/>
                  <a:gd name="T68" fmla="*/ 87 w 199"/>
                  <a:gd name="T69" fmla="*/ 236 h 287"/>
                  <a:gd name="T70" fmla="*/ 88 w 199"/>
                  <a:gd name="T71" fmla="*/ 222 h 287"/>
                  <a:gd name="T72" fmla="*/ 65 w 199"/>
                  <a:gd name="T73" fmla="*/ 223 h 287"/>
                  <a:gd name="T74" fmla="*/ 43 w 199"/>
                  <a:gd name="T75" fmla="*/ 205 h 287"/>
                  <a:gd name="T76" fmla="*/ 26 w 199"/>
                  <a:gd name="T77" fmla="*/ 202 h 287"/>
                  <a:gd name="T78" fmla="*/ 26 w 199"/>
                  <a:gd name="T79" fmla="*/ 202 h 287"/>
                  <a:gd name="T80" fmla="*/ 22 w 199"/>
                  <a:gd name="T81" fmla="*/ 190 h 287"/>
                  <a:gd name="T82" fmla="*/ 22 w 199"/>
                  <a:gd name="T83" fmla="*/ 190 h 287"/>
                  <a:gd name="T84" fmla="*/ 7 w 199"/>
                  <a:gd name="T85" fmla="*/ 69 h 287"/>
                  <a:gd name="T86" fmla="*/ 7 w 199"/>
                  <a:gd name="T87" fmla="*/ 69 h 287"/>
                  <a:gd name="T88" fmla="*/ 0 w 199"/>
                  <a:gd name="T89" fmla="*/ 17 h 287"/>
                  <a:gd name="T90" fmla="*/ 0 w 199"/>
                  <a:gd name="T91" fmla="*/ 17 h 287"/>
                  <a:gd name="T92" fmla="*/ 91 w 199"/>
                  <a:gd name="T93" fmla="*/ 0 h 287"/>
                  <a:gd name="T94" fmla="*/ 95 w 199"/>
                  <a:gd name="T95" fmla="*/ 16 h 287"/>
                  <a:gd name="T96" fmla="*/ 99 w 199"/>
                  <a:gd name="T97" fmla="*/ 23 h 287"/>
                  <a:gd name="T98" fmla="*/ 99 w 199"/>
                  <a:gd name="T99" fmla="*/ 31 h 287"/>
                  <a:gd name="T100" fmla="*/ 109 w 199"/>
                  <a:gd name="T101" fmla="*/ 42 h 287"/>
                  <a:gd name="T102" fmla="*/ 109 w 199"/>
                  <a:gd name="T103" fmla="*/ 58 h 287"/>
                  <a:gd name="T104" fmla="*/ 109 w 199"/>
                  <a:gd name="T105" fmla="*/ 65 h 287"/>
                  <a:gd name="T106" fmla="*/ 122 w 199"/>
                  <a:gd name="T107" fmla="*/ 71 h 287"/>
                  <a:gd name="T108" fmla="*/ 130 w 199"/>
                  <a:gd name="T109" fmla="*/ 78 h 287"/>
                  <a:gd name="T110" fmla="*/ 141 w 199"/>
                  <a:gd name="T111" fmla="*/ 60 h 287"/>
                  <a:gd name="T112" fmla="*/ 147 w 199"/>
                  <a:gd name="T113" fmla="*/ 58 h 287"/>
                  <a:gd name="T114" fmla="*/ 154 w 199"/>
                  <a:gd name="T115" fmla="*/ 54 h 287"/>
                  <a:gd name="T116" fmla="*/ 163 w 199"/>
                  <a:gd name="T117" fmla="*/ 60 h 287"/>
                  <a:gd name="T118" fmla="*/ 166 w 199"/>
                  <a:gd name="T119" fmla="*/ 50 h 287"/>
                  <a:gd name="T120" fmla="*/ 172 w 199"/>
                  <a:gd name="T121" fmla="*/ 45 h 287"/>
                  <a:gd name="T122" fmla="*/ 179 w 199"/>
                  <a:gd name="T123" fmla="*/ 43 h 287"/>
                  <a:gd name="T124" fmla="*/ 187 w 199"/>
                  <a:gd name="T125" fmla="*/ 4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9" h="287">
                    <a:moveTo>
                      <a:pt x="187" y="42"/>
                    </a:moveTo>
                    <a:cubicBezTo>
                      <a:pt x="187" y="44"/>
                      <a:pt x="187" y="46"/>
                      <a:pt x="187" y="49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2"/>
                      <a:pt x="185" y="54"/>
                      <a:pt x="185" y="56"/>
                    </a:cubicBezTo>
                    <a:cubicBezTo>
                      <a:pt x="191" y="62"/>
                      <a:pt x="188" y="61"/>
                      <a:pt x="188" y="69"/>
                    </a:cubicBezTo>
                    <a:cubicBezTo>
                      <a:pt x="188" y="77"/>
                      <a:pt x="192" y="87"/>
                      <a:pt x="192" y="97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9" y="133"/>
                      <a:pt x="191" y="168"/>
                      <a:pt x="187" y="178"/>
                    </a:cubicBezTo>
                    <a:cubicBezTo>
                      <a:pt x="187" y="178"/>
                      <a:pt x="185" y="180"/>
                      <a:pt x="185" y="181"/>
                    </a:cubicBezTo>
                    <a:cubicBezTo>
                      <a:pt x="185" y="182"/>
                      <a:pt x="184" y="183"/>
                      <a:pt x="184" y="184"/>
                    </a:cubicBezTo>
                    <a:cubicBezTo>
                      <a:pt x="184" y="184"/>
                      <a:pt x="183" y="186"/>
                      <a:pt x="183" y="186"/>
                    </a:cubicBezTo>
                    <a:cubicBezTo>
                      <a:pt x="183" y="187"/>
                      <a:pt x="182" y="188"/>
                      <a:pt x="182" y="190"/>
                    </a:cubicBezTo>
                    <a:cubicBezTo>
                      <a:pt x="181" y="190"/>
                      <a:pt x="180" y="192"/>
                      <a:pt x="180" y="192"/>
                    </a:cubicBezTo>
                    <a:cubicBezTo>
                      <a:pt x="180" y="194"/>
                      <a:pt x="179" y="195"/>
                      <a:pt x="178" y="197"/>
                    </a:cubicBezTo>
                    <a:cubicBezTo>
                      <a:pt x="179" y="208"/>
                      <a:pt x="179" y="208"/>
                      <a:pt x="179" y="208"/>
                    </a:cubicBezTo>
                    <a:cubicBezTo>
                      <a:pt x="179" y="208"/>
                      <a:pt x="179" y="208"/>
                      <a:pt x="179" y="208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2" y="211"/>
                      <a:pt x="167" y="215"/>
                      <a:pt x="166" y="216"/>
                    </a:cubicBezTo>
                    <a:cubicBezTo>
                      <a:pt x="161" y="220"/>
                      <a:pt x="159" y="224"/>
                      <a:pt x="162" y="229"/>
                    </a:cubicBezTo>
                    <a:cubicBezTo>
                      <a:pt x="165" y="238"/>
                      <a:pt x="163" y="247"/>
                      <a:pt x="167" y="255"/>
                    </a:cubicBezTo>
                    <a:cubicBezTo>
                      <a:pt x="171" y="264"/>
                      <a:pt x="167" y="269"/>
                      <a:pt x="164" y="277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61" y="287"/>
                      <a:pt x="161" y="287"/>
                      <a:pt x="161" y="287"/>
                    </a:cubicBezTo>
                    <a:cubicBezTo>
                      <a:pt x="160" y="284"/>
                      <a:pt x="154" y="281"/>
                      <a:pt x="154" y="279"/>
                    </a:cubicBezTo>
                    <a:cubicBezTo>
                      <a:pt x="152" y="278"/>
                      <a:pt x="150" y="272"/>
                      <a:pt x="149" y="270"/>
                    </a:cubicBezTo>
                    <a:cubicBezTo>
                      <a:pt x="149" y="269"/>
                      <a:pt x="146" y="262"/>
                      <a:pt x="145" y="263"/>
                    </a:cubicBezTo>
                    <a:cubicBezTo>
                      <a:pt x="142" y="264"/>
                      <a:pt x="141" y="267"/>
                      <a:pt x="139" y="269"/>
                    </a:cubicBezTo>
                    <a:cubicBezTo>
                      <a:pt x="136" y="271"/>
                      <a:pt x="134" y="274"/>
                      <a:pt x="132" y="276"/>
                    </a:cubicBezTo>
                    <a:cubicBezTo>
                      <a:pt x="127" y="280"/>
                      <a:pt x="123" y="281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06" y="269"/>
                      <a:pt x="106" y="269"/>
                      <a:pt x="106" y="269"/>
                    </a:cubicBezTo>
                    <a:cubicBezTo>
                      <a:pt x="100" y="266"/>
                      <a:pt x="93" y="254"/>
                      <a:pt x="92" y="247"/>
                    </a:cubicBezTo>
                    <a:cubicBezTo>
                      <a:pt x="91" y="246"/>
                      <a:pt x="86" y="247"/>
                      <a:pt x="87" y="244"/>
                    </a:cubicBezTo>
                    <a:cubicBezTo>
                      <a:pt x="87" y="236"/>
                      <a:pt x="87" y="236"/>
                      <a:pt x="87" y="236"/>
                    </a:cubicBezTo>
                    <a:cubicBezTo>
                      <a:pt x="88" y="222"/>
                      <a:pt x="88" y="222"/>
                      <a:pt x="88" y="222"/>
                    </a:cubicBezTo>
                    <a:cubicBezTo>
                      <a:pt x="78" y="222"/>
                      <a:pt x="75" y="230"/>
                      <a:pt x="65" y="223"/>
                    </a:cubicBezTo>
                    <a:cubicBezTo>
                      <a:pt x="57" y="218"/>
                      <a:pt x="51" y="210"/>
                      <a:pt x="43" y="205"/>
                    </a:cubicBezTo>
                    <a:cubicBezTo>
                      <a:pt x="38" y="202"/>
                      <a:pt x="32" y="203"/>
                      <a:pt x="26" y="202"/>
                    </a:cubicBezTo>
                    <a:cubicBezTo>
                      <a:pt x="26" y="202"/>
                      <a:pt x="26" y="202"/>
                      <a:pt x="26" y="202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7" y="6"/>
                      <a:pt x="93" y="9"/>
                      <a:pt x="95" y="16"/>
                    </a:cubicBezTo>
                    <a:cubicBezTo>
                      <a:pt x="96" y="18"/>
                      <a:pt x="98" y="20"/>
                      <a:pt x="99" y="23"/>
                    </a:cubicBezTo>
                    <a:cubicBezTo>
                      <a:pt x="100" y="25"/>
                      <a:pt x="99" y="28"/>
                      <a:pt x="99" y="31"/>
                    </a:cubicBezTo>
                    <a:cubicBezTo>
                      <a:pt x="102" y="34"/>
                      <a:pt x="108" y="38"/>
                      <a:pt x="109" y="42"/>
                    </a:cubicBezTo>
                    <a:cubicBezTo>
                      <a:pt x="111" y="48"/>
                      <a:pt x="109" y="52"/>
                      <a:pt x="109" y="58"/>
                    </a:cubicBezTo>
                    <a:cubicBezTo>
                      <a:pt x="108" y="60"/>
                      <a:pt x="107" y="63"/>
                      <a:pt x="109" y="65"/>
                    </a:cubicBezTo>
                    <a:cubicBezTo>
                      <a:pt x="116" y="66"/>
                      <a:pt x="116" y="65"/>
                      <a:pt x="122" y="71"/>
                    </a:cubicBezTo>
                    <a:cubicBezTo>
                      <a:pt x="123" y="72"/>
                      <a:pt x="127" y="78"/>
                      <a:pt x="130" y="78"/>
                    </a:cubicBezTo>
                    <a:cubicBezTo>
                      <a:pt x="133" y="77"/>
                      <a:pt x="139" y="64"/>
                      <a:pt x="141" y="60"/>
                    </a:cubicBezTo>
                    <a:cubicBezTo>
                      <a:pt x="143" y="57"/>
                      <a:pt x="144" y="58"/>
                      <a:pt x="147" y="58"/>
                    </a:cubicBezTo>
                    <a:cubicBezTo>
                      <a:pt x="150" y="58"/>
                      <a:pt x="151" y="54"/>
                      <a:pt x="154" y="54"/>
                    </a:cubicBezTo>
                    <a:cubicBezTo>
                      <a:pt x="156" y="55"/>
                      <a:pt x="160" y="62"/>
                      <a:pt x="163" y="60"/>
                    </a:cubicBezTo>
                    <a:cubicBezTo>
                      <a:pt x="164" y="59"/>
                      <a:pt x="163" y="52"/>
                      <a:pt x="166" y="50"/>
                    </a:cubicBezTo>
                    <a:cubicBezTo>
                      <a:pt x="169" y="50"/>
                      <a:pt x="170" y="47"/>
                      <a:pt x="172" y="45"/>
                    </a:cubicBezTo>
                    <a:cubicBezTo>
                      <a:pt x="173" y="43"/>
                      <a:pt x="176" y="43"/>
                      <a:pt x="179" y="43"/>
                    </a:cubicBezTo>
                    <a:cubicBezTo>
                      <a:pt x="187" y="42"/>
                      <a:pt x="187" y="42"/>
                      <a:pt x="187" y="4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4" name="Freeform 26">
                <a:extLst>
                  <a:ext uri="{FF2B5EF4-FFF2-40B4-BE49-F238E27FC236}">
                    <a16:creationId xmlns:a16="http://schemas.microsoft.com/office/drawing/2014/main" id="{7DDE1762-DED5-FD4C-A829-244920671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220" y="2224640"/>
                <a:ext cx="332568" cy="1027517"/>
              </a:xfrm>
              <a:custGeom>
                <a:avLst/>
                <a:gdLst>
                  <a:gd name="T0" fmla="*/ 12 w 128"/>
                  <a:gd name="T1" fmla="*/ 241 h 400"/>
                  <a:gd name="T2" fmla="*/ 10 w 128"/>
                  <a:gd name="T3" fmla="*/ 248 h 400"/>
                  <a:gd name="T4" fmla="*/ 17 w 128"/>
                  <a:gd name="T5" fmla="*/ 289 h 400"/>
                  <a:gd name="T6" fmla="*/ 12 w 128"/>
                  <a:gd name="T7" fmla="*/ 370 h 400"/>
                  <a:gd name="T8" fmla="*/ 9 w 128"/>
                  <a:gd name="T9" fmla="*/ 376 h 400"/>
                  <a:gd name="T10" fmla="*/ 7 w 128"/>
                  <a:gd name="T11" fmla="*/ 382 h 400"/>
                  <a:gd name="T12" fmla="*/ 3 w 128"/>
                  <a:gd name="T13" fmla="*/ 389 h 400"/>
                  <a:gd name="T14" fmla="*/ 4 w 128"/>
                  <a:gd name="T15" fmla="*/ 400 h 400"/>
                  <a:gd name="T16" fmla="*/ 64 w 128"/>
                  <a:gd name="T17" fmla="*/ 397 h 400"/>
                  <a:gd name="T18" fmla="*/ 81 w 128"/>
                  <a:gd name="T19" fmla="*/ 394 h 400"/>
                  <a:gd name="T20" fmla="*/ 119 w 128"/>
                  <a:gd name="T21" fmla="*/ 399 h 400"/>
                  <a:gd name="T22" fmla="*/ 119 w 128"/>
                  <a:gd name="T23" fmla="*/ 394 h 400"/>
                  <a:gd name="T24" fmla="*/ 122 w 128"/>
                  <a:gd name="T25" fmla="*/ 340 h 400"/>
                  <a:gd name="T26" fmla="*/ 125 w 128"/>
                  <a:gd name="T27" fmla="*/ 200 h 400"/>
                  <a:gd name="T28" fmla="*/ 126 w 128"/>
                  <a:gd name="T29" fmla="*/ 134 h 400"/>
                  <a:gd name="T30" fmla="*/ 121 w 128"/>
                  <a:gd name="T31" fmla="*/ 118 h 400"/>
                  <a:gd name="T32" fmla="*/ 116 w 128"/>
                  <a:gd name="T33" fmla="*/ 114 h 400"/>
                  <a:gd name="T34" fmla="*/ 114 w 128"/>
                  <a:gd name="T35" fmla="*/ 112 h 400"/>
                  <a:gd name="T36" fmla="*/ 111 w 128"/>
                  <a:gd name="T37" fmla="*/ 100 h 400"/>
                  <a:gd name="T38" fmla="*/ 109 w 128"/>
                  <a:gd name="T39" fmla="*/ 94 h 400"/>
                  <a:gd name="T40" fmla="*/ 95 w 128"/>
                  <a:gd name="T41" fmla="*/ 90 h 400"/>
                  <a:gd name="T42" fmla="*/ 81 w 128"/>
                  <a:gd name="T43" fmla="*/ 103 h 400"/>
                  <a:gd name="T44" fmla="*/ 78 w 128"/>
                  <a:gd name="T45" fmla="*/ 115 h 400"/>
                  <a:gd name="T46" fmla="*/ 66 w 128"/>
                  <a:gd name="T47" fmla="*/ 111 h 400"/>
                  <a:gd name="T48" fmla="*/ 65 w 128"/>
                  <a:gd name="T49" fmla="*/ 83 h 400"/>
                  <a:gd name="T50" fmla="*/ 73 w 128"/>
                  <a:gd name="T51" fmla="*/ 66 h 400"/>
                  <a:gd name="T52" fmla="*/ 83 w 128"/>
                  <a:gd name="T53" fmla="*/ 47 h 400"/>
                  <a:gd name="T54" fmla="*/ 89 w 128"/>
                  <a:gd name="T55" fmla="*/ 19 h 400"/>
                  <a:gd name="T56" fmla="*/ 79 w 128"/>
                  <a:gd name="T57" fmla="*/ 0 h 400"/>
                  <a:gd name="T58" fmla="*/ 62 w 128"/>
                  <a:gd name="T59" fmla="*/ 7 h 400"/>
                  <a:gd name="T60" fmla="*/ 61 w 128"/>
                  <a:gd name="T61" fmla="*/ 9 h 400"/>
                  <a:gd name="T62" fmla="*/ 57 w 128"/>
                  <a:gd name="T63" fmla="*/ 31 h 400"/>
                  <a:gd name="T64" fmla="*/ 46 w 128"/>
                  <a:gd name="T65" fmla="*/ 69 h 400"/>
                  <a:gd name="T66" fmla="*/ 20 w 128"/>
                  <a:gd name="T67" fmla="*/ 104 h 400"/>
                  <a:gd name="T68" fmla="*/ 8 w 128"/>
                  <a:gd name="T69" fmla="*/ 121 h 400"/>
                  <a:gd name="T70" fmla="*/ 0 w 128"/>
                  <a:gd name="T71" fmla="*/ 146 h 400"/>
                  <a:gd name="connsiteX0" fmla="*/ 938 w 10122"/>
                  <a:gd name="connsiteY0" fmla="*/ 5850 h 10000"/>
                  <a:gd name="connsiteX1" fmla="*/ 938 w 10122"/>
                  <a:gd name="connsiteY1" fmla="*/ 6025 h 10000"/>
                  <a:gd name="connsiteX2" fmla="*/ 938 w 10122"/>
                  <a:gd name="connsiteY2" fmla="*/ 6050 h 10000"/>
                  <a:gd name="connsiteX3" fmla="*/ 781 w 10122"/>
                  <a:gd name="connsiteY3" fmla="*/ 6200 h 10000"/>
                  <a:gd name="connsiteX4" fmla="*/ 1016 w 10122"/>
                  <a:gd name="connsiteY4" fmla="*/ 6525 h 10000"/>
                  <a:gd name="connsiteX5" fmla="*/ 1328 w 10122"/>
                  <a:gd name="connsiteY5" fmla="*/ 7225 h 10000"/>
                  <a:gd name="connsiteX6" fmla="*/ 1250 w 10122"/>
                  <a:gd name="connsiteY6" fmla="*/ 7900 h 10000"/>
                  <a:gd name="connsiteX7" fmla="*/ 938 w 10122"/>
                  <a:gd name="connsiteY7" fmla="*/ 9250 h 10000"/>
                  <a:gd name="connsiteX8" fmla="*/ 781 w 10122"/>
                  <a:gd name="connsiteY8" fmla="*/ 9325 h 10000"/>
                  <a:gd name="connsiteX9" fmla="*/ 703 w 10122"/>
                  <a:gd name="connsiteY9" fmla="*/ 9400 h 10000"/>
                  <a:gd name="connsiteX10" fmla="*/ 625 w 10122"/>
                  <a:gd name="connsiteY10" fmla="*/ 9450 h 10000"/>
                  <a:gd name="connsiteX11" fmla="*/ 547 w 10122"/>
                  <a:gd name="connsiteY11" fmla="*/ 9550 h 10000"/>
                  <a:gd name="connsiteX12" fmla="*/ 391 w 10122"/>
                  <a:gd name="connsiteY12" fmla="*/ 9600 h 10000"/>
                  <a:gd name="connsiteX13" fmla="*/ 234 w 10122"/>
                  <a:gd name="connsiteY13" fmla="*/ 9725 h 10000"/>
                  <a:gd name="connsiteX14" fmla="*/ 313 w 10122"/>
                  <a:gd name="connsiteY14" fmla="*/ 10000 h 10000"/>
                  <a:gd name="connsiteX15" fmla="*/ 313 w 10122"/>
                  <a:gd name="connsiteY15" fmla="*/ 10000 h 10000"/>
                  <a:gd name="connsiteX16" fmla="*/ 4922 w 10122"/>
                  <a:gd name="connsiteY16" fmla="*/ 9975 h 10000"/>
                  <a:gd name="connsiteX17" fmla="*/ 5000 w 10122"/>
                  <a:gd name="connsiteY17" fmla="*/ 9925 h 10000"/>
                  <a:gd name="connsiteX18" fmla="*/ 5469 w 10122"/>
                  <a:gd name="connsiteY18" fmla="*/ 9850 h 10000"/>
                  <a:gd name="connsiteX19" fmla="*/ 6328 w 10122"/>
                  <a:gd name="connsiteY19" fmla="*/ 9850 h 10000"/>
                  <a:gd name="connsiteX20" fmla="*/ 7031 w 10122"/>
                  <a:gd name="connsiteY20" fmla="*/ 9975 h 10000"/>
                  <a:gd name="connsiteX21" fmla="*/ 9297 w 10122"/>
                  <a:gd name="connsiteY21" fmla="*/ 9975 h 10000"/>
                  <a:gd name="connsiteX22" fmla="*/ 9297 w 10122"/>
                  <a:gd name="connsiteY22" fmla="*/ 9975 h 10000"/>
                  <a:gd name="connsiteX23" fmla="*/ 9297 w 10122"/>
                  <a:gd name="connsiteY23" fmla="*/ 9850 h 10000"/>
                  <a:gd name="connsiteX24" fmla="*/ 9375 w 10122"/>
                  <a:gd name="connsiteY24" fmla="*/ 9200 h 10000"/>
                  <a:gd name="connsiteX25" fmla="*/ 9531 w 10122"/>
                  <a:gd name="connsiteY25" fmla="*/ 8500 h 10000"/>
                  <a:gd name="connsiteX26" fmla="*/ 9531 w 10122"/>
                  <a:gd name="connsiteY26" fmla="*/ 7125 h 10000"/>
                  <a:gd name="connsiteX27" fmla="*/ 9766 w 10122"/>
                  <a:gd name="connsiteY27" fmla="*/ 5000 h 10000"/>
                  <a:gd name="connsiteX28" fmla="*/ 10122 w 10122"/>
                  <a:gd name="connsiteY28" fmla="*/ 3750 h 10000"/>
                  <a:gd name="connsiteX29" fmla="*/ 9844 w 10122"/>
                  <a:gd name="connsiteY29" fmla="*/ 3350 h 10000"/>
                  <a:gd name="connsiteX30" fmla="*/ 9531 w 10122"/>
                  <a:gd name="connsiteY30" fmla="*/ 3000 h 10000"/>
                  <a:gd name="connsiteX31" fmla="*/ 9453 w 10122"/>
                  <a:gd name="connsiteY31" fmla="*/ 2950 h 10000"/>
                  <a:gd name="connsiteX32" fmla="*/ 9141 w 10122"/>
                  <a:gd name="connsiteY32" fmla="*/ 2850 h 10000"/>
                  <a:gd name="connsiteX33" fmla="*/ 9063 w 10122"/>
                  <a:gd name="connsiteY33" fmla="*/ 2850 h 10000"/>
                  <a:gd name="connsiteX34" fmla="*/ 8984 w 10122"/>
                  <a:gd name="connsiteY34" fmla="*/ 2800 h 10000"/>
                  <a:gd name="connsiteX35" fmla="*/ 8906 w 10122"/>
                  <a:gd name="connsiteY35" fmla="*/ 2800 h 10000"/>
                  <a:gd name="connsiteX36" fmla="*/ 8672 w 10122"/>
                  <a:gd name="connsiteY36" fmla="*/ 2675 h 10000"/>
                  <a:gd name="connsiteX37" fmla="*/ 8672 w 10122"/>
                  <a:gd name="connsiteY37" fmla="*/ 2500 h 10000"/>
                  <a:gd name="connsiteX38" fmla="*/ 8594 w 10122"/>
                  <a:gd name="connsiteY38" fmla="*/ 2450 h 10000"/>
                  <a:gd name="connsiteX39" fmla="*/ 8516 w 10122"/>
                  <a:gd name="connsiteY39" fmla="*/ 2350 h 10000"/>
                  <a:gd name="connsiteX40" fmla="*/ 8281 w 10122"/>
                  <a:gd name="connsiteY40" fmla="*/ 2275 h 10000"/>
                  <a:gd name="connsiteX41" fmla="*/ 7422 w 10122"/>
                  <a:gd name="connsiteY41" fmla="*/ 2250 h 10000"/>
                  <a:gd name="connsiteX42" fmla="*/ 6875 w 10122"/>
                  <a:gd name="connsiteY42" fmla="*/ 2300 h 10000"/>
                  <a:gd name="connsiteX43" fmla="*/ 6328 w 10122"/>
                  <a:gd name="connsiteY43" fmla="*/ 2575 h 10000"/>
                  <a:gd name="connsiteX44" fmla="*/ 6172 w 10122"/>
                  <a:gd name="connsiteY44" fmla="*/ 2725 h 10000"/>
                  <a:gd name="connsiteX45" fmla="*/ 6094 w 10122"/>
                  <a:gd name="connsiteY45" fmla="*/ 2875 h 10000"/>
                  <a:gd name="connsiteX46" fmla="*/ 5234 w 10122"/>
                  <a:gd name="connsiteY46" fmla="*/ 2800 h 10000"/>
                  <a:gd name="connsiteX47" fmla="*/ 5156 w 10122"/>
                  <a:gd name="connsiteY47" fmla="*/ 2775 h 10000"/>
                  <a:gd name="connsiteX48" fmla="*/ 5313 w 10122"/>
                  <a:gd name="connsiteY48" fmla="*/ 2250 h 10000"/>
                  <a:gd name="connsiteX49" fmla="*/ 5078 w 10122"/>
                  <a:gd name="connsiteY49" fmla="*/ 2075 h 10000"/>
                  <a:gd name="connsiteX50" fmla="*/ 5234 w 10122"/>
                  <a:gd name="connsiteY50" fmla="*/ 2050 h 10000"/>
                  <a:gd name="connsiteX51" fmla="*/ 5703 w 10122"/>
                  <a:gd name="connsiteY51" fmla="*/ 1650 h 10000"/>
                  <a:gd name="connsiteX52" fmla="*/ 6016 w 10122"/>
                  <a:gd name="connsiteY52" fmla="*/ 1350 h 10000"/>
                  <a:gd name="connsiteX53" fmla="*/ 6484 w 10122"/>
                  <a:gd name="connsiteY53" fmla="*/ 1175 h 10000"/>
                  <a:gd name="connsiteX54" fmla="*/ 6719 w 10122"/>
                  <a:gd name="connsiteY54" fmla="*/ 925 h 10000"/>
                  <a:gd name="connsiteX55" fmla="*/ 6953 w 10122"/>
                  <a:gd name="connsiteY55" fmla="*/ 475 h 10000"/>
                  <a:gd name="connsiteX56" fmla="*/ 6563 w 10122"/>
                  <a:gd name="connsiteY56" fmla="*/ 250 h 10000"/>
                  <a:gd name="connsiteX57" fmla="*/ 6172 w 10122"/>
                  <a:gd name="connsiteY57" fmla="*/ 0 h 10000"/>
                  <a:gd name="connsiteX58" fmla="*/ 6172 w 10122"/>
                  <a:gd name="connsiteY58" fmla="*/ 0 h 10000"/>
                  <a:gd name="connsiteX59" fmla="*/ 4844 w 10122"/>
                  <a:gd name="connsiteY59" fmla="*/ 175 h 10000"/>
                  <a:gd name="connsiteX60" fmla="*/ 4844 w 10122"/>
                  <a:gd name="connsiteY60" fmla="*/ 175 h 10000"/>
                  <a:gd name="connsiteX61" fmla="*/ 4766 w 10122"/>
                  <a:gd name="connsiteY61" fmla="*/ 225 h 10000"/>
                  <a:gd name="connsiteX62" fmla="*/ 4297 w 10122"/>
                  <a:gd name="connsiteY62" fmla="*/ 475 h 10000"/>
                  <a:gd name="connsiteX63" fmla="*/ 4453 w 10122"/>
                  <a:gd name="connsiteY63" fmla="*/ 775 h 10000"/>
                  <a:gd name="connsiteX64" fmla="*/ 4141 w 10122"/>
                  <a:gd name="connsiteY64" fmla="*/ 1250 h 10000"/>
                  <a:gd name="connsiteX65" fmla="*/ 3594 w 10122"/>
                  <a:gd name="connsiteY65" fmla="*/ 1725 h 10000"/>
                  <a:gd name="connsiteX66" fmla="*/ 3359 w 10122"/>
                  <a:gd name="connsiteY66" fmla="*/ 1975 h 10000"/>
                  <a:gd name="connsiteX67" fmla="*/ 1563 w 10122"/>
                  <a:gd name="connsiteY67" fmla="*/ 2600 h 10000"/>
                  <a:gd name="connsiteX68" fmla="*/ 1172 w 10122"/>
                  <a:gd name="connsiteY68" fmla="*/ 2825 h 10000"/>
                  <a:gd name="connsiteX69" fmla="*/ 625 w 10122"/>
                  <a:gd name="connsiteY69" fmla="*/ 3025 h 10000"/>
                  <a:gd name="connsiteX70" fmla="*/ 313 w 10122"/>
                  <a:gd name="connsiteY70" fmla="*/ 3250 h 10000"/>
                  <a:gd name="connsiteX71" fmla="*/ 0 w 10122"/>
                  <a:gd name="connsiteY71" fmla="*/ 3650 h 10000"/>
                  <a:gd name="connsiteX72" fmla="*/ 938 w 10122"/>
                  <a:gd name="connsiteY72" fmla="*/ 5850 h 10000"/>
                  <a:gd name="connsiteX0" fmla="*/ 938 w 10122"/>
                  <a:gd name="connsiteY0" fmla="*/ 5850 h 10000"/>
                  <a:gd name="connsiteX1" fmla="*/ 938 w 10122"/>
                  <a:gd name="connsiteY1" fmla="*/ 6025 h 10000"/>
                  <a:gd name="connsiteX2" fmla="*/ 938 w 10122"/>
                  <a:gd name="connsiteY2" fmla="*/ 6050 h 10000"/>
                  <a:gd name="connsiteX3" fmla="*/ 781 w 10122"/>
                  <a:gd name="connsiteY3" fmla="*/ 6200 h 10000"/>
                  <a:gd name="connsiteX4" fmla="*/ 1016 w 10122"/>
                  <a:gd name="connsiteY4" fmla="*/ 6525 h 10000"/>
                  <a:gd name="connsiteX5" fmla="*/ 1328 w 10122"/>
                  <a:gd name="connsiteY5" fmla="*/ 7225 h 10000"/>
                  <a:gd name="connsiteX6" fmla="*/ 1250 w 10122"/>
                  <a:gd name="connsiteY6" fmla="*/ 7900 h 10000"/>
                  <a:gd name="connsiteX7" fmla="*/ 938 w 10122"/>
                  <a:gd name="connsiteY7" fmla="*/ 9250 h 10000"/>
                  <a:gd name="connsiteX8" fmla="*/ 781 w 10122"/>
                  <a:gd name="connsiteY8" fmla="*/ 9325 h 10000"/>
                  <a:gd name="connsiteX9" fmla="*/ 703 w 10122"/>
                  <a:gd name="connsiteY9" fmla="*/ 9400 h 10000"/>
                  <a:gd name="connsiteX10" fmla="*/ 625 w 10122"/>
                  <a:gd name="connsiteY10" fmla="*/ 9450 h 10000"/>
                  <a:gd name="connsiteX11" fmla="*/ 547 w 10122"/>
                  <a:gd name="connsiteY11" fmla="*/ 9550 h 10000"/>
                  <a:gd name="connsiteX12" fmla="*/ 391 w 10122"/>
                  <a:gd name="connsiteY12" fmla="*/ 9600 h 10000"/>
                  <a:gd name="connsiteX13" fmla="*/ 234 w 10122"/>
                  <a:gd name="connsiteY13" fmla="*/ 9725 h 10000"/>
                  <a:gd name="connsiteX14" fmla="*/ 313 w 10122"/>
                  <a:gd name="connsiteY14" fmla="*/ 10000 h 10000"/>
                  <a:gd name="connsiteX15" fmla="*/ 313 w 10122"/>
                  <a:gd name="connsiteY15" fmla="*/ 10000 h 10000"/>
                  <a:gd name="connsiteX16" fmla="*/ 4922 w 10122"/>
                  <a:gd name="connsiteY16" fmla="*/ 9975 h 10000"/>
                  <a:gd name="connsiteX17" fmla="*/ 5000 w 10122"/>
                  <a:gd name="connsiteY17" fmla="*/ 9925 h 10000"/>
                  <a:gd name="connsiteX18" fmla="*/ 5469 w 10122"/>
                  <a:gd name="connsiteY18" fmla="*/ 9850 h 10000"/>
                  <a:gd name="connsiteX19" fmla="*/ 6328 w 10122"/>
                  <a:gd name="connsiteY19" fmla="*/ 9850 h 10000"/>
                  <a:gd name="connsiteX20" fmla="*/ 7031 w 10122"/>
                  <a:gd name="connsiteY20" fmla="*/ 9975 h 10000"/>
                  <a:gd name="connsiteX21" fmla="*/ 9297 w 10122"/>
                  <a:gd name="connsiteY21" fmla="*/ 9975 h 10000"/>
                  <a:gd name="connsiteX22" fmla="*/ 9297 w 10122"/>
                  <a:gd name="connsiteY22" fmla="*/ 9975 h 10000"/>
                  <a:gd name="connsiteX23" fmla="*/ 9297 w 10122"/>
                  <a:gd name="connsiteY23" fmla="*/ 9850 h 10000"/>
                  <a:gd name="connsiteX24" fmla="*/ 9375 w 10122"/>
                  <a:gd name="connsiteY24" fmla="*/ 9200 h 10000"/>
                  <a:gd name="connsiteX25" fmla="*/ 9531 w 10122"/>
                  <a:gd name="connsiteY25" fmla="*/ 8500 h 10000"/>
                  <a:gd name="connsiteX26" fmla="*/ 9531 w 10122"/>
                  <a:gd name="connsiteY26" fmla="*/ 7125 h 10000"/>
                  <a:gd name="connsiteX27" fmla="*/ 9766 w 10122"/>
                  <a:gd name="connsiteY27" fmla="*/ 5000 h 10000"/>
                  <a:gd name="connsiteX28" fmla="*/ 10122 w 10122"/>
                  <a:gd name="connsiteY28" fmla="*/ 3750 h 10000"/>
                  <a:gd name="connsiteX29" fmla="*/ 9844 w 10122"/>
                  <a:gd name="connsiteY29" fmla="*/ 3350 h 10000"/>
                  <a:gd name="connsiteX30" fmla="*/ 9531 w 10122"/>
                  <a:gd name="connsiteY30" fmla="*/ 3000 h 10000"/>
                  <a:gd name="connsiteX31" fmla="*/ 9453 w 10122"/>
                  <a:gd name="connsiteY31" fmla="*/ 2950 h 10000"/>
                  <a:gd name="connsiteX32" fmla="*/ 9141 w 10122"/>
                  <a:gd name="connsiteY32" fmla="*/ 2850 h 10000"/>
                  <a:gd name="connsiteX33" fmla="*/ 9063 w 10122"/>
                  <a:gd name="connsiteY33" fmla="*/ 2850 h 10000"/>
                  <a:gd name="connsiteX34" fmla="*/ 8984 w 10122"/>
                  <a:gd name="connsiteY34" fmla="*/ 2800 h 10000"/>
                  <a:gd name="connsiteX35" fmla="*/ 8906 w 10122"/>
                  <a:gd name="connsiteY35" fmla="*/ 2800 h 10000"/>
                  <a:gd name="connsiteX36" fmla="*/ 8672 w 10122"/>
                  <a:gd name="connsiteY36" fmla="*/ 2675 h 10000"/>
                  <a:gd name="connsiteX37" fmla="*/ 8672 w 10122"/>
                  <a:gd name="connsiteY37" fmla="*/ 2500 h 10000"/>
                  <a:gd name="connsiteX38" fmla="*/ 8594 w 10122"/>
                  <a:gd name="connsiteY38" fmla="*/ 2450 h 10000"/>
                  <a:gd name="connsiteX39" fmla="*/ 8516 w 10122"/>
                  <a:gd name="connsiteY39" fmla="*/ 2350 h 10000"/>
                  <a:gd name="connsiteX40" fmla="*/ 8281 w 10122"/>
                  <a:gd name="connsiteY40" fmla="*/ 2275 h 10000"/>
                  <a:gd name="connsiteX41" fmla="*/ 7422 w 10122"/>
                  <a:gd name="connsiteY41" fmla="*/ 2250 h 10000"/>
                  <a:gd name="connsiteX42" fmla="*/ 6875 w 10122"/>
                  <a:gd name="connsiteY42" fmla="*/ 2300 h 10000"/>
                  <a:gd name="connsiteX43" fmla="*/ 6328 w 10122"/>
                  <a:gd name="connsiteY43" fmla="*/ 2575 h 10000"/>
                  <a:gd name="connsiteX44" fmla="*/ 6172 w 10122"/>
                  <a:gd name="connsiteY44" fmla="*/ 2725 h 10000"/>
                  <a:gd name="connsiteX45" fmla="*/ 6094 w 10122"/>
                  <a:gd name="connsiteY45" fmla="*/ 2875 h 10000"/>
                  <a:gd name="connsiteX46" fmla="*/ 5234 w 10122"/>
                  <a:gd name="connsiteY46" fmla="*/ 2800 h 10000"/>
                  <a:gd name="connsiteX47" fmla="*/ 4878 w 10122"/>
                  <a:gd name="connsiteY47" fmla="*/ 2716 h 10000"/>
                  <a:gd name="connsiteX48" fmla="*/ 5313 w 10122"/>
                  <a:gd name="connsiteY48" fmla="*/ 2250 h 10000"/>
                  <a:gd name="connsiteX49" fmla="*/ 5078 w 10122"/>
                  <a:gd name="connsiteY49" fmla="*/ 2075 h 10000"/>
                  <a:gd name="connsiteX50" fmla="*/ 5234 w 10122"/>
                  <a:gd name="connsiteY50" fmla="*/ 2050 h 10000"/>
                  <a:gd name="connsiteX51" fmla="*/ 5703 w 10122"/>
                  <a:gd name="connsiteY51" fmla="*/ 1650 h 10000"/>
                  <a:gd name="connsiteX52" fmla="*/ 6016 w 10122"/>
                  <a:gd name="connsiteY52" fmla="*/ 1350 h 10000"/>
                  <a:gd name="connsiteX53" fmla="*/ 6484 w 10122"/>
                  <a:gd name="connsiteY53" fmla="*/ 1175 h 10000"/>
                  <a:gd name="connsiteX54" fmla="*/ 6719 w 10122"/>
                  <a:gd name="connsiteY54" fmla="*/ 925 h 10000"/>
                  <a:gd name="connsiteX55" fmla="*/ 6953 w 10122"/>
                  <a:gd name="connsiteY55" fmla="*/ 475 h 10000"/>
                  <a:gd name="connsiteX56" fmla="*/ 6563 w 10122"/>
                  <a:gd name="connsiteY56" fmla="*/ 250 h 10000"/>
                  <a:gd name="connsiteX57" fmla="*/ 6172 w 10122"/>
                  <a:gd name="connsiteY57" fmla="*/ 0 h 10000"/>
                  <a:gd name="connsiteX58" fmla="*/ 6172 w 10122"/>
                  <a:gd name="connsiteY58" fmla="*/ 0 h 10000"/>
                  <a:gd name="connsiteX59" fmla="*/ 4844 w 10122"/>
                  <a:gd name="connsiteY59" fmla="*/ 175 h 10000"/>
                  <a:gd name="connsiteX60" fmla="*/ 4844 w 10122"/>
                  <a:gd name="connsiteY60" fmla="*/ 175 h 10000"/>
                  <a:gd name="connsiteX61" fmla="*/ 4766 w 10122"/>
                  <a:gd name="connsiteY61" fmla="*/ 225 h 10000"/>
                  <a:gd name="connsiteX62" fmla="*/ 4297 w 10122"/>
                  <a:gd name="connsiteY62" fmla="*/ 475 h 10000"/>
                  <a:gd name="connsiteX63" fmla="*/ 4453 w 10122"/>
                  <a:gd name="connsiteY63" fmla="*/ 775 h 10000"/>
                  <a:gd name="connsiteX64" fmla="*/ 4141 w 10122"/>
                  <a:gd name="connsiteY64" fmla="*/ 1250 h 10000"/>
                  <a:gd name="connsiteX65" fmla="*/ 3594 w 10122"/>
                  <a:gd name="connsiteY65" fmla="*/ 1725 h 10000"/>
                  <a:gd name="connsiteX66" fmla="*/ 3359 w 10122"/>
                  <a:gd name="connsiteY66" fmla="*/ 1975 h 10000"/>
                  <a:gd name="connsiteX67" fmla="*/ 1563 w 10122"/>
                  <a:gd name="connsiteY67" fmla="*/ 2600 h 10000"/>
                  <a:gd name="connsiteX68" fmla="*/ 1172 w 10122"/>
                  <a:gd name="connsiteY68" fmla="*/ 2825 h 10000"/>
                  <a:gd name="connsiteX69" fmla="*/ 625 w 10122"/>
                  <a:gd name="connsiteY69" fmla="*/ 3025 h 10000"/>
                  <a:gd name="connsiteX70" fmla="*/ 313 w 10122"/>
                  <a:gd name="connsiteY70" fmla="*/ 3250 h 10000"/>
                  <a:gd name="connsiteX71" fmla="*/ 0 w 10122"/>
                  <a:gd name="connsiteY71" fmla="*/ 3650 h 10000"/>
                  <a:gd name="connsiteX72" fmla="*/ 938 w 10122"/>
                  <a:gd name="connsiteY72" fmla="*/ 585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0122" h="10000">
                    <a:moveTo>
                      <a:pt x="938" y="5850"/>
                    </a:moveTo>
                    <a:lnTo>
                      <a:pt x="938" y="6025"/>
                    </a:lnTo>
                    <a:lnTo>
                      <a:pt x="938" y="6050"/>
                    </a:lnTo>
                    <a:cubicBezTo>
                      <a:pt x="938" y="6100"/>
                      <a:pt x="781" y="6150"/>
                      <a:pt x="781" y="6200"/>
                    </a:cubicBezTo>
                    <a:cubicBezTo>
                      <a:pt x="1250" y="6350"/>
                      <a:pt x="1016" y="6325"/>
                      <a:pt x="1016" y="6525"/>
                    </a:cubicBezTo>
                    <a:cubicBezTo>
                      <a:pt x="1016" y="6725"/>
                      <a:pt x="1328" y="6975"/>
                      <a:pt x="1328" y="7225"/>
                    </a:cubicBezTo>
                    <a:lnTo>
                      <a:pt x="1250" y="7900"/>
                    </a:lnTo>
                    <a:cubicBezTo>
                      <a:pt x="1875" y="8125"/>
                      <a:pt x="1250" y="9000"/>
                      <a:pt x="938" y="9250"/>
                    </a:cubicBezTo>
                    <a:cubicBezTo>
                      <a:pt x="938" y="9250"/>
                      <a:pt x="781" y="9300"/>
                      <a:pt x="781" y="9325"/>
                    </a:cubicBezTo>
                    <a:cubicBezTo>
                      <a:pt x="781" y="9350"/>
                      <a:pt x="703" y="9375"/>
                      <a:pt x="703" y="9400"/>
                    </a:cubicBezTo>
                    <a:cubicBezTo>
                      <a:pt x="677" y="9417"/>
                      <a:pt x="651" y="9433"/>
                      <a:pt x="625" y="9450"/>
                    </a:cubicBezTo>
                    <a:cubicBezTo>
                      <a:pt x="625" y="9475"/>
                      <a:pt x="547" y="9500"/>
                      <a:pt x="547" y="9550"/>
                    </a:cubicBezTo>
                    <a:cubicBezTo>
                      <a:pt x="469" y="9550"/>
                      <a:pt x="391" y="9600"/>
                      <a:pt x="391" y="9600"/>
                    </a:cubicBezTo>
                    <a:cubicBezTo>
                      <a:pt x="391" y="9650"/>
                      <a:pt x="313" y="9675"/>
                      <a:pt x="234" y="9725"/>
                    </a:cubicBezTo>
                    <a:cubicBezTo>
                      <a:pt x="260" y="9817"/>
                      <a:pt x="287" y="9908"/>
                      <a:pt x="313" y="10000"/>
                    </a:cubicBezTo>
                    <a:lnTo>
                      <a:pt x="313" y="10000"/>
                    </a:lnTo>
                    <a:lnTo>
                      <a:pt x="4922" y="9975"/>
                    </a:lnTo>
                    <a:cubicBezTo>
                      <a:pt x="4922" y="9950"/>
                      <a:pt x="5000" y="9950"/>
                      <a:pt x="5000" y="9925"/>
                    </a:cubicBezTo>
                    <a:cubicBezTo>
                      <a:pt x="5156" y="9925"/>
                      <a:pt x="5313" y="9875"/>
                      <a:pt x="5469" y="9850"/>
                    </a:cubicBezTo>
                    <a:cubicBezTo>
                      <a:pt x="5781" y="9825"/>
                      <a:pt x="6094" y="9800"/>
                      <a:pt x="6328" y="9850"/>
                    </a:cubicBezTo>
                    <a:cubicBezTo>
                      <a:pt x="6563" y="9900"/>
                      <a:pt x="6797" y="9975"/>
                      <a:pt x="7031" y="9975"/>
                    </a:cubicBezTo>
                    <a:lnTo>
                      <a:pt x="9297" y="9975"/>
                    </a:lnTo>
                    <a:lnTo>
                      <a:pt x="9297" y="9975"/>
                    </a:lnTo>
                    <a:lnTo>
                      <a:pt x="9297" y="9850"/>
                    </a:lnTo>
                    <a:cubicBezTo>
                      <a:pt x="9323" y="9633"/>
                      <a:pt x="9349" y="9417"/>
                      <a:pt x="9375" y="9200"/>
                    </a:cubicBezTo>
                    <a:lnTo>
                      <a:pt x="9531" y="8500"/>
                    </a:lnTo>
                    <a:lnTo>
                      <a:pt x="9531" y="7125"/>
                    </a:lnTo>
                    <a:cubicBezTo>
                      <a:pt x="9766" y="5000"/>
                      <a:pt x="9668" y="5563"/>
                      <a:pt x="9766" y="5000"/>
                    </a:cubicBezTo>
                    <a:cubicBezTo>
                      <a:pt x="9865" y="4438"/>
                      <a:pt x="10122" y="3750"/>
                      <a:pt x="10122" y="3750"/>
                    </a:cubicBezTo>
                    <a:cubicBezTo>
                      <a:pt x="10122" y="3600"/>
                      <a:pt x="9942" y="3475"/>
                      <a:pt x="9844" y="3350"/>
                    </a:cubicBezTo>
                    <a:cubicBezTo>
                      <a:pt x="9746" y="3225"/>
                      <a:pt x="9531" y="3125"/>
                      <a:pt x="9531" y="3000"/>
                    </a:cubicBezTo>
                    <a:cubicBezTo>
                      <a:pt x="9453" y="2975"/>
                      <a:pt x="9453" y="2950"/>
                      <a:pt x="9453" y="2950"/>
                    </a:cubicBezTo>
                    <a:cubicBezTo>
                      <a:pt x="9375" y="2900"/>
                      <a:pt x="9219" y="2900"/>
                      <a:pt x="9141" y="2850"/>
                    </a:cubicBezTo>
                    <a:lnTo>
                      <a:pt x="9063" y="2850"/>
                    </a:lnTo>
                    <a:cubicBezTo>
                      <a:pt x="9063" y="2825"/>
                      <a:pt x="8984" y="2825"/>
                      <a:pt x="8984" y="2800"/>
                    </a:cubicBezTo>
                    <a:lnTo>
                      <a:pt x="8906" y="2800"/>
                    </a:lnTo>
                    <a:cubicBezTo>
                      <a:pt x="8750" y="2725"/>
                      <a:pt x="8594" y="2800"/>
                      <a:pt x="8672" y="2675"/>
                    </a:cubicBezTo>
                    <a:cubicBezTo>
                      <a:pt x="8672" y="2625"/>
                      <a:pt x="8828" y="2525"/>
                      <a:pt x="8672" y="2500"/>
                    </a:cubicBezTo>
                    <a:cubicBezTo>
                      <a:pt x="8672" y="2475"/>
                      <a:pt x="8672" y="2475"/>
                      <a:pt x="8594" y="2450"/>
                    </a:cubicBezTo>
                    <a:cubicBezTo>
                      <a:pt x="8594" y="2450"/>
                      <a:pt x="8516" y="2375"/>
                      <a:pt x="8516" y="2350"/>
                    </a:cubicBezTo>
                    <a:cubicBezTo>
                      <a:pt x="8516" y="2325"/>
                      <a:pt x="8359" y="2300"/>
                      <a:pt x="8281" y="2275"/>
                    </a:cubicBezTo>
                    <a:cubicBezTo>
                      <a:pt x="8047" y="2250"/>
                      <a:pt x="7734" y="2225"/>
                      <a:pt x="7422" y="2250"/>
                    </a:cubicBezTo>
                    <a:cubicBezTo>
                      <a:pt x="7344" y="2250"/>
                      <a:pt x="6953" y="2400"/>
                      <a:pt x="6875" y="2300"/>
                    </a:cubicBezTo>
                    <a:cubicBezTo>
                      <a:pt x="6172" y="2150"/>
                      <a:pt x="6641" y="2525"/>
                      <a:pt x="6328" y="2575"/>
                    </a:cubicBezTo>
                    <a:cubicBezTo>
                      <a:pt x="6328" y="2600"/>
                      <a:pt x="6172" y="2675"/>
                      <a:pt x="6172" y="2725"/>
                    </a:cubicBezTo>
                    <a:cubicBezTo>
                      <a:pt x="6172" y="2750"/>
                      <a:pt x="6172" y="2875"/>
                      <a:pt x="6094" y="2875"/>
                    </a:cubicBezTo>
                    <a:cubicBezTo>
                      <a:pt x="6094" y="3000"/>
                      <a:pt x="5437" y="2827"/>
                      <a:pt x="5234" y="2800"/>
                    </a:cubicBezTo>
                    <a:cubicBezTo>
                      <a:pt x="5031" y="2773"/>
                      <a:pt x="4878" y="2741"/>
                      <a:pt x="4878" y="2716"/>
                    </a:cubicBezTo>
                    <a:cubicBezTo>
                      <a:pt x="4644" y="2666"/>
                      <a:pt x="5469" y="2350"/>
                      <a:pt x="5313" y="2250"/>
                    </a:cubicBezTo>
                    <a:cubicBezTo>
                      <a:pt x="5234" y="2175"/>
                      <a:pt x="5078" y="2175"/>
                      <a:pt x="5078" y="2075"/>
                    </a:cubicBezTo>
                    <a:lnTo>
                      <a:pt x="5234" y="2050"/>
                    </a:lnTo>
                    <a:cubicBezTo>
                      <a:pt x="5391" y="1925"/>
                      <a:pt x="5625" y="1800"/>
                      <a:pt x="5703" y="1650"/>
                    </a:cubicBezTo>
                    <a:cubicBezTo>
                      <a:pt x="5703" y="1600"/>
                      <a:pt x="5859" y="1350"/>
                      <a:pt x="6016" y="1350"/>
                    </a:cubicBezTo>
                    <a:cubicBezTo>
                      <a:pt x="6016" y="1275"/>
                      <a:pt x="6328" y="1200"/>
                      <a:pt x="6484" y="1175"/>
                    </a:cubicBezTo>
                    <a:cubicBezTo>
                      <a:pt x="6641" y="1125"/>
                      <a:pt x="6719" y="1000"/>
                      <a:pt x="6719" y="925"/>
                    </a:cubicBezTo>
                    <a:cubicBezTo>
                      <a:pt x="6719" y="750"/>
                      <a:pt x="6953" y="650"/>
                      <a:pt x="6953" y="475"/>
                    </a:cubicBezTo>
                    <a:lnTo>
                      <a:pt x="6563" y="250"/>
                    </a:lnTo>
                    <a:cubicBezTo>
                      <a:pt x="6484" y="175"/>
                      <a:pt x="6250" y="100"/>
                      <a:pt x="6172" y="0"/>
                    </a:cubicBezTo>
                    <a:lnTo>
                      <a:pt x="6172" y="0"/>
                    </a:lnTo>
                    <a:lnTo>
                      <a:pt x="4844" y="175"/>
                    </a:lnTo>
                    <a:lnTo>
                      <a:pt x="4844" y="175"/>
                    </a:lnTo>
                    <a:cubicBezTo>
                      <a:pt x="4844" y="200"/>
                      <a:pt x="4844" y="225"/>
                      <a:pt x="4766" y="225"/>
                    </a:cubicBezTo>
                    <a:cubicBezTo>
                      <a:pt x="4766" y="325"/>
                      <a:pt x="4297" y="375"/>
                      <a:pt x="4297" y="475"/>
                    </a:cubicBezTo>
                    <a:cubicBezTo>
                      <a:pt x="4297" y="575"/>
                      <a:pt x="4453" y="675"/>
                      <a:pt x="4453" y="775"/>
                    </a:cubicBezTo>
                    <a:cubicBezTo>
                      <a:pt x="4531" y="925"/>
                      <a:pt x="4297" y="1100"/>
                      <a:pt x="4141" y="1250"/>
                    </a:cubicBezTo>
                    <a:cubicBezTo>
                      <a:pt x="3984" y="1375"/>
                      <a:pt x="3594" y="1600"/>
                      <a:pt x="3594" y="1725"/>
                    </a:cubicBezTo>
                    <a:cubicBezTo>
                      <a:pt x="3594" y="1825"/>
                      <a:pt x="3359" y="1875"/>
                      <a:pt x="3359" y="1975"/>
                    </a:cubicBezTo>
                    <a:cubicBezTo>
                      <a:pt x="2578" y="2125"/>
                      <a:pt x="2031" y="2325"/>
                      <a:pt x="1563" y="2600"/>
                    </a:cubicBezTo>
                    <a:cubicBezTo>
                      <a:pt x="1484" y="2675"/>
                      <a:pt x="1328" y="2750"/>
                      <a:pt x="1172" y="2825"/>
                    </a:cubicBezTo>
                    <a:cubicBezTo>
                      <a:pt x="938" y="2900"/>
                      <a:pt x="391" y="2900"/>
                      <a:pt x="625" y="3025"/>
                    </a:cubicBezTo>
                    <a:cubicBezTo>
                      <a:pt x="703" y="3075"/>
                      <a:pt x="469" y="3225"/>
                      <a:pt x="313" y="3250"/>
                    </a:cubicBezTo>
                    <a:cubicBezTo>
                      <a:pt x="313" y="3400"/>
                      <a:pt x="0" y="3475"/>
                      <a:pt x="0" y="3650"/>
                    </a:cubicBezTo>
                    <a:lnTo>
                      <a:pt x="938" y="58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5" name="Freeform 27">
                <a:extLst>
                  <a:ext uri="{FF2B5EF4-FFF2-40B4-BE49-F238E27FC236}">
                    <a16:creationId xmlns:a16="http://schemas.microsoft.com/office/drawing/2014/main" id="{F47B61A0-211E-F547-9CE9-30441F4D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382" y="2243098"/>
                <a:ext cx="659580" cy="675577"/>
              </a:xfrm>
              <a:custGeom>
                <a:avLst/>
                <a:gdLst>
                  <a:gd name="T0" fmla="*/ 257 w 257"/>
                  <a:gd name="T1" fmla="*/ 0 h 263"/>
                  <a:gd name="T2" fmla="*/ 256 w 257"/>
                  <a:gd name="T3" fmla="*/ 2 h 263"/>
                  <a:gd name="T4" fmla="*/ 250 w 257"/>
                  <a:gd name="T5" fmla="*/ 12 h 263"/>
                  <a:gd name="T6" fmla="*/ 252 w 257"/>
                  <a:gd name="T7" fmla="*/ 24 h 263"/>
                  <a:gd name="T8" fmla="*/ 248 w 257"/>
                  <a:gd name="T9" fmla="*/ 43 h 263"/>
                  <a:gd name="T10" fmla="*/ 241 w 257"/>
                  <a:gd name="T11" fmla="*/ 62 h 263"/>
                  <a:gd name="T12" fmla="*/ 238 w 257"/>
                  <a:gd name="T13" fmla="*/ 72 h 263"/>
                  <a:gd name="T14" fmla="*/ 215 w 257"/>
                  <a:gd name="T15" fmla="*/ 97 h 263"/>
                  <a:gd name="T16" fmla="*/ 210 w 257"/>
                  <a:gd name="T17" fmla="*/ 106 h 263"/>
                  <a:gd name="T18" fmla="*/ 203 w 257"/>
                  <a:gd name="T19" fmla="*/ 114 h 263"/>
                  <a:gd name="T20" fmla="*/ 199 w 257"/>
                  <a:gd name="T21" fmla="*/ 123 h 263"/>
                  <a:gd name="T22" fmla="*/ 195 w 257"/>
                  <a:gd name="T23" fmla="*/ 139 h 263"/>
                  <a:gd name="T24" fmla="*/ 207 w 257"/>
                  <a:gd name="T25" fmla="*/ 227 h 263"/>
                  <a:gd name="T26" fmla="*/ 207 w 257"/>
                  <a:gd name="T27" fmla="*/ 227 h 263"/>
                  <a:gd name="T28" fmla="*/ 199 w 257"/>
                  <a:gd name="T29" fmla="*/ 228 h 263"/>
                  <a:gd name="T30" fmla="*/ 192 w 257"/>
                  <a:gd name="T31" fmla="*/ 230 h 263"/>
                  <a:gd name="T32" fmla="*/ 186 w 257"/>
                  <a:gd name="T33" fmla="*/ 235 h 263"/>
                  <a:gd name="T34" fmla="*/ 183 w 257"/>
                  <a:gd name="T35" fmla="*/ 245 h 263"/>
                  <a:gd name="T36" fmla="*/ 174 w 257"/>
                  <a:gd name="T37" fmla="*/ 239 h 263"/>
                  <a:gd name="T38" fmla="*/ 167 w 257"/>
                  <a:gd name="T39" fmla="*/ 243 h 263"/>
                  <a:gd name="T40" fmla="*/ 161 w 257"/>
                  <a:gd name="T41" fmla="*/ 245 h 263"/>
                  <a:gd name="T42" fmla="*/ 150 w 257"/>
                  <a:gd name="T43" fmla="*/ 263 h 263"/>
                  <a:gd name="T44" fmla="*/ 142 w 257"/>
                  <a:gd name="T45" fmla="*/ 256 h 263"/>
                  <a:gd name="T46" fmla="*/ 129 w 257"/>
                  <a:gd name="T47" fmla="*/ 250 h 263"/>
                  <a:gd name="T48" fmla="*/ 129 w 257"/>
                  <a:gd name="T49" fmla="*/ 243 h 263"/>
                  <a:gd name="T50" fmla="*/ 129 w 257"/>
                  <a:gd name="T51" fmla="*/ 227 h 263"/>
                  <a:gd name="T52" fmla="*/ 119 w 257"/>
                  <a:gd name="T53" fmla="*/ 216 h 263"/>
                  <a:gd name="T54" fmla="*/ 119 w 257"/>
                  <a:gd name="T55" fmla="*/ 208 h 263"/>
                  <a:gd name="T56" fmla="*/ 115 w 257"/>
                  <a:gd name="T57" fmla="*/ 201 h 263"/>
                  <a:gd name="T58" fmla="*/ 111 w 257"/>
                  <a:gd name="T59" fmla="*/ 185 h 263"/>
                  <a:gd name="T60" fmla="*/ 20 w 257"/>
                  <a:gd name="T61" fmla="*/ 202 h 263"/>
                  <a:gd name="T62" fmla="*/ 20 w 257"/>
                  <a:gd name="T63" fmla="*/ 202 h 263"/>
                  <a:gd name="T64" fmla="*/ 0 w 257"/>
                  <a:gd name="T65" fmla="*/ 36 h 263"/>
                  <a:gd name="T66" fmla="*/ 54 w 257"/>
                  <a:gd name="T67" fmla="*/ 26 h 263"/>
                  <a:gd name="T68" fmla="*/ 54 w 257"/>
                  <a:gd name="T69" fmla="*/ 26 h 263"/>
                  <a:gd name="T70" fmla="*/ 257 w 257"/>
                  <a:gd name="T7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7" h="263">
                    <a:moveTo>
                      <a:pt x="257" y="0"/>
                    </a:moveTo>
                    <a:cubicBezTo>
                      <a:pt x="257" y="1"/>
                      <a:pt x="257" y="2"/>
                      <a:pt x="256" y="2"/>
                    </a:cubicBezTo>
                    <a:cubicBezTo>
                      <a:pt x="256" y="6"/>
                      <a:pt x="250" y="8"/>
                      <a:pt x="250" y="12"/>
                    </a:cubicBezTo>
                    <a:cubicBezTo>
                      <a:pt x="250" y="16"/>
                      <a:pt x="252" y="20"/>
                      <a:pt x="252" y="24"/>
                    </a:cubicBezTo>
                    <a:cubicBezTo>
                      <a:pt x="253" y="30"/>
                      <a:pt x="250" y="37"/>
                      <a:pt x="248" y="43"/>
                    </a:cubicBezTo>
                    <a:cubicBezTo>
                      <a:pt x="246" y="48"/>
                      <a:pt x="241" y="57"/>
                      <a:pt x="241" y="62"/>
                    </a:cubicBezTo>
                    <a:cubicBezTo>
                      <a:pt x="241" y="66"/>
                      <a:pt x="238" y="68"/>
                      <a:pt x="238" y="72"/>
                    </a:cubicBezTo>
                    <a:cubicBezTo>
                      <a:pt x="228" y="78"/>
                      <a:pt x="221" y="86"/>
                      <a:pt x="215" y="97"/>
                    </a:cubicBezTo>
                    <a:cubicBezTo>
                      <a:pt x="214" y="100"/>
                      <a:pt x="212" y="103"/>
                      <a:pt x="210" y="106"/>
                    </a:cubicBezTo>
                    <a:cubicBezTo>
                      <a:pt x="207" y="109"/>
                      <a:pt x="200" y="109"/>
                      <a:pt x="203" y="114"/>
                    </a:cubicBezTo>
                    <a:cubicBezTo>
                      <a:pt x="204" y="116"/>
                      <a:pt x="201" y="122"/>
                      <a:pt x="199" y="123"/>
                    </a:cubicBezTo>
                    <a:cubicBezTo>
                      <a:pt x="199" y="129"/>
                      <a:pt x="195" y="132"/>
                      <a:pt x="195" y="139"/>
                    </a:cubicBezTo>
                    <a:cubicBezTo>
                      <a:pt x="207" y="227"/>
                      <a:pt x="207" y="227"/>
                      <a:pt x="207" y="227"/>
                    </a:cubicBezTo>
                    <a:cubicBezTo>
                      <a:pt x="207" y="227"/>
                      <a:pt x="207" y="227"/>
                      <a:pt x="207" y="227"/>
                    </a:cubicBezTo>
                    <a:cubicBezTo>
                      <a:pt x="199" y="228"/>
                      <a:pt x="199" y="228"/>
                      <a:pt x="199" y="228"/>
                    </a:cubicBezTo>
                    <a:cubicBezTo>
                      <a:pt x="196" y="228"/>
                      <a:pt x="193" y="228"/>
                      <a:pt x="192" y="230"/>
                    </a:cubicBezTo>
                    <a:cubicBezTo>
                      <a:pt x="190" y="232"/>
                      <a:pt x="189" y="235"/>
                      <a:pt x="186" y="235"/>
                    </a:cubicBezTo>
                    <a:cubicBezTo>
                      <a:pt x="183" y="237"/>
                      <a:pt x="184" y="244"/>
                      <a:pt x="183" y="245"/>
                    </a:cubicBezTo>
                    <a:cubicBezTo>
                      <a:pt x="180" y="247"/>
                      <a:pt x="176" y="240"/>
                      <a:pt x="174" y="239"/>
                    </a:cubicBezTo>
                    <a:cubicBezTo>
                      <a:pt x="171" y="239"/>
                      <a:pt x="170" y="243"/>
                      <a:pt x="167" y="243"/>
                    </a:cubicBezTo>
                    <a:cubicBezTo>
                      <a:pt x="164" y="243"/>
                      <a:pt x="163" y="242"/>
                      <a:pt x="161" y="245"/>
                    </a:cubicBezTo>
                    <a:cubicBezTo>
                      <a:pt x="159" y="249"/>
                      <a:pt x="153" y="262"/>
                      <a:pt x="150" y="263"/>
                    </a:cubicBezTo>
                    <a:cubicBezTo>
                      <a:pt x="147" y="263"/>
                      <a:pt x="143" y="257"/>
                      <a:pt x="142" y="256"/>
                    </a:cubicBezTo>
                    <a:cubicBezTo>
                      <a:pt x="136" y="250"/>
                      <a:pt x="136" y="251"/>
                      <a:pt x="129" y="250"/>
                    </a:cubicBezTo>
                    <a:cubicBezTo>
                      <a:pt x="127" y="248"/>
                      <a:pt x="128" y="245"/>
                      <a:pt x="129" y="243"/>
                    </a:cubicBezTo>
                    <a:cubicBezTo>
                      <a:pt x="129" y="237"/>
                      <a:pt x="131" y="233"/>
                      <a:pt x="129" y="227"/>
                    </a:cubicBezTo>
                    <a:cubicBezTo>
                      <a:pt x="128" y="223"/>
                      <a:pt x="122" y="219"/>
                      <a:pt x="119" y="216"/>
                    </a:cubicBezTo>
                    <a:cubicBezTo>
                      <a:pt x="119" y="213"/>
                      <a:pt x="120" y="210"/>
                      <a:pt x="119" y="208"/>
                    </a:cubicBezTo>
                    <a:cubicBezTo>
                      <a:pt x="118" y="205"/>
                      <a:pt x="116" y="203"/>
                      <a:pt x="115" y="201"/>
                    </a:cubicBezTo>
                    <a:cubicBezTo>
                      <a:pt x="113" y="194"/>
                      <a:pt x="117" y="191"/>
                      <a:pt x="111" y="185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257" y="0"/>
                      <a:pt x="257" y="0"/>
                      <a:pt x="257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6" name="Freeform 28">
                <a:extLst>
                  <a:ext uri="{FF2B5EF4-FFF2-40B4-BE49-F238E27FC236}">
                    <a16:creationId xmlns:a16="http://schemas.microsoft.com/office/drawing/2014/main" id="{404C6F09-1FB1-604D-9F05-BF3532AD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400" y="1872701"/>
                <a:ext cx="703880" cy="1058281"/>
              </a:xfrm>
              <a:custGeom>
                <a:avLst/>
                <a:gdLst>
                  <a:gd name="T0" fmla="*/ 53 w 274"/>
                  <a:gd name="T1" fmla="*/ 381 h 412"/>
                  <a:gd name="T2" fmla="*/ 111 w 274"/>
                  <a:gd name="T3" fmla="*/ 407 h 412"/>
                  <a:gd name="T4" fmla="*/ 181 w 274"/>
                  <a:gd name="T5" fmla="*/ 403 h 412"/>
                  <a:gd name="T6" fmla="*/ 181 w 274"/>
                  <a:gd name="T7" fmla="*/ 412 h 412"/>
                  <a:gd name="T8" fmla="*/ 214 w 274"/>
                  <a:gd name="T9" fmla="*/ 412 h 412"/>
                  <a:gd name="T10" fmla="*/ 214 w 274"/>
                  <a:gd name="T11" fmla="*/ 398 h 412"/>
                  <a:gd name="T12" fmla="*/ 243 w 274"/>
                  <a:gd name="T13" fmla="*/ 398 h 412"/>
                  <a:gd name="T14" fmla="*/ 243 w 274"/>
                  <a:gd name="T15" fmla="*/ 398 h 412"/>
                  <a:gd name="T16" fmla="*/ 236 w 274"/>
                  <a:gd name="T17" fmla="*/ 346 h 412"/>
                  <a:gd name="T18" fmla="*/ 236 w 274"/>
                  <a:gd name="T19" fmla="*/ 346 h 412"/>
                  <a:gd name="T20" fmla="*/ 216 w 274"/>
                  <a:gd name="T21" fmla="*/ 180 h 412"/>
                  <a:gd name="T22" fmla="*/ 270 w 274"/>
                  <a:gd name="T23" fmla="*/ 170 h 412"/>
                  <a:gd name="T24" fmla="*/ 270 w 274"/>
                  <a:gd name="T25" fmla="*/ 170 h 412"/>
                  <a:gd name="T26" fmla="*/ 269 w 274"/>
                  <a:gd name="T27" fmla="*/ 162 h 412"/>
                  <a:gd name="T28" fmla="*/ 272 w 274"/>
                  <a:gd name="T29" fmla="*/ 154 h 412"/>
                  <a:gd name="T30" fmla="*/ 272 w 274"/>
                  <a:gd name="T31" fmla="*/ 147 h 412"/>
                  <a:gd name="T32" fmla="*/ 251 w 274"/>
                  <a:gd name="T33" fmla="*/ 141 h 412"/>
                  <a:gd name="T34" fmla="*/ 242 w 274"/>
                  <a:gd name="T35" fmla="*/ 133 h 412"/>
                  <a:gd name="T36" fmla="*/ 230 w 274"/>
                  <a:gd name="T37" fmla="*/ 134 h 412"/>
                  <a:gd name="T38" fmla="*/ 221 w 274"/>
                  <a:gd name="T39" fmla="*/ 139 h 412"/>
                  <a:gd name="T40" fmla="*/ 221 w 274"/>
                  <a:gd name="T41" fmla="*/ 139 h 412"/>
                  <a:gd name="T42" fmla="*/ 217 w 274"/>
                  <a:gd name="T43" fmla="*/ 142 h 412"/>
                  <a:gd name="T44" fmla="*/ 176 w 274"/>
                  <a:gd name="T45" fmla="*/ 91 h 412"/>
                  <a:gd name="T46" fmla="*/ 202 w 274"/>
                  <a:gd name="T47" fmla="*/ 69 h 412"/>
                  <a:gd name="T48" fmla="*/ 196 w 274"/>
                  <a:gd name="T49" fmla="*/ 0 h 412"/>
                  <a:gd name="T50" fmla="*/ 196 w 274"/>
                  <a:gd name="T51" fmla="*/ 0 h 412"/>
                  <a:gd name="T52" fmla="*/ 112 w 274"/>
                  <a:gd name="T53" fmla="*/ 10 h 412"/>
                  <a:gd name="T54" fmla="*/ 112 w 274"/>
                  <a:gd name="T55" fmla="*/ 10 h 412"/>
                  <a:gd name="T56" fmla="*/ 4 w 274"/>
                  <a:gd name="T57" fmla="*/ 24 h 412"/>
                  <a:gd name="T58" fmla="*/ 4 w 274"/>
                  <a:gd name="T59" fmla="*/ 24 h 412"/>
                  <a:gd name="T60" fmla="*/ 30 w 274"/>
                  <a:gd name="T61" fmla="*/ 291 h 412"/>
                  <a:gd name="T62" fmla="*/ 0 w 274"/>
                  <a:gd name="T63" fmla="*/ 355 h 412"/>
                  <a:gd name="T64" fmla="*/ 53 w 274"/>
                  <a:gd name="T65" fmla="*/ 38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4" h="412">
                    <a:moveTo>
                      <a:pt x="53" y="381"/>
                    </a:moveTo>
                    <a:cubicBezTo>
                      <a:pt x="111" y="407"/>
                      <a:pt x="111" y="407"/>
                      <a:pt x="111" y="407"/>
                    </a:cubicBezTo>
                    <a:cubicBezTo>
                      <a:pt x="181" y="403"/>
                      <a:pt x="181" y="403"/>
                      <a:pt x="181" y="403"/>
                    </a:cubicBezTo>
                    <a:cubicBezTo>
                      <a:pt x="181" y="412"/>
                      <a:pt x="181" y="412"/>
                      <a:pt x="181" y="412"/>
                    </a:cubicBezTo>
                    <a:cubicBezTo>
                      <a:pt x="214" y="412"/>
                      <a:pt x="214" y="412"/>
                      <a:pt x="214" y="412"/>
                    </a:cubicBezTo>
                    <a:cubicBezTo>
                      <a:pt x="214" y="398"/>
                      <a:pt x="214" y="398"/>
                      <a:pt x="214" y="398"/>
                    </a:cubicBezTo>
                    <a:cubicBezTo>
                      <a:pt x="243" y="398"/>
                      <a:pt x="243" y="398"/>
                      <a:pt x="243" y="398"/>
                    </a:cubicBezTo>
                    <a:cubicBezTo>
                      <a:pt x="243" y="398"/>
                      <a:pt x="243" y="398"/>
                      <a:pt x="243" y="398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16" y="180"/>
                      <a:pt x="216" y="180"/>
                      <a:pt x="216" y="180"/>
                    </a:cubicBezTo>
                    <a:cubicBezTo>
                      <a:pt x="270" y="170"/>
                      <a:pt x="270" y="170"/>
                      <a:pt x="270" y="170"/>
                    </a:cubicBezTo>
                    <a:cubicBezTo>
                      <a:pt x="270" y="170"/>
                      <a:pt x="270" y="170"/>
                      <a:pt x="270" y="170"/>
                    </a:cubicBezTo>
                    <a:cubicBezTo>
                      <a:pt x="269" y="162"/>
                      <a:pt x="269" y="162"/>
                      <a:pt x="269" y="162"/>
                    </a:cubicBezTo>
                    <a:cubicBezTo>
                      <a:pt x="271" y="159"/>
                      <a:pt x="269" y="158"/>
                      <a:pt x="272" y="154"/>
                    </a:cubicBezTo>
                    <a:cubicBezTo>
                      <a:pt x="273" y="152"/>
                      <a:pt x="274" y="148"/>
                      <a:pt x="272" y="147"/>
                    </a:cubicBezTo>
                    <a:cubicBezTo>
                      <a:pt x="265" y="143"/>
                      <a:pt x="258" y="145"/>
                      <a:pt x="251" y="141"/>
                    </a:cubicBezTo>
                    <a:cubicBezTo>
                      <a:pt x="246" y="138"/>
                      <a:pt x="244" y="138"/>
                      <a:pt x="242" y="133"/>
                    </a:cubicBezTo>
                    <a:cubicBezTo>
                      <a:pt x="239" y="133"/>
                      <a:pt x="232" y="133"/>
                      <a:pt x="230" y="134"/>
                    </a:cubicBezTo>
                    <a:cubicBezTo>
                      <a:pt x="228" y="136"/>
                      <a:pt x="224" y="138"/>
                      <a:pt x="221" y="139"/>
                    </a:cubicBezTo>
                    <a:cubicBezTo>
                      <a:pt x="221" y="139"/>
                      <a:pt x="221" y="139"/>
                      <a:pt x="221" y="139"/>
                    </a:cubicBezTo>
                    <a:cubicBezTo>
                      <a:pt x="220" y="139"/>
                      <a:pt x="218" y="141"/>
                      <a:pt x="217" y="142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202" y="69"/>
                      <a:pt x="202" y="69"/>
                      <a:pt x="202" y="69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53" y="381"/>
                      <a:pt x="53" y="381"/>
                      <a:pt x="53" y="38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7" name="Freeform 29">
                <a:extLst>
                  <a:ext uri="{FF2B5EF4-FFF2-40B4-BE49-F238E27FC236}">
                    <a16:creationId xmlns:a16="http://schemas.microsoft.com/office/drawing/2014/main" id="{D5C6B07D-BA33-DC4A-A9B7-18A5EC4B0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144" y="1905925"/>
                <a:ext cx="446693" cy="1482824"/>
              </a:xfrm>
              <a:custGeom>
                <a:avLst/>
                <a:gdLst>
                  <a:gd name="T0" fmla="*/ 121 w 174"/>
                  <a:gd name="T1" fmla="*/ 11 h 577"/>
                  <a:gd name="T2" fmla="*/ 147 w 174"/>
                  <a:gd name="T3" fmla="*/ 278 h 577"/>
                  <a:gd name="T4" fmla="*/ 117 w 174"/>
                  <a:gd name="T5" fmla="*/ 342 h 577"/>
                  <a:gd name="T6" fmla="*/ 170 w 174"/>
                  <a:gd name="T7" fmla="*/ 368 h 577"/>
                  <a:gd name="T8" fmla="*/ 170 w 174"/>
                  <a:gd name="T9" fmla="*/ 368 h 577"/>
                  <a:gd name="T10" fmla="*/ 173 w 174"/>
                  <a:gd name="T11" fmla="*/ 419 h 577"/>
                  <a:gd name="T12" fmla="*/ 167 w 174"/>
                  <a:gd name="T13" fmla="*/ 427 h 577"/>
                  <a:gd name="T14" fmla="*/ 162 w 174"/>
                  <a:gd name="T15" fmla="*/ 434 h 577"/>
                  <a:gd name="T16" fmla="*/ 159 w 174"/>
                  <a:gd name="T17" fmla="*/ 441 h 577"/>
                  <a:gd name="T18" fmla="*/ 151 w 174"/>
                  <a:gd name="T19" fmla="*/ 445 h 577"/>
                  <a:gd name="T20" fmla="*/ 149 w 174"/>
                  <a:gd name="T21" fmla="*/ 458 h 577"/>
                  <a:gd name="T22" fmla="*/ 151 w 174"/>
                  <a:gd name="T23" fmla="*/ 464 h 577"/>
                  <a:gd name="T24" fmla="*/ 151 w 174"/>
                  <a:gd name="T25" fmla="*/ 472 h 577"/>
                  <a:gd name="T26" fmla="*/ 153 w 174"/>
                  <a:gd name="T27" fmla="*/ 476 h 577"/>
                  <a:gd name="T28" fmla="*/ 153 w 174"/>
                  <a:gd name="T29" fmla="*/ 476 h 577"/>
                  <a:gd name="T30" fmla="*/ 157 w 174"/>
                  <a:gd name="T31" fmla="*/ 488 h 577"/>
                  <a:gd name="T32" fmla="*/ 160 w 174"/>
                  <a:gd name="T33" fmla="*/ 492 h 577"/>
                  <a:gd name="T34" fmla="*/ 161 w 174"/>
                  <a:gd name="T35" fmla="*/ 504 h 577"/>
                  <a:gd name="T36" fmla="*/ 159 w 174"/>
                  <a:gd name="T37" fmla="*/ 518 h 577"/>
                  <a:gd name="T38" fmla="*/ 155 w 174"/>
                  <a:gd name="T39" fmla="*/ 543 h 577"/>
                  <a:gd name="T40" fmla="*/ 154 w 174"/>
                  <a:gd name="T41" fmla="*/ 562 h 577"/>
                  <a:gd name="T42" fmla="*/ 154 w 174"/>
                  <a:gd name="T43" fmla="*/ 562 h 577"/>
                  <a:gd name="T44" fmla="*/ 114 w 174"/>
                  <a:gd name="T45" fmla="*/ 545 h 577"/>
                  <a:gd name="T46" fmla="*/ 108 w 174"/>
                  <a:gd name="T47" fmla="*/ 577 h 577"/>
                  <a:gd name="T48" fmla="*/ 99 w 174"/>
                  <a:gd name="T49" fmla="*/ 577 h 577"/>
                  <a:gd name="T50" fmla="*/ 40 w 174"/>
                  <a:gd name="T51" fmla="*/ 540 h 577"/>
                  <a:gd name="T52" fmla="*/ 26 w 174"/>
                  <a:gd name="T53" fmla="*/ 563 h 577"/>
                  <a:gd name="T54" fmla="*/ 2 w 174"/>
                  <a:gd name="T55" fmla="*/ 563 h 577"/>
                  <a:gd name="T56" fmla="*/ 2 w 174"/>
                  <a:gd name="T57" fmla="*/ 553 h 577"/>
                  <a:gd name="T58" fmla="*/ 2 w 174"/>
                  <a:gd name="T59" fmla="*/ 553 h 577"/>
                  <a:gd name="T60" fmla="*/ 0 w 174"/>
                  <a:gd name="T61" fmla="*/ 473 h 577"/>
                  <a:gd name="T62" fmla="*/ 51 w 174"/>
                  <a:gd name="T63" fmla="*/ 394 h 577"/>
                  <a:gd name="T64" fmla="*/ 37 w 174"/>
                  <a:gd name="T65" fmla="*/ 390 h 577"/>
                  <a:gd name="T66" fmla="*/ 24 w 174"/>
                  <a:gd name="T67" fmla="*/ 383 h 577"/>
                  <a:gd name="T68" fmla="*/ 19 w 174"/>
                  <a:gd name="T69" fmla="*/ 376 h 577"/>
                  <a:gd name="T70" fmla="*/ 20 w 174"/>
                  <a:gd name="T71" fmla="*/ 368 h 577"/>
                  <a:gd name="T72" fmla="*/ 30 w 174"/>
                  <a:gd name="T73" fmla="*/ 356 h 577"/>
                  <a:gd name="T74" fmla="*/ 37 w 174"/>
                  <a:gd name="T75" fmla="*/ 351 h 577"/>
                  <a:gd name="T76" fmla="*/ 45 w 174"/>
                  <a:gd name="T77" fmla="*/ 346 h 577"/>
                  <a:gd name="T78" fmla="*/ 46 w 174"/>
                  <a:gd name="T79" fmla="*/ 345 h 577"/>
                  <a:gd name="T80" fmla="*/ 36 w 174"/>
                  <a:gd name="T81" fmla="*/ 217 h 577"/>
                  <a:gd name="T82" fmla="*/ 36 w 174"/>
                  <a:gd name="T83" fmla="*/ 217 h 577"/>
                  <a:gd name="T84" fmla="*/ 18 w 174"/>
                  <a:gd name="T85" fmla="*/ 0 h 577"/>
                  <a:gd name="T86" fmla="*/ 18 w 174"/>
                  <a:gd name="T87" fmla="*/ 0 h 577"/>
                  <a:gd name="T88" fmla="*/ 48 w 174"/>
                  <a:gd name="T89" fmla="*/ 20 h 577"/>
                  <a:gd name="T90" fmla="*/ 121 w 174"/>
                  <a:gd name="T91" fmla="*/ 1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577">
                    <a:moveTo>
                      <a:pt x="121" y="11"/>
                    </a:moveTo>
                    <a:cubicBezTo>
                      <a:pt x="147" y="278"/>
                      <a:pt x="147" y="278"/>
                      <a:pt x="147" y="278"/>
                    </a:cubicBezTo>
                    <a:cubicBezTo>
                      <a:pt x="117" y="342"/>
                      <a:pt x="117" y="342"/>
                      <a:pt x="117" y="342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0" y="372"/>
                      <a:pt x="174" y="415"/>
                      <a:pt x="173" y="419"/>
                    </a:cubicBezTo>
                    <a:cubicBezTo>
                      <a:pt x="170" y="421"/>
                      <a:pt x="165" y="423"/>
                      <a:pt x="167" y="427"/>
                    </a:cubicBezTo>
                    <a:cubicBezTo>
                      <a:pt x="169" y="433"/>
                      <a:pt x="164" y="432"/>
                      <a:pt x="162" y="434"/>
                    </a:cubicBezTo>
                    <a:cubicBezTo>
                      <a:pt x="159" y="435"/>
                      <a:pt x="160" y="439"/>
                      <a:pt x="159" y="441"/>
                    </a:cubicBezTo>
                    <a:cubicBezTo>
                      <a:pt x="158" y="447"/>
                      <a:pt x="155" y="445"/>
                      <a:pt x="151" y="445"/>
                    </a:cubicBezTo>
                    <a:cubicBezTo>
                      <a:pt x="146" y="446"/>
                      <a:pt x="150" y="455"/>
                      <a:pt x="149" y="458"/>
                    </a:cubicBezTo>
                    <a:cubicBezTo>
                      <a:pt x="147" y="462"/>
                      <a:pt x="148" y="461"/>
                      <a:pt x="151" y="464"/>
                    </a:cubicBezTo>
                    <a:cubicBezTo>
                      <a:pt x="152" y="467"/>
                      <a:pt x="151" y="470"/>
                      <a:pt x="151" y="472"/>
                    </a:cubicBezTo>
                    <a:cubicBezTo>
                      <a:pt x="152" y="474"/>
                      <a:pt x="153" y="475"/>
                      <a:pt x="153" y="476"/>
                    </a:cubicBezTo>
                    <a:cubicBezTo>
                      <a:pt x="153" y="476"/>
                      <a:pt x="153" y="476"/>
                      <a:pt x="153" y="476"/>
                    </a:cubicBezTo>
                    <a:cubicBezTo>
                      <a:pt x="157" y="488"/>
                      <a:pt x="157" y="488"/>
                      <a:pt x="157" y="488"/>
                    </a:cubicBezTo>
                    <a:cubicBezTo>
                      <a:pt x="158" y="489"/>
                      <a:pt x="159" y="491"/>
                      <a:pt x="160" y="492"/>
                    </a:cubicBezTo>
                    <a:cubicBezTo>
                      <a:pt x="160" y="496"/>
                      <a:pt x="161" y="499"/>
                      <a:pt x="161" y="504"/>
                    </a:cubicBezTo>
                    <a:cubicBezTo>
                      <a:pt x="159" y="518"/>
                      <a:pt x="159" y="518"/>
                      <a:pt x="159" y="518"/>
                    </a:cubicBezTo>
                    <a:cubicBezTo>
                      <a:pt x="159" y="527"/>
                      <a:pt x="158" y="535"/>
                      <a:pt x="155" y="543"/>
                    </a:cubicBezTo>
                    <a:cubicBezTo>
                      <a:pt x="153" y="549"/>
                      <a:pt x="156" y="557"/>
                      <a:pt x="154" y="562"/>
                    </a:cubicBezTo>
                    <a:cubicBezTo>
                      <a:pt x="154" y="562"/>
                      <a:pt x="154" y="562"/>
                      <a:pt x="154" y="562"/>
                    </a:cubicBezTo>
                    <a:cubicBezTo>
                      <a:pt x="114" y="545"/>
                      <a:pt x="114" y="545"/>
                      <a:pt x="114" y="545"/>
                    </a:cubicBezTo>
                    <a:cubicBezTo>
                      <a:pt x="108" y="577"/>
                      <a:pt x="108" y="577"/>
                      <a:pt x="108" y="577"/>
                    </a:cubicBezTo>
                    <a:cubicBezTo>
                      <a:pt x="99" y="577"/>
                      <a:pt x="99" y="577"/>
                      <a:pt x="99" y="577"/>
                    </a:cubicBezTo>
                    <a:cubicBezTo>
                      <a:pt x="40" y="540"/>
                      <a:pt x="40" y="540"/>
                      <a:pt x="40" y="540"/>
                    </a:cubicBezTo>
                    <a:cubicBezTo>
                      <a:pt x="26" y="563"/>
                      <a:pt x="26" y="563"/>
                      <a:pt x="26" y="563"/>
                    </a:cubicBezTo>
                    <a:cubicBezTo>
                      <a:pt x="2" y="563"/>
                      <a:pt x="2" y="563"/>
                      <a:pt x="2" y="563"/>
                    </a:cubicBezTo>
                    <a:cubicBezTo>
                      <a:pt x="2" y="553"/>
                      <a:pt x="2" y="553"/>
                      <a:pt x="2" y="553"/>
                    </a:cubicBezTo>
                    <a:cubicBezTo>
                      <a:pt x="2" y="553"/>
                      <a:pt x="2" y="553"/>
                      <a:pt x="2" y="553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51" y="394"/>
                      <a:pt x="51" y="394"/>
                      <a:pt x="51" y="394"/>
                    </a:cubicBezTo>
                    <a:cubicBezTo>
                      <a:pt x="47" y="392"/>
                      <a:pt x="41" y="392"/>
                      <a:pt x="37" y="390"/>
                    </a:cubicBezTo>
                    <a:cubicBezTo>
                      <a:pt x="32" y="389"/>
                      <a:pt x="29" y="385"/>
                      <a:pt x="24" y="383"/>
                    </a:cubicBezTo>
                    <a:cubicBezTo>
                      <a:pt x="23" y="380"/>
                      <a:pt x="20" y="379"/>
                      <a:pt x="19" y="376"/>
                    </a:cubicBezTo>
                    <a:cubicBezTo>
                      <a:pt x="18" y="374"/>
                      <a:pt x="19" y="370"/>
                      <a:pt x="20" y="368"/>
                    </a:cubicBezTo>
                    <a:cubicBezTo>
                      <a:pt x="21" y="363"/>
                      <a:pt x="25" y="358"/>
                      <a:pt x="30" y="356"/>
                    </a:cubicBezTo>
                    <a:cubicBezTo>
                      <a:pt x="32" y="354"/>
                      <a:pt x="35" y="352"/>
                      <a:pt x="37" y="351"/>
                    </a:cubicBezTo>
                    <a:cubicBezTo>
                      <a:pt x="40" y="350"/>
                      <a:pt x="42" y="347"/>
                      <a:pt x="45" y="346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6" y="217"/>
                      <a:pt x="36" y="217"/>
                      <a:pt x="36" y="217"/>
                    </a:cubicBezTo>
                    <a:cubicBezTo>
                      <a:pt x="36" y="217"/>
                      <a:pt x="36" y="217"/>
                      <a:pt x="36" y="21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121" y="11"/>
                      <a:pt x="121" y="11"/>
                      <a:pt x="121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8" name="Freeform 30">
                <a:extLst>
                  <a:ext uri="{FF2B5EF4-FFF2-40B4-BE49-F238E27FC236}">
                    <a16:creationId xmlns:a16="http://schemas.microsoft.com/office/drawing/2014/main" id="{123FC483-BF3D-EF4B-9E9E-453BE4BDA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011" y="2463369"/>
                <a:ext cx="708802" cy="878619"/>
              </a:xfrm>
              <a:custGeom>
                <a:avLst/>
                <a:gdLst>
                  <a:gd name="T0" fmla="*/ 261 w 276"/>
                  <a:gd name="T1" fmla="*/ 0 h 342"/>
                  <a:gd name="T2" fmla="*/ 271 w 276"/>
                  <a:gd name="T3" fmla="*/ 128 h 342"/>
                  <a:gd name="T4" fmla="*/ 270 w 276"/>
                  <a:gd name="T5" fmla="*/ 129 h 342"/>
                  <a:gd name="T6" fmla="*/ 262 w 276"/>
                  <a:gd name="T7" fmla="*/ 134 h 342"/>
                  <a:gd name="T8" fmla="*/ 255 w 276"/>
                  <a:gd name="T9" fmla="*/ 139 h 342"/>
                  <a:gd name="T10" fmla="*/ 245 w 276"/>
                  <a:gd name="T11" fmla="*/ 151 h 342"/>
                  <a:gd name="T12" fmla="*/ 244 w 276"/>
                  <a:gd name="T13" fmla="*/ 159 h 342"/>
                  <a:gd name="T14" fmla="*/ 249 w 276"/>
                  <a:gd name="T15" fmla="*/ 166 h 342"/>
                  <a:gd name="T16" fmla="*/ 262 w 276"/>
                  <a:gd name="T17" fmla="*/ 173 h 342"/>
                  <a:gd name="T18" fmla="*/ 276 w 276"/>
                  <a:gd name="T19" fmla="*/ 177 h 342"/>
                  <a:gd name="T20" fmla="*/ 225 w 276"/>
                  <a:gd name="T21" fmla="*/ 256 h 342"/>
                  <a:gd name="T22" fmla="*/ 227 w 276"/>
                  <a:gd name="T23" fmla="*/ 336 h 342"/>
                  <a:gd name="T24" fmla="*/ 227 w 276"/>
                  <a:gd name="T25" fmla="*/ 336 h 342"/>
                  <a:gd name="T26" fmla="*/ 215 w 276"/>
                  <a:gd name="T27" fmla="*/ 336 h 342"/>
                  <a:gd name="T28" fmla="*/ 215 w 276"/>
                  <a:gd name="T29" fmla="*/ 342 h 342"/>
                  <a:gd name="T30" fmla="*/ 215 w 276"/>
                  <a:gd name="T31" fmla="*/ 342 h 342"/>
                  <a:gd name="T32" fmla="*/ 150 w 276"/>
                  <a:gd name="T33" fmla="*/ 342 h 342"/>
                  <a:gd name="T34" fmla="*/ 150 w 276"/>
                  <a:gd name="T35" fmla="*/ 313 h 342"/>
                  <a:gd name="T36" fmla="*/ 113 w 276"/>
                  <a:gd name="T37" fmla="*/ 313 h 342"/>
                  <a:gd name="T38" fmla="*/ 113 w 276"/>
                  <a:gd name="T39" fmla="*/ 265 h 342"/>
                  <a:gd name="T40" fmla="*/ 95 w 276"/>
                  <a:gd name="T41" fmla="*/ 265 h 342"/>
                  <a:gd name="T42" fmla="*/ 95 w 276"/>
                  <a:gd name="T43" fmla="*/ 255 h 342"/>
                  <a:gd name="T44" fmla="*/ 94 w 276"/>
                  <a:gd name="T45" fmla="*/ 251 h 342"/>
                  <a:gd name="T46" fmla="*/ 93 w 276"/>
                  <a:gd name="T47" fmla="*/ 249 h 342"/>
                  <a:gd name="T48" fmla="*/ 80 w 276"/>
                  <a:gd name="T49" fmla="*/ 236 h 342"/>
                  <a:gd name="T50" fmla="*/ 70 w 276"/>
                  <a:gd name="T51" fmla="*/ 222 h 342"/>
                  <a:gd name="T52" fmla="*/ 60 w 276"/>
                  <a:gd name="T53" fmla="*/ 211 h 342"/>
                  <a:gd name="T54" fmla="*/ 45 w 276"/>
                  <a:gd name="T55" fmla="*/ 207 h 342"/>
                  <a:gd name="T56" fmla="*/ 24 w 276"/>
                  <a:gd name="T57" fmla="*/ 210 h 342"/>
                  <a:gd name="T58" fmla="*/ 4 w 276"/>
                  <a:gd name="T59" fmla="*/ 212 h 342"/>
                  <a:gd name="T60" fmla="*/ 4 w 276"/>
                  <a:gd name="T61" fmla="*/ 212 h 342"/>
                  <a:gd name="T62" fmla="*/ 8 w 276"/>
                  <a:gd name="T63" fmla="*/ 136 h 342"/>
                  <a:gd name="T64" fmla="*/ 0 w 276"/>
                  <a:gd name="T65" fmla="*/ 134 h 342"/>
                  <a:gd name="T66" fmla="*/ 25 w 276"/>
                  <a:gd name="T67" fmla="*/ 60 h 342"/>
                  <a:gd name="T68" fmla="*/ 44 w 276"/>
                  <a:gd name="T69" fmla="*/ 66 h 342"/>
                  <a:gd name="T70" fmla="*/ 44 w 276"/>
                  <a:gd name="T71" fmla="*/ 66 h 342"/>
                  <a:gd name="T72" fmla="*/ 118 w 276"/>
                  <a:gd name="T73" fmla="*/ 89 h 342"/>
                  <a:gd name="T74" fmla="*/ 261 w 276"/>
                  <a:gd name="T7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6" h="342">
                    <a:moveTo>
                      <a:pt x="261" y="0"/>
                    </a:move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0" y="129"/>
                      <a:pt x="270" y="129"/>
                      <a:pt x="270" y="129"/>
                    </a:cubicBezTo>
                    <a:cubicBezTo>
                      <a:pt x="267" y="130"/>
                      <a:pt x="265" y="133"/>
                      <a:pt x="262" y="134"/>
                    </a:cubicBezTo>
                    <a:cubicBezTo>
                      <a:pt x="260" y="135"/>
                      <a:pt x="257" y="137"/>
                      <a:pt x="255" y="139"/>
                    </a:cubicBezTo>
                    <a:cubicBezTo>
                      <a:pt x="250" y="141"/>
                      <a:pt x="246" y="146"/>
                      <a:pt x="245" y="151"/>
                    </a:cubicBezTo>
                    <a:cubicBezTo>
                      <a:pt x="244" y="153"/>
                      <a:pt x="243" y="157"/>
                      <a:pt x="244" y="159"/>
                    </a:cubicBezTo>
                    <a:cubicBezTo>
                      <a:pt x="245" y="162"/>
                      <a:pt x="248" y="163"/>
                      <a:pt x="249" y="166"/>
                    </a:cubicBezTo>
                    <a:cubicBezTo>
                      <a:pt x="254" y="168"/>
                      <a:pt x="257" y="172"/>
                      <a:pt x="262" y="173"/>
                    </a:cubicBezTo>
                    <a:cubicBezTo>
                      <a:pt x="266" y="175"/>
                      <a:pt x="272" y="175"/>
                      <a:pt x="276" y="177"/>
                    </a:cubicBezTo>
                    <a:cubicBezTo>
                      <a:pt x="225" y="256"/>
                      <a:pt x="225" y="256"/>
                      <a:pt x="225" y="256"/>
                    </a:cubicBezTo>
                    <a:cubicBezTo>
                      <a:pt x="227" y="336"/>
                      <a:pt x="227" y="336"/>
                      <a:pt x="227" y="336"/>
                    </a:cubicBezTo>
                    <a:cubicBezTo>
                      <a:pt x="227" y="336"/>
                      <a:pt x="227" y="336"/>
                      <a:pt x="227" y="336"/>
                    </a:cubicBezTo>
                    <a:cubicBezTo>
                      <a:pt x="215" y="336"/>
                      <a:pt x="215" y="336"/>
                      <a:pt x="215" y="336"/>
                    </a:cubicBezTo>
                    <a:cubicBezTo>
                      <a:pt x="215" y="342"/>
                      <a:pt x="215" y="342"/>
                      <a:pt x="215" y="342"/>
                    </a:cubicBezTo>
                    <a:cubicBezTo>
                      <a:pt x="215" y="342"/>
                      <a:pt x="215" y="342"/>
                      <a:pt x="215" y="342"/>
                    </a:cubicBezTo>
                    <a:cubicBezTo>
                      <a:pt x="150" y="342"/>
                      <a:pt x="150" y="342"/>
                      <a:pt x="150" y="342"/>
                    </a:cubicBezTo>
                    <a:cubicBezTo>
                      <a:pt x="150" y="313"/>
                      <a:pt x="150" y="313"/>
                      <a:pt x="150" y="313"/>
                    </a:cubicBezTo>
                    <a:cubicBezTo>
                      <a:pt x="113" y="313"/>
                      <a:pt x="113" y="313"/>
                      <a:pt x="113" y="313"/>
                    </a:cubicBezTo>
                    <a:cubicBezTo>
                      <a:pt x="113" y="265"/>
                      <a:pt x="113" y="265"/>
                      <a:pt x="113" y="265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4" y="253"/>
                      <a:pt x="94" y="251"/>
                    </a:cubicBezTo>
                    <a:cubicBezTo>
                      <a:pt x="94" y="251"/>
                      <a:pt x="93" y="249"/>
                      <a:pt x="93" y="249"/>
                    </a:cubicBezTo>
                    <a:cubicBezTo>
                      <a:pt x="87" y="246"/>
                      <a:pt x="80" y="244"/>
                      <a:pt x="80" y="236"/>
                    </a:cubicBezTo>
                    <a:cubicBezTo>
                      <a:pt x="80" y="229"/>
                      <a:pt x="75" y="227"/>
                      <a:pt x="70" y="222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55" y="205"/>
                      <a:pt x="53" y="207"/>
                      <a:pt x="45" y="207"/>
                    </a:cubicBezTo>
                    <a:cubicBezTo>
                      <a:pt x="39" y="201"/>
                      <a:pt x="31" y="209"/>
                      <a:pt x="24" y="210"/>
                    </a:cubicBezTo>
                    <a:cubicBezTo>
                      <a:pt x="17" y="211"/>
                      <a:pt x="11" y="213"/>
                      <a:pt x="4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261" y="0"/>
                      <a:pt x="261" y="0"/>
                      <a:pt x="26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39" name="Freeform 31">
                <a:extLst>
                  <a:ext uri="{FF2B5EF4-FFF2-40B4-BE49-F238E27FC236}">
                    <a16:creationId xmlns:a16="http://schemas.microsoft.com/office/drawing/2014/main" id="{AB2C7DA5-E6EF-4E4A-81E7-720F25DF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698" y="1757028"/>
                <a:ext cx="633738" cy="935225"/>
              </a:xfrm>
              <a:custGeom>
                <a:avLst/>
                <a:gdLst>
                  <a:gd name="T0" fmla="*/ 229 w 247"/>
                  <a:gd name="T1" fmla="*/ 58 h 364"/>
                  <a:gd name="T2" fmla="*/ 247 w 247"/>
                  <a:gd name="T3" fmla="*/ 275 h 364"/>
                  <a:gd name="T4" fmla="*/ 247 w 247"/>
                  <a:gd name="T5" fmla="*/ 275 h 364"/>
                  <a:gd name="T6" fmla="*/ 104 w 247"/>
                  <a:gd name="T7" fmla="*/ 364 h 364"/>
                  <a:gd name="T8" fmla="*/ 30 w 247"/>
                  <a:gd name="T9" fmla="*/ 341 h 364"/>
                  <a:gd name="T10" fmla="*/ 30 w 247"/>
                  <a:gd name="T11" fmla="*/ 341 h 364"/>
                  <a:gd name="T12" fmla="*/ 24 w 247"/>
                  <a:gd name="T13" fmla="*/ 242 h 364"/>
                  <a:gd name="T14" fmla="*/ 24 w 247"/>
                  <a:gd name="T15" fmla="*/ 242 h 364"/>
                  <a:gd name="T16" fmla="*/ 20 w 247"/>
                  <a:gd name="T17" fmla="*/ 195 h 364"/>
                  <a:gd name="T18" fmla="*/ 0 w 247"/>
                  <a:gd name="T19" fmla="*/ 195 h 364"/>
                  <a:gd name="T20" fmla="*/ 1 w 247"/>
                  <a:gd name="T21" fmla="*/ 154 h 364"/>
                  <a:gd name="T22" fmla="*/ 32 w 247"/>
                  <a:gd name="T23" fmla="*/ 154 h 364"/>
                  <a:gd name="T24" fmla="*/ 78 w 247"/>
                  <a:gd name="T25" fmla="*/ 114 h 364"/>
                  <a:gd name="T26" fmla="*/ 84 w 247"/>
                  <a:gd name="T27" fmla="*/ 113 h 364"/>
                  <a:gd name="T28" fmla="*/ 88 w 247"/>
                  <a:gd name="T29" fmla="*/ 114 h 364"/>
                  <a:gd name="T30" fmla="*/ 94 w 247"/>
                  <a:gd name="T31" fmla="*/ 116 h 364"/>
                  <a:gd name="T32" fmla="*/ 96 w 247"/>
                  <a:gd name="T33" fmla="*/ 116 h 364"/>
                  <a:gd name="T34" fmla="*/ 99 w 247"/>
                  <a:gd name="T35" fmla="*/ 114 h 364"/>
                  <a:gd name="T36" fmla="*/ 99 w 247"/>
                  <a:gd name="T37" fmla="*/ 94 h 364"/>
                  <a:gd name="T38" fmla="*/ 115 w 247"/>
                  <a:gd name="T39" fmla="*/ 94 h 364"/>
                  <a:gd name="T40" fmla="*/ 115 w 247"/>
                  <a:gd name="T41" fmla="*/ 83 h 364"/>
                  <a:gd name="T42" fmla="*/ 117 w 247"/>
                  <a:gd name="T43" fmla="*/ 72 h 364"/>
                  <a:gd name="T44" fmla="*/ 121 w 247"/>
                  <a:gd name="T45" fmla="*/ 68 h 364"/>
                  <a:gd name="T46" fmla="*/ 116 w 247"/>
                  <a:gd name="T47" fmla="*/ 63 h 364"/>
                  <a:gd name="T48" fmla="*/ 101 w 247"/>
                  <a:gd name="T49" fmla="*/ 52 h 364"/>
                  <a:gd name="T50" fmla="*/ 134 w 247"/>
                  <a:gd name="T51" fmla="*/ 0 h 364"/>
                  <a:gd name="T52" fmla="*/ 134 w 247"/>
                  <a:gd name="T53" fmla="*/ 0 h 364"/>
                  <a:gd name="T54" fmla="*/ 229 w 247"/>
                  <a:gd name="T55" fmla="*/ 5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7" h="364">
                    <a:moveTo>
                      <a:pt x="229" y="58"/>
                    </a:moveTo>
                    <a:cubicBezTo>
                      <a:pt x="247" y="275"/>
                      <a:pt x="247" y="275"/>
                      <a:pt x="247" y="275"/>
                    </a:cubicBezTo>
                    <a:cubicBezTo>
                      <a:pt x="247" y="275"/>
                      <a:pt x="247" y="275"/>
                      <a:pt x="247" y="275"/>
                    </a:cubicBezTo>
                    <a:cubicBezTo>
                      <a:pt x="104" y="364"/>
                      <a:pt x="104" y="364"/>
                      <a:pt x="104" y="364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4" y="242"/>
                      <a:pt x="24" y="242"/>
                      <a:pt x="24" y="242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" y="154"/>
                      <a:pt x="1" y="154"/>
                      <a:pt x="1" y="154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80" y="113"/>
                      <a:pt x="82" y="113"/>
                      <a:pt x="84" y="113"/>
                    </a:cubicBezTo>
                    <a:cubicBezTo>
                      <a:pt x="85" y="113"/>
                      <a:pt x="86" y="114"/>
                      <a:pt x="88" y="114"/>
                    </a:cubicBezTo>
                    <a:cubicBezTo>
                      <a:pt x="90" y="114"/>
                      <a:pt x="92" y="116"/>
                      <a:pt x="94" y="116"/>
                    </a:cubicBezTo>
                    <a:cubicBezTo>
                      <a:pt x="95" y="116"/>
                      <a:pt x="95" y="116"/>
                      <a:pt x="96" y="116"/>
                    </a:cubicBezTo>
                    <a:cubicBezTo>
                      <a:pt x="97" y="115"/>
                      <a:pt x="98" y="114"/>
                      <a:pt x="99" y="11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0"/>
                      <a:pt x="115" y="86"/>
                      <a:pt x="115" y="83"/>
                    </a:cubicBezTo>
                    <a:cubicBezTo>
                      <a:pt x="115" y="80"/>
                      <a:pt x="114" y="73"/>
                      <a:pt x="117" y="72"/>
                    </a:cubicBezTo>
                    <a:cubicBezTo>
                      <a:pt x="117" y="71"/>
                      <a:pt x="120" y="69"/>
                      <a:pt x="121" y="68"/>
                    </a:cubicBezTo>
                    <a:cubicBezTo>
                      <a:pt x="122" y="66"/>
                      <a:pt x="118" y="64"/>
                      <a:pt x="116" y="63"/>
                    </a:cubicBezTo>
                    <a:cubicBezTo>
                      <a:pt x="112" y="59"/>
                      <a:pt x="105" y="56"/>
                      <a:pt x="101" y="5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229" y="58"/>
                      <a:pt x="229" y="58"/>
                      <a:pt x="229" y="5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0" name="Freeform 32">
                <a:extLst>
                  <a:ext uri="{FF2B5EF4-FFF2-40B4-BE49-F238E27FC236}">
                    <a16:creationId xmlns:a16="http://schemas.microsoft.com/office/drawing/2014/main" id="{681C493B-152A-6343-A054-200D69913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015" y="1374324"/>
                <a:ext cx="893590" cy="935225"/>
              </a:xfrm>
              <a:custGeom>
                <a:avLst/>
                <a:gdLst>
                  <a:gd name="T0" fmla="*/ 297 w 353"/>
                  <a:gd name="T1" fmla="*/ 338 h 364"/>
                  <a:gd name="T2" fmla="*/ 314 w 353"/>
                  <a:gd name="T3" fmla="*/ 331 h 364"/>
                  <a:gd name="T4" fmla="*/ 314 w 353"/>
                  <a:gd name="T5" fmla="*/ 331 h 364"/>
                  <a:gd name="T6" fmla="*/ 313 w 353"/>
                  <a:gd name="T7" fmla="*/ 329 h 364"/>
                  <a:gd name="T8" fmla="*/ 318 w 353"/>
                  <a:gd name="T9" fmla="*/ 314 h 364"/>
                  <a:gd name="T10" fmla="*/ 316 w 353"/>
                  <a:gd name="T11" fmla="*/ 298 h 364"/>
                  <a:gd name="T12" fmla="*/ 307 w 353"/>
                  <a:gd name="T13" fmla="*/ 261 h 364"/>
                  <a:gd name="T14" fmla="*/ 306 w 353"/>
                  <a:gd name="T15" fmla="*/ 239 h 364"/>
                  <a:gd name="T16" fmla="*/ 304 w 353"/>
                  <a:gd name="T17" fmla="*/ 236 h 364"/>
                  <a:gd name="T18" fmla="*/ 301 w 353"/>
                  <a:gd name="T19" fmla="*/ 224 h 364"/>
                  <a:gd name="T20" fmla="*/ 305 w 353"/>
                  <a:gd name="T21" fmla="*/ 211 h 364"/>
                  <a:gd name="T22" fmla="*/ 308 w 353"/>
                  <a:gd name="T23" fmla="*/ 184 h 364"/>
                  <a:gd name="T24" fmla="*/ 313 w 353"/>
                  <a:gd name="T25" fmla="*/ 176 h 364"/>
                  <a:gd name="T26" fmla="*/ 316 w 353"/>
                  <a:gd name="T27" fmla="*/ 166 h 364"/>
                  <a:gd name="T28" fmla="*/ 329 w 353"/>
                  <a:gd name="T29" fmla="*/ 145 h 364"/>
                  <a:gd name="T30" fmla="*/ 331 w 353"/>
                  <a:gd name="T31" fmla="*/ 143 h 364"/>
                  <a:gd name="T32" fmla="*/ 338 w 353"/>
                  <a:gd name="T33" fmla="*/ 107 h 364"/>
                  <a:gd name="T34" fmla="*/ 334 w 353"/>
                  <a:gd name="T35" fmla="*/ 75 h 364"/>
                  <a:gd name="T36" fmla="*/ 341 w 353"/>
                  <a:gd name="T37" fmla="*/ 67 h 364"/>
                  <a:gd name="T38" fmla="*/ 345 w 353"/>
                  <a:gd name="T39" fmla="*/ 52 h 364"/>
                  <a:gd name="T40" fmla="*/ 338 w 353"/>
                  <a:gd name="T41" fmla="*/ 8 h 364"/>
                  <a:gd name="T42" fmla="*/ 333 w 353"/>
                  <a:gd name="T43" fmla="*/ 0 h 364"/>
                  <a:gd name="T44" fmla="*/ 333 w 353"/>
                  <a:gd name="T45" fmla="*/ 0 h 364"/>
                  <a:gd name="T46" fmla="*/ 295 w 353"/>
                  <a:gd name="T47" fmla="*/ 4 h 364"/>
                  <a:gd name="T48" fmla="*/ 294 w 353"/>
                  <a:gd name="T49" fmla="*/ 10 h 364"/>
                  <a:gd name="T50" fmla="*/ 292 w 353"/>
                  <a:gd name="T51" fmla="*/ 17 h 364"/>
                  <a:gd name="T52" fmla="*/ 285 w 353"/>
                  <a:gd name="T53" fmla="*/ 24 h 364"/>
                  <a:gd name="T54" fmla="*/ 274 w 353"/>
                  <a:gd name="T55" fmla="*/ 27 h 364"/>
                  <a:gd name="T56" fmla="*/ 258 w 353"/>
                  <a:gd name="T57" fmla="*/ 35 h 364"/>
                  <a:gd name="T58" fmla="*/ 243 w 353"/>
                  <a:gd name="T59" fmla="*/ 42 h 364"/>
                  <a:gd name="T60" fmla="*/ 226 w 353"/>
                  <a:gd name="T61" fmla="*/ 47 h 364"/>
                  <a:gd name="T62" fmla="*/ 225 w 353"/>
                  <a:gd name="T63" fmla="*/ 47 h 364"/>
                  <a:gd name="T64" fmla="*/ 224 w 353"/>
                  <a:gd name="T65" fmla="*/ 47 h 364"/>
                  <a:gd name="T66" fmla="*/ 206 w 353"/>
                  <a:gd name="T67" fmla="*/ 47 h 364"/>
                  <a:gd name="T68" fmla="*/ 171 w 353"/>
                  <a:gd name="T69" fmla="*/ 51 h 364"/>
                  <a:gd name="T70" fmla="*/ 144 w 353"/>
                  <a:gd name="T71" fmla="*/ 52 h 364"/>
                  <a:gd name="T72" fmla="*/ 144 w 353"/>
                  <a:gd name="T73" fmla="*/ 52 h 364"/>
                  <a:gd name="T74" fmla="*/ 66 w 353"/>
                  <a:gd name="T75" fmla="*/ 64 h 364"/>
                  <a:gd name="T76" fmla="*/ 82 w 353"/>
                  <a:gd name="T77" fmla="*/ 187 h 364"/>
                  <a:gd name="T78" fmla="*/ 20 w 353"/>
                  <a:gd name="T79" fmla="*/ 194 h 364"/>
                  <a:gd name="T80" fmla="*/ 20 w 353"/>
                  <a:gd name="T81" fmla="*/ 194 h 364"/>
                  <a:gd name="T82" fmla="*/ 26 w 353"/>
                  <a:gd name="T83" fmla="*/ 263 h 364"/>
                  <a:gd name="T84" fmla="*/ 0 w 353"/>
                  <a:gd name="T85" fmla="*/ 285 h 364"/>
                  <a:gd name="T86" fmla="*/ 41 w 353"/>
                  <a:gd name="T87" fmla="*/ 336 h 364"/>
                  <a:gd name="T88" fmla="*/ 45 w 353"/>
                  <a:gd name="T89" fmla="*/ 333 h 364"/>
                  <a:gd name="T90" fmla="*/ 45 w 353"/>
                  <a:gd name="T91" fmla="*/ 333 h 364"/>
                  <a:gd name="T92" fmla="*/ 54 w 353"/>
                  <a:gd name="T93" fmla="*/ 328 h 364"/>
                  <a:gd name="T94" fmla="*/ 66 w 353"/>
                  <a:gd name="T95" fmla="*/ 327 h 364"/>
                  <a:gd name="T96" fmla="*/ 75 w 353"/>
                  <a:gd name="T97" fmla="*/ 335 h 364"/>
                  <a:gd name="T98" fmla="*/ 96 w 353"/>
                  <a:gd name="T99" fmla="*/ 341 h 364"/>
                  <a:gd name="T100" fmla="*/ 96 w 353"/>
                  <a:gd name="T101" fmla="*/ 348 h 364"/>
                  <a:gd name="T102" fmla="*/ 93 w 353"/>
                  <a:gd name="T103" fmla="*/ 356 h 364"/>
                  <a:gd name="T104" fmla="*/ 94 w 353"/>
                  <a:gd name="T105" fmla="*/ 364 h 364"/>
                  <a:gd name="T106" fmla="*/ 94 w 353"/>
                  <a:gd name="T107" fmla="*/ 364 h 364"/>
                  <a:gd name="T108" fmla="*/ 297 w 353"/>
                  <a:gd name="T109" fmla="*/ 338 h 364"/>
                  <a:gd name="connsiteX0" fmla="*/ 8414 w 9853"/>
                  <a:gd name="connsiteY0" fmla="*/ 9286 h 10000"/>
                  <a:gd name="connsiteX1" fmla="*/ 8895 w 9853"/>
                  <a:gd name="connsiteY1" fmla="*/ 9093 h 10000"/>
                  <a:gd name="connsiteX2" fmla="*/ 8895 w 9853"/>
                  <a:gd name="connsiteY2" fmla="*/ 9093 h 10000"/>
                  <a:gd name="connsiteX3" fmla="*/ 8867 w 9853"/>
                  <a:gd name="connsiteY3" fmla="*/ 9038 h 10000"/>
                  <a:gd name="connsiteX4" fmla="*/ 9008 w 9853"/>
                  <a:gd name="connsiteY4" fmla="*/ 8626 h 10000"/>
                  <a:gd name="connsiteX5" fmla="*/ 8952 w 9853"/>
                  <a:gd name="connsiteY5" fmla="*/ 8187 h 10000"/>
                  <a:gd name="connsiteX6" fmla="*/ 8697 w 9853"/>
                  <a:gd name="connsiteY6" fmla="*/ 7170 h 10000"/>
                  <a:gd name="connsiteX7" fmla="*/ 8669 w 9853"/>
                  <a:gd name="connsiteY7" fmla="*/ 6566 h 10000"/>
                  <a:gd name="connsiteX8" fmla="*/ 8612 w 9853"/>
                  <a:gd name="connsiteY8" fmla="*/ 6484 h 10000"/>
                  <a:gd name="connsiteX9" fmla="*/ 8527 w 9853"/>
                  <a:gd name="connsiteY9" fmla="*/ 6154 h 10000"/>
                  <a:gd name="connsiteX10" fmla="*/ 8640 w 9853"/>
                  <a:gd name="connsiteY10" fmla="*/ 5797 h 10000"/>
                  <a:gd name="connsiteX11" fmla="*/ 8725 w 9853"/>
                  <a:gd name="connsiteY11" fmla="*/ 5055 h 10000"/>
                  <a:gd name="connsiteX12" fmla="*/ 8867 w 9853"/>
                  <a:gd name="connsiteY12" fmla="*/ 4835 h 10000"/>
                  <a:gd name="connsiteX13" fmla="*/ 8952 w 9853"/>
                  <a:gd name="connsiteY13" fmla="*/ 4560 h 10000"/>
                  <a:gd name="connsiteX14" fmla="*/ 9320 w 9853"/>
                  <a:gd name="connsiteY14" fmla="*/ 3984 h 10000"/>
                  <a:gd name="connsiteX15" fmla="*/ 9377 w 9853"/>
                  <a:gd name="connsiteY15" fmla="*/ 3766 h 10000"/>
                  <a:gd name="connsiteX16" fmla="*/ 9575 w 9853"/>
                  <a:gd name="connsiteY16" fmla="*/ 2940 h 10000"/>
                  <a:gd name="connsiteX17" fmla="*/ 9462 w 9853"/>
                  <a:gd name="connsiteY17" fmla="*/ 2060 h 10000"/>
                  <a:gd name="connsiteX18" fmla="*/ 9660 w 9853"/>
                  <a:gd name="connsiteY18" fmla="*/ 1841 h 10000"/>
                  <a:gd name="connsiteX19" fmla="*/ 9773 w 9853"/>
                  <a:gd name="connsiteY19" fmla="*/ 1429 h 10000"/>
                  <a:gd name="connsiteX20" fmla="*/ 9575 w 9853"/>
                  <a:gd name="connsiteY20" fmla="*/ 220 h 10000"/>
                  <a:gd name="connsiteX21" fmla="*/ 9433 w 9853"/>
                  <a:gd name="connsiteY21" fmla="*/ 0 h 10000"/>
                  <a:gd name="connsiteX22" fmla="*/ 9433 w 9853"/>
                  <a:gd name="connsiteY22" fmla="*/ 0 h 10000"/>
                  <a:gd name="connsiteX23" fmla="*/ 8357 w 9853"/>
                  <a:gd name="connsiteY23" fmla="*/ 110 h 10000"/>
                  <a:gd name="connsiteX24" fmla="*/ 8329 w 9853"/>
                  <a:gd name="connsiteY24" fmla="*/ 275 h 10000"/>
                  <a:gd name="connsiteX25" fmla="*/ 8272 w 9853"/>
                  <a:gd name="connsiteY25" fmla="*/ 467 h 10000"/>
                  <a:gd name="connsiteX26" fmla="*/ 8074 w 9853"/>
                  <a:gd name="connsiteY26" fmla="*/ 659 h 10000"/>
                  <a:gd name="connsiteX27" fmla="*/ 7762 w 9853"/>
                  <a:gd name="connsiteY27" fmla="*/ 742 h 10000"/>
                  <a:gd name="connsiteX28" fmla="*/ 7309 w 9853"/>
                  <a:gd name="connsiteY28" fmla="*/ 962 h 10000"/>
                  <a:gd name="connsiteX29" fmla="*/ 6884 w 9853"/>
                  <a:gd name="connsiteY29" fmla="*/ 1154 h 10000"/>
                  <a:gd name="connsiteX30" fmla="*/ 6402 w 9853"/>
                  <a:gd name="connsiteY30" fmla="*/ 1291 h 10000"/>
                  <a:gd name="connsiteX31" fmla="*/ 6374 w 9853"/>
                  <a:gd name="connsiteY31" fmla="*/ 1291 h 10000"/>
                  <a:gd name="connsiteX32" fmla="*/ 6346 w 9853"/>
                  <a:gd name="connsiteY32" fmla="*/ 1291 h 10000"/>
                  <a:gd name="connsiteX33" fmla="*/ 5836 w 9853"/>
                  <a:gd name="connsiteY33" fmla="*/ 1291 h 10000"/>
                  <a:gd name="connsiteX34" fmla="*/ 4844 w 9853"/>
                  <a:gd name="connsiteY34" fmla="*/ 1401 h 10000"/>
                  <a:gd name="connsiteX35" fmla="*/ 4079 w 9853"/>
                  <a:gd name="connsiteY35" fmla="*/ 1429 h 10000"/>
                  <a:gd name="connsiteX36" fmla="*/ 4079 w 9853"/>
                  <a:gd name="connsiteY36" fmla="*/ 1429 h 10000"/>
                  <a:gd name="connsiteX37" fmla="*/ 1870 w 9853"/>
                  <a:gd name="connsiteY37" fmla="*/ 1758 h 10000"/>
                  <a:gd name="connsiteX38" fmla="*/ 2323 w 9853"/>
                  <a:gd name="connsiteY38" fmla="*/ 5137 h 10000"/>
                  <a:gd name="connsiteX39" fmla="*/ 567 w 9853"/>
                  <a:gd name="connsiteY39" fmla="*/ 5330 h 10000"/>
                  <a:gd name="connsiteX40" fmla="*/ 567 w 9853"/>
                  <a:gd name="connsiteY40" fmla="*/ 5330 h 10000"/>
                  <a:gd name="connsiteX41" fmla="*/ 737 w 9853"/>
                  <a:gd name="connsiteY41" fmla="*/ 7225 h 10000"/>
                  <a:gd name="connsiteX42" fmla="*/ 0 w 9853"/>
                  <a:gd name="connsiteY42" fmla="*/ 7830 h 10000"/>
                  <a:gd name="connsiteX43" fmla="*/ 1161 w 9853"/>
                  <a:gd name="connsiteY43" fmla="*/ 9231 h 10000"/>
                  <a:gd name="connsiteX44" fmla="*/ 1275 w 9853"/>
                  <a:gd name="connsiteY44" fmla="*/ 9148 h 10000"/>
                  <a:gd name="connsiteX45" fmla="*/ 1275 w 9853"/>
                  <a:gd name="connsiteY45" fmla="*/ 9148 h 10000"/>
                  <a:gd name="connsiteX46" fmla="*/ 1530 w 9853"/>
                  <a:gd name="connsiteY46" fmla="*/ 9011 h 10000"/>
                  <a:gd name="connsiteX47" fmla="*/ 1870 w 9853"/>
                  <a:gd name="connsiteY47" fmla="*/ 8984 h 10000"/>
                  <a:gd name="connsiteX48" fmla="*/ 2125 w 9853"/>
                  <a:gd name="connsiteY48" fmla="*/ 9203 h 10000"/>
                  <a:gd name="connsiteX49" fmla="*/ 2720 w 9853"/>
                  <a:gd name="connsiteY49" fmla="*/ 9368 h 10000"/>
                  <a:gd name="connsiteX50" fmla="*/ 2720 w 9853"/>
                  <a:gd name="connsiteY50" fmla="*/ 9560 h 10000"/>
                  <a:gd name="connsiteX51" fmla="*/ 2635 w 9853"/>
                  <a:gd name="connsiteY51" fmla="*/ 9780 h 10000"/>
                  <a:gd name="connsiteX52" fmla="*/ 2663 w 9853"/>
                  <a:gd name="connsiteY52" fmla="*/ 10000 h 10000"/>
                  <a:gd name="connsiteX53" fmla="*/ 2663 w 9853"/>
                  <a:gd name="connsiteY53" fmla="*/ 10000 h 10000"/>
                  <a:gd name="connsiteX54" fmla="*/ 8414 w 9853"/>
                  <a:gd name="connsiteY54" fmla="*/ 9286 h 10000"/>
                  <a:gd name="connsiteX0" fmla="*/ 8540 w 10000"/>
                  <a:gd name="connsiteY0" fmla="*/ 9286 h 10000"/>
                  <a:gd name="connsiteX1" fmla="*/ 9028 w 10000"/>
                  <a:gd name="connsiteY1" fmla="*/ 9093 h 10000"/>
                  <a:gd name="connsiteX2" fmla="*/ 9028 w 10000"/>
                  <a:gd name="connsiteY2" fmla="*/ 9093 h 10000"/>
                  <a:gd name="connsiteX3" fmla="*/ 8999 w 10000"/>
                  <a:gd name="connsiteY3" fmla="*/ 9038 h 10000"/>
                  <a:gd name="connsiteX4" fmla="*/ 9142 w 10000"/>
                  <a:gd name="connsiteY4" fmla="*/ 8626 h 10000"/>
                  <a:gd name="connsiteX5" fmla="*/ 9086 w 10000"/>
                  <a:gd name="connsiteY5" fmla="*/ 8187 h 10000"/>
                  <a:gd name="connsiteX6" fmla="*/ 8827 w 10000"/>
                  <a:gd name="connsiteY6" fmla="*/ 7170 h 10000"/>
                  <a:gd name="connsiteX7" fmla="*/ 8798 w 10000"/>
                  <a:gd name="connsiteY7" fmla="*/ 6566 h 10000"/>
                  <a:gd name="connsiteX8" fmla="*/ 8740 w 10000"/>
                  <a:gd name="connsiteY8" fmla="*/ 6484 h 10000"/>
                  <a:gd name="connsiteX9" fmla="*/ 8654 w 10000"/>
                  <a:gd name="connsiteY9" fmla="*/ 6154 h 10000"/>
                  <a:gd name="connsiteX10" fmla="*/ 8769 w 10000"/>
                  <a:gd name="connsiteY10" fmla="*/ 5797 h 10000"/>
                  <a:gd name="connsiteX11" fmla="*/ 8855 w 10000"/>
                  <a:gd name="connsiteY11" fmla="*/ 5055 h 10000"/>
                  <a:gd name="connsiteX12" fmla="*/ 8999 w 10000"/>
                  <a:gd name="connsiteY12" fmla="*/ 4835 h 10000"/>
                  <a:gd name="connsiteX13" fmla="*/ 9086 w 10000"/>
                  <a:gd name="connsiteY13" fmla="*/ 4560 h 10000"/>
                  <a:gd name="connsiteX14" fmla="*/ 9459 w 10000"/>
                  <a:gd name="connsiteY14" fmla="*/ 3984 h 10000"/>
                  <a:gd name="connsiteX15" fmla="*/ 9517 w 10000"/>
                  <a:gd name="connsiteY15" fmla="*/ 3766 h 10000"/>
                  <a:gd name="connsiteX16" fmla="*/ 9582 w 10000"/>
                  <a:gd name="connsiteY16" fmla="*/ 2712 h 10000"/>
                  <a:gd name="connsiteX17" fmla="*/ 9603 w 10000"/>
                  <a:gd name="connsiteY17" fmla="*/ 2060 h 10000"/>
                  <a:gd name="connsiteX18" fmla="*/ 9804 w 10000"/>
                  <a:gd name="connsiteY18" fmla="*/ 1841 h 10000"/>
                  <a:gd name="connsiteX19" fmla="*/ 9919 w 10000"/>
                  <a:gd name="connsiteY19" fmla="*/ 1429 h 10000"/>
                  <a:gd name="connsiteX20" fmla="*/ 9718 w 10000"/>
                  <a:gd name="connsiteY20" fmla="*/ 220 h 10000"/>
                  <a:gd name="connsiteX21" fmla="*/ 9574 w 10000"/>
                  <a:gd name="connsiteY21" fmla="*/ 0 h 10000"/>
                  <a:gd name="connsiteX22" fmla="*/ 9574 w 10000"/>
                  <a:gd name="connsiteY22" fmla="*/ 0 h 10000"/>
                  <a:gd name="connsiteX23" fmla="*/ 8482 w 10000"/>
                  <a:gd name="connsiteY23" fmla="*/ 110 h 10000"/>
                  <a:gd name="connsiteX24" fmla="*/ 8453 w 10000"/>
                  <a:gd name="connsiteY24" fmla="*/ 275 h 10000"/>
                  <a:gd name="connsiteX25" fmla="*/ 8395 w 10000"/>
                  <a:gd name="connsiteY25" fmla="*/ 467 h 10000"/>
                  <a:gd name="connsiteX26" fmla="*/ 8194 w 10000"/>
                  <a:gd name="connsiteY26" fmla="*/ 659 h 10000"/>
                  <a:gd name="connsiteX27" fmla="*/ 7878 w 10000"/>
                  <a:gd name="connsiteY27" fmla="*/ 742 h 10000"/>
                  <a:gd name="connsiteX28" fmla="*/ 7418 w 10000"/>
                  <a:gd name="connsiteY28" fmla="*/ 962 h 10000"/>
                  <a:gd name="connsiteX29" fmla="*/ 6987 w 10000"/>
                  <a:gd name="connsiteY29" fmla="*/ 1154 h 10000"/>
                  <a:gd name="connsiteX30" fmla="*/ 6498 w 10000"/>
                  <a:gd name="connsiteY30" fmla="*/ 1291 h 10000"/>
                  <a:gd name="connsiteX31" fmla="*/ 6469 w 10000"/>
                  <a:gd name="connsiteY31" fmla="*/ 1291 h 10000"/>
                  <a:gd name="connsiteX32" fmla="*/ 6441 w 10000"/>
                  <a:gd name="connsiteY32" fmla="*/ 1291 h 10000"/>
                  <a:gd name="connsiteX33" fmla="*/ 5923 w 10000"/>
                  <a:gd name="connsiteY33" fmla="*/ 1291 h 10000"/>
                  <a:gd name="connsiteX34" fmla="*/ 4916 w 10000"/>
                  <a:gd name="connsiteY34" fmla="*/ 1401 h 10000"/>
                  <a:gd name="connsiteX35" fmla="*/ 4140 w 10000"/>
                  <a:gd name="connsiteY35" fmla="*/ 1429 h 10000"/>
                  <a:gd name="connsiteX36" fmla="*/ 4140 w 10000"/>
                  <a:gd name="connsiteY36" fmla="*/ 1429 h 10000"/>
                  <a:gd name="connsiteX37" fmla="*/ 1898 w 10000"/>
                  <a:gd name="connsiteY37" fmla="*/ 1758 h 10000"/>
                  <a:gd name="connsiteX38" fmla="*/ 2358 w 10000"/>
                  <a:gd name="connsiteY38" fmla="*/ 5137 h 10000"/>
                  <a:gd name="connsiteX39" fmla="*/ 575 w 10000"/>
                  <a:gd name="connsiteY39" fmla="*/ 5330 h 10000"/>
                  <a:gd name="connsiteX40" fmla="*/ 575 w 10000"/>
                  <a:gd name="connsiteY40" fmla="*/ 5330 h 10000"/>
                  <a:gd name="connsiteX41" fmla="*/ 748 w 10000"/>
                  <a:gd name="connsiteY41" fmla="*/ 7225 h 10000"/>
                  <a:gd name="connsiteX42" fmla="*/ 0 w 10000"/>
                  <a:gd name="connsiteY42" fmla="*/ 7830 h 10000"/>
                  <a:gd name="connsiteX43" fmla="*/ 1178 w 10000"/>
                  <a:gd name="connsiteY43" fmla="*/ 9231 h 10000"/>
                  <a:gd name="connsiteX44" fmla="*/ 1294 w 10000"/>
                  <a:gd name="connsiteY44" fmla="*/ 9148 h 10000"/>
                  <a:gd name="connsiteX45" fmla="*/ 1294 w 10000"/>
                  <a:gd name="connsiteY45" fmla="*/ 9148 h 10000"/>
                  <a:gd name="connsiteX46" fmla="*/ 1553 w 10000"/>
                  <a:gd name="connsiteY46" fmla="*/ 9011 h 10000"/>
                  <a:gd name="connsiteX47" fmla="*/ 1898 w 10000"/>
                  <a:gd name="connsiteY47" fmla="*/ 8984 h 10000"/>
                  <a:gd name="connsiteX48" fmla="*/ 2157 w 10000"/>
                  <a:gd name="connsiteY48" fmla="*/ 9203 h 10000"/>
                  <a:gd name="connsiteX49" fmla="*/ 2761 w 10000"/>
                  <a:gd name="connsiteY49" fmla="*/ 9368 h 10000"/>
                  <a:gd name="connsiteX50" fmla="*/ 2761 w 10000"/>
                  <a:gd name="connsiteY50" fmla="*/ 9560 h 10000"/>
                  <a:gd name="connsiteX51" fmla="*/ 2674 w 10000"/>
                  <a:gd name="connsiteY51" fmla="*/ 9780 h 10000"/>
                  <a:gd name="connsiteX52" fmla="*/ 2703 w 10000"/>
                  <a:gd name="connsiteY52" fmla="*/ 10000 h 10000"/>
                  <a:gd name="connsiteX53" fmla="*/ 2703 w 10000"/>
                  <a:gd name="connsiteY53" fmla="*/ 10000 h 10000"/>
                  <a:gd name="connsiteX54" fmla="*/ 8540 w 10000"/>
                  <a:gd name="connsiteY54" fmla="*/ 9286 h 10000"/>
                  <a:gd name="connsiteX0" fmla="*/ 8540 w 10000"/>
                  <a:gd name="connsiteY0" fmla="*/ 9286 h 10000"/>
                  <a:gd name="connsiteX1" fmla="*/ 9028 w 10000"/>
                  <a:gd name="connsiteY1" fmla="*/ 9093 h 10000"/>
                  <a:gd name="connsiteX2" fmla="*/ 9028 w 10000"/>
                  <a:gd name="connsiteY2" fmla="*/ 9093 h 10000"/>
                  <a:gd name="connsiteX3" fmla="*/ 8999 w 10000"/>
                  <a:gd name="connsiteY3" fmla="*/ 9038 h 10000"/>
                  <a:gd name="connsiteX4" fmla="*/ 9142 w 10000"/>
                  <a:gd name="connsiteY4" fmla="*/ 8626 h 10000"/>
                  <a:gd name="connsiteX5" fmla="*/ 9086 w 10000"/>
                  <a:gd name="connsiteY5" fmla="*/ 8187 h 10000"/>
                  <a:gd name="connsiteX6" fmla="*/ 8759 w 10000"/>
                  <a:gd name="connsiteY6" fmla="*/ 7333 h 10000"/>
                  <a:gd name="connsiteX7" fmla="*/ 8798 w 10000"/>
                  <a:gd name="connsiteY7" fmla="*/ 6566 h 10000"/>
                  <a:gd name="connsiteX8" fmla="*/ 8740 w 10000"/>
                  <a:gd name="connsiteY8" fmla="*/ 6484 h 10000"/>
                  <a:gd name="connsiteX9" fmla="*/ 8654 w 10000"/>
                  <a:gd name="connsiteY9" fmla="*/ 6154 h 10000"/>
                  <a:gd name="connsiteX10" fmla="*/ 8769 w 10000"/>
                  <a:gd name="connsiteY10" fmla="*/ 5797 h 10000"/>
                  <a:gd name="connsiteX11" fmla="*/ 8855 w 10000"/>
                  <a:gd name="connsiteY11" fmla="*/ 5055 h 10000"/>
                  <a:gd name="connsiteX12" fmla="*/ 8999 w 10000"/>
                  <a:gd name="connsiteY12" fmla="*/ 4835 h 10000"/>
                  <a:gd name="connsiteX13" fmla="*/ 9086 w 10000"/>
                  <a:gd name="connsiteY13" fmla="*/ 4560 h 10000"/>
                  <a:gd name="connsiteX14" fmla="*/ 9459 w 10000"/>
                  <a:gd name="connsiteY14" fmla="*/ 3984 h 10000"/>
                  <a:gd name="connsiteX15" fmla="*/ 9517 w 10000"/>
                  <a:gd name="connsiteY15" fmla="*/ 3766 h 10000"/>
                  <a:gd name="connsiteX16" fmla="*/ 9582 w 10000"/>
                  <a:gd name="connsiteY16" fmla="*/ 2712 h 10000"/>
                  <a:gd name="connsiteX17" fmla="*/ 9603 w 10000"/>
                  <a:gd name="connsiteY17" fmla="*/ 2060 h 10000"/>
                  <a:gd name="connsiteX18" fmla="*/ 9804 w 10000"/>
                  <a:gd name="connsiteY18" fmla="*/ 1841 h 10000"/>
                  <a:gd name="connsiteX19" fmla="*/ 9919 w 10000"/>
                  <a:gd name="connsiteY19" fmla="*/ 1429 h 10000"/>
                  <a:gd name="connsiteX20" fmla="*/ 9718 w 10000"/>
                  <a:gd name="connsiteY20" fmla="*/ 220 h 10000"/>
                  <a:gd name="connsiteX21" fmla="*/ 9574 w 10000"/>
                  <a:gd name="connsiteY21" fmla="*/ 0 h 10000"/>
                  <a:gd name="connsiteX22" fmla="*/ 9574 w 10000"/>
                  <a:gd name="connsiteY22" fmla="*/ 0 h 10000"/>
                  <a:gd name="connsiteX23" fmla="*/ 8482 w 10000"/>
                  <a:gd name="connsiteY23" fmla="*/ 110 h 10000"/>
                  <a:gd name="connsiteX24" fmla="*/ 8453 w 10000"/>
                  <a:gd name="connsiteY24" fmla="*/ 275 h 10000"/>
                  <a:gd name="connsiteX25" fmla="*/ 8395 w 10000"/>
                  <a:gd name="connsiteY25" fmla="*/ 467 h 10000"/>
                  <a:gd name="connsiteX26" fmla="*/ 8194 w 10000"/>
                  <a:gd name="connsiteY26" fmla="*/ 659 h 10000"/>
                  <a:gd name="connsiteX27" fmla="*/ 7878 w 10000"/>
                  <a:gd name="connsiteY27" fmla="*/ 742 h 10000"/>
                  <a:gd name="connsiteX28" fmla="*/ 7418 w 10000"/>
                  <a:gd name="connsiteY28" fmla="*/ 962 h 10000"/>
                  <a:gd name="connsiteX29" fmla="*/ 6987 w 10000"/>
                  <a:gd name="connsiteY29" fmla="*/ 1154 h 10000"/>
                  <a:gd name="connsiteX30" fmla="*/ 6498 w 10000"/>
                  <a:gd name="connsiteY30" fmla="*/ 1291 h 10000"/>
                  <a:gd name="connsiteX31" fmla="*/ 6469 w 10000"/>
                  <a:gd name="connsiteY31" fmla="*/ 1291 h 10000"/>
                  <a:gd name="connsiteX32" fmla="*/ 6441 w 10000"/>
                  <a:gd name="connsiteY32" fmla="*/ 1291 h 10000"/>
                  <a:gd name="connsiteX33" fmla="*/ 5923 w 10000"/>
                  <a:gd name="connsiteY33" fmla="*/ 1291 h 10000"/>
                  <a:gd name="connsiteX34" fmla="*/ 4916 w 10000"/>
                  <a:gd name="connsiteY34" fmla="*/ 1401 h 10000"/>
                  <a:gd name="connsiteX35" fmla="*/ 4140 w 10000"/>
                  <a:gd name="connsiteY35" fmla="*/ 1429 h 10000"/>
                  <a:gd name="connsiteX36" fmla="*/ 4140 w 10000"/>
                  <a:gd name="connsiteY36" fmla="*/ 1429 h 10000"/>
                  <a:gd name="connsiteX37" fmla="*/ 1898 w 10000"/>
                  <a:gd name="connsiteY37" fmla="*/ 1758 h 10000"/>
                  <a:gd name="connsiteX38" fmla="*/ 2358 w 10000"/>
                  <a:gd name="connsiteY38" fmla="*/ 5137 h 10000"/>
                  <a:gd name="connsiteX39" fmla="*/ 575 w 10000"/>
                  <a:gd name="connsiteY39" fmla="*/ 5330 h 10000"/>
                  <a:gd name="connsiteX40" fmla="*/ 575 w 10000"/>
                  <a:gd name="connsiteY40" fmla="*/ 5330 h 10000"/>
                  <a:gd name="connsiteX41" fmla="*/ 748 w 10000"/>
                  <a:gd name="connsiteY41" fmla="*/ 7225 h 10000"/>
                  <a:gd name="connsiteX42" fmla="*/ 0 w 10000"/>
                  <a:gd name="connsiteY42" fmla="*/ 7830 h 10000"/>
                  <a:gd name="connsiteX43" fmla="*/ 1178 w 10000"/>
                  <a:gd name="connsiteY43" fmla="*/ 9231 h 10000"/>
                  <a:gd name="connsiteX44" fmla="*/ 1294 w 10000"/>
                  <a:gd name="connsiteY44" fmla="*/ 9148 h 10000"/>
                  <a:gd name="connsiteX45" fmla="*/ 1294 w 10000"/>
                  <a:gd name="connsiteY45" fmla="*/ 9148 h 10000"/>
                  <a:gd name="connsiteX46" fmla="*/ 1553 w 10000"/>
                  <a:gd name="connsiteY46" fmla="*/ 9011 h 10000"/>
                  <a:gd name="connsiteX47" fmla="*/ 1898 w 10000"/>
                  <a:gd name="connsiteY47" fmla="*/ 8984 h 10000"/>
                  <a:gd name="connsiteX48" fmla="*/ 2157 w 10000"/>
                  <a:gd name="connsiteY48" fmla="*/ 9203 h 10000"/>
                  <a:gd name="connsiteX49" fmla="*/ 2761 w 10000"/>
                  <a:gd name="connsiteY49" fmla="*/ 9368 h 10000"/>
                  <a:gd name="connsiteX50" fmla="*/ 2761 w 10000"/>
                  <a:gd name="connsiteY50" fmla="*/ 9560 h 10000"/>
                  <a:gd name="connsiteX51" fmla="*/ 2674 w 10000"/>
                  <a:gd name="connsiteY51" fmla="*/ 9780 h 10000"/>
                  <a:gd name="connsiteX52" fmla="*/ 2703 w 10000"/>
                  <a:gd name="connsiteY52" fmla="*/ 10000 h 10000"/>
                  <a:gd name="connsiteX53" fmla="*/ 2703 w 10000"/>
                  <a:gd name="connsiteY53" fmla="*/ 10000 h 10000"/>
                  <a:gd name="connsiteX54" fmla="*/ 8540 w 10000"/>
                  <a:gd name="connsiteY54" fmla="*/ 928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0000" h="10000">
                    <a:moveTo>
                      <a:pt x="8540" y="9286"/>
                    </a:moveTo>
                    <a:lnTo>
                      <a:pt x="9028" y="9093"/>
                    </a:lnTo>
                    <a:lnTo>
                      <a:pt x="9028" y="9093"/>
                    </a:lnTo>
                    <a:cubicBezTo>
                      <a:pt x="8999" y="9093"/>
                      <a:pt x="8999" y="9066"/>
                      <a:pt x="8999" y="9038"/>
                    </a:cubicBezTo>
                    <a:cubicBezTo>
                      <a:pt x="9028" y="8901"/>
                      <a:pt x="9200" y="8819"/>
                      <a:pt x="9142" y="8626"/>
                    </a:cubicBezTo>
                    <a:cubicBezTo>
                      <a:pt x="9114" y="8489"/>
                      <a:pt x="9142" y="8297"/>
                      <a:pt x="9086" y="8187"/>
                    </a:cubicBezTo>
                    <a:cubicBezTo>
                      <a:pt x="8855" y="7857"/>
                      <a:pt x="8644" y="7773"/>
                      <a:pt x="8759" y="7333"/>
                    </a:cubicBezTo>
                    <a:cubicBezTo>
                      <a:pt x="8787" y="7251"/>
                      <a:pt x="8885" y="6593"/>
                      <a:pt x="8798" y="6566"/>
                    </a:cubicBezTo>
                    <a:cubicBezTo>
                      <a:pt x="8798" y="6538"/>
                      <a:pt x="8740" y="6511"/>
                      <a:pt x="8740" y="6484"/>
                    </a:cubicBezTo>
                    <a:cubicBezTo>
                      <a:pt x="8626" y="6346"/>
                      <a:pt x="8626" y="6346"/>
                      <a:pt x="8654" y="6154"/>
                    </a:cubicBezTo>
                    <a:cubicBezTo>
                      <a:pt x="8654" y="6071"/>
                      <a:pt x="8740" y="5907"/>
                      <a:pt x="8769" y="5797"/>
                    </a:cubicBezTo>
                    <a:cubicBezTo>
                      <a:pt x="8827" y="5687"/>
                      <a:pt x="8971" y="5165"/>
                      <a:pt x="8855" y="5055"/>
                    </a:cubicBezTo>
                    <a:cubicBezTo>
                      <a:pt x="8855" y="4973"/>
                      <a:pt x="8971" y="4918"/>
                      <a:pt x="8999" y="4835"/>
                    </a:cubicBezTo>
                    <a:cubicBezTo>
                      <a:pt x="9028" y="4743"/>
                      <a:pt x="9057" y="4652"/>
                      <a:pt x="9086" y="4560"/>
                    </a:cubicBezTo>
                    <a:cubicBezTo>
                      <a:pt x="9172" y="4341"/>
                      <a:pt x="9387" y="4116"/>
                      <a:pt x="9459" y="3984"/>
                    </a:cubicBezTo>
                    <a:cubicBezTo>
                      <a:pt x="9531" y="3852"/>
                      <a:pt x="9497" y="3978"/>
                      <a:pt x="9517" y="3766"/>
                    </a:cubicBezTo>
                    <a:cubicBezTo>
                      <a:pt x="9538" y="3554"/>
                      <a:pt x="9697" y="3124"/>
                      <a:pt x="9582" y="2712"/>
                    </a:cubicBezTo>
                    <a:cubicBezTo>
                      <a:pt x="9524" y="2437"/>
                      <a:pt x="9545" y="2335"/>
                      <a:pt x="9603" y="2060"/>
                    </a:cubicBezTo>
                    <a:cubicBezTo>
                      <a:pt x="9632" y="2060"/>
                      <a:pt x="9776" y="1868"/>
                      <a:pt x="9804" y="1841"/>
                    </a:cubicBezTo>
                    <a:cubicBezTo>
                      <a:pt x="9862" y="1703"/>
                      <a:pt x="9862" y="1566"/>
                      <a:pt x="9919" y="1429"/>
                    </a:cubicBezTo>
                    <a:cubicBezTo>
                      <a:pt x="10149" y="1099"/>
                      <a:pt x="9833" y="495"/>
                      <a:pt x="9718" y="220"/>
                    </a:cubicBezTo>
                    <a:cubicBezTo>
                      <a:pt x="9689" y="192"/>
                      <a:pt x="9632" y="110"/>
                      <a:pt x="9574" y="0"/>
                    </a:cubicBezTo>
                    <a:lnTo>
                      <a:pt x="9574" y="0"/>
                    </a:lnTo>
                    <a:lnTo>
                      <a:pt x="8482" y="110"/>
                    </a:lnTo>
                    <a:cubicBezTo>
                      <a:pt x="8472" y="165"/>
                      <a:pt x="8463" y="220"/>
                      <a:pt x="8453" y="275"/>
                    </a:cubicBezTo>
                    <a:cubicBezTo>
                      <a:pt x="8453" y="330"/>
                      <a:pt x="8424" y="412"/>
                      <a:pt x="8395" y="467"/>
                    </a:cubicBezTo>
                    <a:cubicBezTo>
                      <a:pt x="8367" y="549"/>
                      <a:pt x="8281" y="604"/>
                      <a:pt x="8194" y="659"/>
                    </a:cubicBezTo>
                    <a:cubicBezTo>
                      <a:pt x="8108" y="742"/>
                      <a:pt x="8022" y="769"/>
                      <a:pt x="7878" y="742"/>
                    </a:cubicBezTo>
                    <a:cubicBezTo>
                      <a:pt x="7734" y="797"/>
                      <a:pt x="7504" y="852"/>
                      <a:pt x="7418" y="962"/>
                    </a:cubicBezTo>
                    <a:cubicBezTo>
                      <a:pt x="7246" y="1044"/>
                      <a:pt x="7216" y="1126"/>
                      <a:pt x="6987" y="1154"/>
                    </a:cubicBezTo>
                    <a:cubicBezTo>
                      <a:pt x="6814" y="1154"/>
                      <a:pt x="6670" y="1264"/>
                      <a:pt x="6498" y="1291"/>
                    </a:cubicBezTo>
                    <a:lnTo>
                      <a:pt x="6469" y="1291"/>
                    </a:lnTo>
                    <a:lnTo>
                      <a:pt x="6441" y="1291"/>
                    </a:lnTo>
                    <a:cubicBezTo>
                      <a:pt x="6239" y="1319"/>
                      <a:pt x="6096" y="1319"/>
                      <a:pt x="5923" y="1291"/>
                    </a:cubicBezTo>
                    <a:cubicBezTo>
                      <a:pt x="5751" y="1209"/>
                      <a:pt x="5117" y="1374"/>
                      <a:pt x="4916" y="1401"/>
                    </a:cubicBezTo>
                    <a:cubicBezTo>
                      <a:pt x="4687" y="1401"/>
                      <a:pt x="4342" y="1374"/>
                      <a:pt x="4140" y="1429"/>
                    </a:cubicBezTo>
                    <a:lnTo>
                      <a:pt x="4140" y="1429"/>
                    </a:lnTo>
                    <a:lnTo>
                      <a:pt x="1898" y="1758"/>
                    </a:lnTo>
                    <a:cubicBezTo>
                      <a:pt x="2051" y="2884"/>
                      <a:pt x="2205" y="4011"/>
                      <a:pt x="2358" y="5137"/>
                    </a:cubicBezTo>
                    <a:lnTo>
                      <a:pt x="575" y="5330"/>
                    </a:lnTo>
                    <a:lnTo>
                      <a:pt x="575" y="5330"/>
                    </a:lnTo>
                    <a:cubicBezTo>
                      <a:pt x="633" y="5962"/>
                      <a:pt x="690" y="6593"/>
                      <a:pt x="748" y="7225"/>
                    </a:cubicBezTo>
                    <a:lnTo>
                      <a:pt x="0" y="7830"/>
                    </a:lnTo>
                    <a:lnTo>
                      <a:pt x="1178" y="9231"/>
                    </a:lnTo>
                    <a:cubicBezTo>
                      <a:pt x="1208" y="9203"/>
                      <a:pt x="1265" y="9148"/>
                      <a:pt x="1294" y="9148"/>
                    </a:cubicBezTo>
                    <a:lnTo>
                      <a:pt x="1294" y="9148"/>
                    </a:lnTo>
                    <a:cubicBezTo>
                      <a:pt x="1380" y="9121"/>
                      <a:pt x="1495" y="9066"/>
                      <a:pt x="1553" y="9011"/>
                    </a:cubicBezTo>
                    <a:cubicBezTo>
                      <a:pt x="1610" y="8984"/>
                      <a:pt x="1812" y="8984"/>
                      <a:pt x="1898" y="8984"/>
                    </a:cubicBezTo>
                    <a:cubicBezTo>
                      <a:pt x="1955" y="9121"/>
                      <a:pt x="2013" y="9121"/>
                      <a:pt x="2157" y="9203"/>
                    </a:cubicBezTo>
                    <a:cubicBezTo>
                      <a:pt x="2358" y="9313"/>
                      <a:pt x="2559" y="9258"/>
                      <a:pt x="2761" y="9368"/>
                    </a:cubicBezTo>
                    <a:cubicBezTo>
                      <a:pt x="2817" y="9396"/>
                      <a:pt x="2789" y="9505"/>
                      <a:pt x="2761" y="9560"/>
                    </a:cubicBezTo>
                    <a:cubicBezTo>
                      <a:pt x="2674" y="9670"/>
                      <a:pt x="2731" y="9698"/>
                      <a:pt x="2674" y="9780"/>
                    </a:cubicBezTo>
                    <a:cubicBezTo>
                      <a:pt x="2684" y="9853"/>
                      <a:pt x="2693" y="9927"/>
                      <a:pt x="2703" y="10000"/>
                    </a:cubicBezTo>
                    <a:lnTo>
                      <a:pt x="2703" y="10000"/>
                    </a:lnTo>
                    <a:lnTo>
                      <a:pt x="8540" y="928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1" name="Freeform 33">
                <a:extLst>
                  <a:ext uri="{FF2B5EF4-FFF2-40B4-BE49-F238E27FC236}">
                    <a16:creationId xmlns:a16="http://schemas.microsoft.com/office/drawing/2014/main" id="{7E4FD3E5-30E5-AB49-B9B6-EDA2888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046" y="799653"/>
                <a:ext cx="589207" cy="708802"/>
              </a:xfrm>
              <a:custGeom>
                <a:avLst/>
                <a:gdLst>
                  <a:gd name="T0" fmla="*/ 0 w 229"/>
                  <a:gd name="T1" fmla="*/ 7 h 276"/>
                  <a:gd name="T2" fmla="*/ 14 w 229"/>
                  <a:gd name="T3" fmla="*/ 150 h 276"/>
                  <a:gd name="T4" fmla="*/ 22 w 229"/>
                  <a:gd name="T5" fmla="*/ 150 h 276"/>
                  <a:gd name="T6" fmla="*/ 28 w 229"/>
                  <a:gd name="T7" fmla="*/ 211 h 276"/>
                  <a:gd name="T8" fmla="*/ 34 w 229"/>
                  <a:gd name="T9" fmla="*/ 211 h 276"/>
                  <a:gd name="T10" fmla="*/ 40 w 229"/>
                  <a:gd name="T11" fmla="*/ 276 h 276"/>
                  <a:gd name="T12" fmla="*/ 40 w 229"/>
                  <a:gd name="T13" fmla="*/ 276 h 276"/>
                  <a:gd name="T14" fmla="*/ 67 w 229"/>
                  <a:gd name="T15" fmla="*/ 275 h 276"/>
                  <a:gd name="T16" fmla="*/ 102 w 229"/>
                  <a:gd name="T17" fmla="*/ 271 h 276"/>
                  <a:gd name="T18" fmla="*/ 120 w 229"/>
                  <a:gd name="T19" fmla="*/ 271 h 276"/>
                  <a:gd name="T20" fmla="*/ 121 w 229"/>
                  <a:gd name="T21" fmla="*/ 271 h 276"/>
                  <a:gd name="T22" fmla="*/ 122 w 229"/>
                  <a:gd name="T23" fmla="*/ 271 h 276"/>
                  <a:gd name="T24" fmla="*/ 139 w 229"/>
                  <a:gd name="T25" fmla="*/ 266 h 276"/>
                  <a:gd name="T26" fmla="*/ 154 w 229"/>
                  <a:gd name="T27" fmla="*/ 259 h 276"/>
                  <a:gd name="T28" fmla="*/ 170 w 229"/>
                  <a:gd name="T29" fmla="*/ 251 h 276"/>
                  <a:gd name="T30" fmla="*/ 181 w 229"/>
                  <a:gd name="T31" fmla="*/ 248 h 276"/>
                  <a:gd name="T32" fmla="*/ 188 w 229"/>
                  <a:gd name="T33" fmla="*/ 241 h 276"/>
                  <a:gd name="T34" fmla="*/ 190 w 229"/>
                  <a:gd name="T35" fmla="*/ 234 h 276"/>
                  <a:gd name="T36" fmla="*/ 191 w 229"/>
                  <a:gd name="T37" fmla="*/ 228 h 276"/>
                  <a:gd name="T38" fmla="*/ 229 w 229"/>
                  <a:gd name="T39" fmla="*/ 224 h 276"/>
                  <a:gd name="T40" fmla="*/ 229 w 229"/>
                  <a:gd name="T41" fmla="*/ 224 h 276"/>
                  <a:gd name="T42" fmla="*/ 227 w 229"/>
                  <a:gd name="T43" fmla="*/ 221 h 276"/>
                  <a:gd name="T44" fmla="*/ 218 w 229"/>
                  <a:gd name="T45" fmla="*/ 207 h 276"/>
                  <a:gd name="T46" fmla="*/ 211 w 229"/>
                  <a:gd name="T47" fmla="*/ 193 h 276"/>
                  <a:gd name="T48" fmla="*/ 212 w 229"/>
                  <a:gd name="T49" fmla="*/ 177 h 276"/>
                  <a:gd name="T50" fmla="*/ 215 w 229"/>
                  <a:gd name="T51" fmla="*/ 164 h 276"/>
                  <a:gd name="T52" fmla="*/ 218 w 229"/>
                  <a:gd name="T53" fmla="*/ 137 h 276"/>
                  <a:gd name="T54" fmla="*/ 222 w 229"/>
                  <a:gd name="T55" fmla="*/ 122 h 276"/>
                  <a:gd name="T56" fmla="*/ 223 w 229"/>
                  <a:gd name="T57" fmla="*/ 121 h 276"/>
                  <a:gd name="T58" fmla="*/ 228 w 229"/>
                  <a:gd name="T59" fmla="*/ 102 h 276"/>
                  <a:gd name="T60" fmla="*/ 215 w 229"/>
                  <a:gd name="T61" fmla="*/ 76 h 276"/>
                  <a:gd name="T62" fmla="*/ 221 w 229"/>
                  <a:gd name="T63" fmla="*/ 49 h 276"/>
                  <a:gd name="T64" fmla="*/ 227 w 229"/>
                  <a:gd name="T65" fmla="*/ 32 h 276"/>
                  <a:gd name="T66" fmla="*/ 224 w 229"/>
                  <a:gd name="T67" fmla="*/ 11 h 276"/>
                  <a:gd name="T68" fmla="*/ 223 w 229"/>
                  <a:gd name="T69" fmla="*/ 8 h 276"/>
                  <a:gd name="T70" fmla="*/ 223 w 229"/>
                  <a:gd name="T71" fmla="*/ 0 h 276"/>
                  <a:gd name="T72" fmla="*/ 223 w 229"/>
                  <a:gd name="T73" fmla="*/ 0 h 276"/>
                  <a:gd name="T74" fmla="*/ 174 w 229"/>
                  <a:gd name="T75" fmla="*/ 1 h 276"/>
                  <a:gd name="T76" fmla="*/ 158 w 229"/>
                  <a:gd name="T77" fmla="*/ 3 h 276"/>
                  <a:gd name="T78" fmla="*/ 82 w 229"/>
                  <a:gd name="T79" fmla="*/ 3 h 276"/>
                  <a:gd name="T80" fmla="*/ 0 w 229"/>
                  <a:gd name="T81" fmla="*/ 7 h 276"/>
                  <a:gd name="connsiteX0" fmla="*/ 0 w 10000"/>
                  <a:gd name="connsiteY0" fmla="*/ 254 h 10000"/>
                  <a:gd name="connsiteX1" fmla="*/ 611 w 10000"/>
                  <a:gd name="connsiteY1" fmla="*/ 5435 h 10000"/>
                  <a:gd name="connsiteX2" fmla="*/ 961 w 10000"/>
                  <a:gd name="connsiteY2" fmla="*/ 5435 h 10000"/>
                  <a:gd name="connsiteX3" fmla="*/ 1223 w 10000"/>
                  <a:gd name="connsiteY3" fmla="*/ 7645 h 10000"/>
                  <a:gd name="connsiteX4" fmla="*/ 1485 w 10000"/>
                  <a:gd name="connsiteY4" fmla="*/ 7645 h 10000"/>
                  <a:gd name="connsiteX5" fmla="*/ 1747 w 10000"/>
                  <a:gd name="connsiteY5" fmla="*/ 10000 h 10000"/>
                  <a:gd name="connsiteX6" fmla="*/ 1747 w 10000"/>
                  <a:gd name="connsiteY6" fmla="*/ 10000 h 10000"/>
                  <a:gd name="connsiteX7" fmla="*/ 2926 w 10000"/>
                  <a:gd name="connsiteY7" fmla="*/ 9964 h 10000"/>
                  <a:gd name="connsiteX8" fmla="*/ 4454 w 10000"/>
                  <a:gd name="connsiteY8" fmla="*/ 9819 h 10000"/>
                  <a:gd name="connsiteX9" fmla="*/ 5240 w 10000"/>
                  <a:gd name="connsiteY9" fmla="*/ 9819 h 10000"/>
                  <a:gd name="connsiteX10" fmla="*/ 5284 w 10000"/>
                  <a:gd name="connsiteY10" fmla="*/ 9819 h 10000"/>
                  <a:gd name="connsiteX11" fmla="*/ 5328 w 10000"/>
                  <a:gd name="connsiteY11" fmla="*/ 9819 h 10000"/>
                  <a:gd name="connsiteX12" fmla="*/ 6070 w 10000"/>
                  <a:gd name="connsiteY12" fmla="*/ 9638 h 10000"/>
                  <a:gd name="connsiteX13" fmla="*/ 6725 w 10000"/>
                  <a:gd name="connsiteY13" fmla="*/ 9384 h 10000"/>
                  <a:gd name="connsiteX14" fmla="*/ 7424 w 10000"/>
                  <a:gd name="connsiteY14" fmla="*/ 9094 h 10000"/>
                  <a:gd name="connsiteX15" fmla="*/ 7904 w 10000"/>
                  <a:gd name="connsiteY15" fmla="*/ 8986 h 10000"/>
                  <a:gd name="connsiteX16" fmla="*/ 8210 w 10000"/>
                  <a:gd name="connsiteY16" fmla="*/ 8732 h 10000"/>
                  <a:gd name="connsiteX17" fmla="*/ 8297 w 10000"/>
                  <a:gd name="connsiteY17" fmla="*/ 8478 h 10000"/>
                  <a:gd name="connsiteX18" fmla="*/ 8341 w 10000"/>
                  <a:gd name="connsiteY18" fmla="*/ 8261 h 10000"/>
                  <a:gd name="connsiteX19" fmla="*/ 10000 w 10000"/>
                  <a:gd name="connsiteY19" fmla="*/ 8116 h 10000"/>
                  <a:gd name="connsiteX20" fmla="*/ 10000 w 10000"/>
                  <a:gd name="connsiteY20" fmla="*/ 8116 h 10000"/>
                  <a:gd name="connsiteX21" fmla="*/ 9913 w 10000"/>
                  <a:gd name="connsiteY21" fmla="*/ 8007 h 10000"/>
                  <a:gd name="connsiteX22" fmla="*/ 9520 w 10000"/>
                  <a:gd name="connsiteY22" fmla="*/ 7500 h 10000"/>
                  <a:gd name="connsiteX23" fmla="*/ 9214 w 10000"/>
                  <a:gd name="connsiteY23" fmla="*/ 6993 h 10000"/>
                  <a:gd name="connsiteX24" fmla="*/ 9258 w 10000"/>
                  <a:gd name="connsiteY24" fmla="*/ 6413 h 10000"/>
                  <a:gd name="connsiteX25" fmla="*/ 9389 w 10000"/>
                  <a:gd name="connsiteY25" fmla="*/ 5942 h 10000"/>
                  <a:gd name="connsiteX26" fmla="*/ 9520 w 10000"/>
                  <a:gd name="connsiteY26" fmla="*/ 4964 h 10000"/>
                  <a:gd name="connsiteX27" fmla="*/ 9694 w 10000"/>
                  <a:gd name="connsiteY27" fmla="*/ 4420 h 10000"/>
                  <a:gd name="connsiteX28" fmla="*/ 9738 w 10000"/>
                  <a:gd name="connsiteY28" fmla="*/ 4384 h 10000"/>
                  <a:gd name="connsiteX29" fmla="*/ 9697 w 10000"/>
                  <a:gd name="connsiteY29" fmla="*/ 3696 h 10000"/>
                  <a:gd name="connsiteX30" fmla="*/ 9389 w 10000"/>
                  <a:gd name="connsiteY30" fmla="*/ 2754 h 10000"/>
                  <a:gd name="connsiteX31" fmla="*/ 9651 w 10000"/>
                  <a:gd name="connsiteY31" fmla="*/ 1775 h 10000"/>
                  <a:gd name="connsiteX32" fmla="*/ 9913 w 10000"/>
                  <a:gd name="connsiteY32" fmla="*/ 1159 h 10000"/>
                  <a:gd name="connsiteX33" fmla="*/ 9782 w 10000"/>
                  <a:gd name="connsiteY33" fmla="*/ 399 h 10000"/>
                  <a:gd name="connsiteX34" fmla="*/ 9738 w 10000"/>
                  <a:gd name="connsiteY34" fmla="*/ 290 h 10000"/>
                  <a:gd name="connsiteX35" fmla="*/ 9738 w 10000"/>
                  <a:gd name="connsiteY35" fmla="*/ 0 h 10000"/>
                  <a:gd name="connsiteX36" fmla="*/ 9738 w 10000"/>
                  <a:gd name="connsiteY36" fmla="*/ 0 h 10000"/>
                  <a:gd name="connsiteX37" fmla="*/ 7598 w 10000"/>
                  <a:gd name="connsiteY37" fmla="*/ 36 h 10000"/>
                  <a:gd name="connsiteX38" fmla="*/ 6900 w 10000"/>
                  <a:gd name="connsiteY38" fmla="*/ 109 h 10000"/>
                  <a:gd name="connsiteX39" fmla="*/ 3581 w 10000"/>
                  <a:gd name="connsiteY39" fmla="*/ 109 h 10000"/>
                  <a:gd name="connsiteX40" fmla="*/ 0 w 10000"/>
                  <a:gd name="connsiteY40" fmla="*/ 254 h 10000"/>
                  <a:gd name="connsiteX0" fmla="*/ 0 w 10000"/>
                  <a:gd name="connsiteY0" fmla="*/ 254 h 10000"/>
                  <a:gd name="connsiteX1" fmla="*/ 611 w 10000"/>
                  <a:gd name="connsiteY1" fmla="*/ 5435 h 10000"/>
                  <a:gd name="connsiteX2" fmla="*/ 961 w 10000"/>
                  <a:gd name="connsiteY2" fmla="*/ 5435 h 10000"/>
                  <a:gd name="connsiteX3" fmla="*/ 1223 w 10000"/>
                  <a:gd name="connsiteY3" fmla="*/ 7645 h 10000"/>
                  <a:gd name="connsiteX4" fmla="*/ 1485 w 10000"/>
                  <a:gd name="connsiteY4" fmla="*/ 7645 h 10000"/>
                  <a:gd name="connsiteX5" fmla="*/ 1747 w 10000"/>
                  <a:gd name="connsiteY5" fmla="*/ 10000 h 10000"/>
                  <a:gd name="connsiteX6" fmla="*/ 1747 w 10000"/>
                  <a:gd name="connsiteY6" fmla="*/ 10000 h 10000"/>
                  <a:gd name="connsiteX7" fmla="*/ 2926 w 10000"/>
                  <a:gd name="connsiteY7" fmla="*/ 9964 h 10000"/>
                  <a:gd name="connsiteX8" fmla="*/ 4454 w 10000"/>
                  <a:gd name="connsiteY8" fmla="*/ 9819 h 10000"/>
                  <a:gd name="connsiteX9" fmla="*/ 5240 w 10000"/>
                  <a:gd name="connsiteY9" fmla="*/ 9819 h 10000"/>
                  <a:gd name="connsiteX10" fmla="*/ 5284 w 10000"/>
                  <a:gd name="connsiteY10" fmla="*/ 9819 h 10000"/>
                  <a:gd name="connsiteX11" fmla="*/ 5328 w 10000"/>
                  <a:gd name="connsiteY11" fmla="*/ 9819 h 10000"/>
                  <a:gd name="connsiteX12" fmla="*/ 6070 w 10000"/>
                  <a:gd name="connsiteY12" fmla="*/ 9638 h 10000"/>
                  <a:gd name="connsiteX13" fmla="*/ 6725 w 10000"/>
                  <a:gd name="connsiteY13" fmla="*/ 9384 h 10000"/>
                  <a:gd name="connsiteX14" fmla="*/ 7424 w 10000"/>
                  <a:gd name="connsiteY14" fmla="*/ 9094 h 10000"/>
                  <a:gd name="connsiteX15" fmla="*/ 7904 w 10000"/>
                  <a:gd name="connsiteY15" fmla="*/ 8986 h 10000"/>
                  <a:gd name="connsiteX16" fmla="*/ 8210 w 10000"/>
                  <a:gd name="connsiteY16" fmla="*/ 8732 h 10000"/>
                  <a:gd name="connsiteX17" fmla="*/ 8297 w 10000"/>
                  <a:gd name="connsiteY17" fmla="*/ 8478 h 10000"/>
                  <a:gd name="connsiteX18" fmla="*/ 8341 w 10000"/>
                  <a:gd name="connsiteY18" fmla="*/ 8261 h 10000"/>
                  <a:gd name="connsiteX19" fmla="*/ 10000 w 10000"/>
                  <a:gd name="connsiteY19" fmla="*/ 8116 h 10000"/>
                  <a:gd name="connsiteX20" fmla="*/ 10000 w 10000"/>
                  <a:gd name="connsiteY20" fmla="*/ 8116 h 10000"/>
                  <a:gd name="connsiteX21" fmla="*/ 9913 w 10000"/>
                  <a:gd name="connsiteY21" fmla="*/ 8007 h 10000"/>
                  <a:gd name="connsiteX22" fmla="*/ 9520 w 10000"/>
                  <a:gd name="connsiteY22" fmla="*/ 7500 h 10000"/>
                  <a:gd name="connsiteX23" fmla="*/ 9214 w 10000"/>
                  <a:gd name="connsiteY23" fmla="*/ 6993 h 10000"/>
                  <a:gd name="connsiteX24" fmla="*/ 9258 w 10000"/>
                  <a:gd name="connsiteY24" fmla="*/ 6413 h 10000"/>
                  <a:gd name="connsiteX25" fmla="*/ 9596 w 10000"/>
                  <a:gd name="connsiteY25" fmla="*/ 5856 h 10000"/>
                  <a:gd name="connsiteX26" fmla="*/ 9520 w 10000"/>
                  <a:gd name="connsiteY26" fmla="*/ 4964 h 10000"/>
                  <a:gd name="connsiteX27" fmla="*/ 9694 w 10000"/>
                  <a:gd name="connsiteY27" fmla="*/ 4420 h 10000"/>
                  <a:gd name="connsiteX28" fmla="*/ 9738 w 10000"/>
                  <a:gd name="connsiteY28" fmla="*/ 4384 h 10000"/>
                  <a:gd name="connsiteX29" fmla="*/ 9697 w 10000"/>
                  <a:gd name="connsiteY29" fmla="*/ 3696 h 10000"/>
                  <a:gd name="connsiteX30" fmla="*/ 9389 w 10000"/>
                  <a:gd name="connsiteY30" fmla="*/ 2754 h 10000"/>
                  <a:gd name="connsiteX31" fmla="*/ 9651 w 10000"/>
                  <a:gd name="connsiteY31" fmla="*/ 1775 h 10000"/>
                  <a:gd name="connsiteX32" fmla="*/ 9913 w 10000"/>
                  <a:gd name="connsiteY32" fmla="*/ 1159 h 10000"/>
                  <a:gd name="connsiteX33" fmla="*/ 9782 w 10000"/>
                  <a:gd name="connsiteY33" fmla="*/ 399 h 10000"/>
                  <a:gd name="connsiteX34" fmla="*/ 9738 w 10000"/>
                  <a:gd name="connsiteY34" fmla="*/ 290 h 10000"/>
                  <a:gd name="connsiteX35" fmla="*/ 9738 w 10000"/>
                  <a:gd name="connsiteY35" fmla="*/ 0 h 10000"/>
                  <a:gd name="connsiteX36" fmla="*/ 9738 w 10000"/>
                  <a:gd name="connsiteY36" fmla="*/ 0 h 10000"/>
                  <a:gd name="connsiteX37" fmla="*/ 7598 w 10000"/>
                  <a:gd name="connsiteY37" fmla="*/ 36 h 10000"/>
                  <a:gd name="connsiteX38" fmla="*/ 6900 w 10000"/>
                  <a:gd name="connsiteY38" fmla="*/ 109 h 10000"/>
                  <a:gd name="connsiteX39" fmla="*/ 3581 w 10000"/>
                  <a:gd name="connsiteY39" fmla="*/ 109 h 10000"/>
                  <a:gd name="connsiteX40" fmla="*/ 0 w 10000"/>
                  <a:gd name="connsiteY40" fmla="*/ 254 h 10000"/>
                  <a:gd name="connsiteX0" fmla="*/ 0 w 10017"/>
                  <a:gd name="connsiteY0" fmla="*/ 254 h 10000"/>
                  <a:gd name="connsiteX1" fmla="*/ 611 w 10017"/>
                  <a:gd name="connsiteY1" fmla="*/ 5435 h 10000"/>
                  <a:gd name="connsiteX2" fmla="*/ 961 w 10017"/>
                  <a:gd name="connsiteY2" fmla="*/ 5435 h 10000"/>
                  <a:gd name="connsiteX3" fmla="*/ 1223 w 10017"/>
                  <a:gd name="connsiteY3" fmla="*/ 7645 h 10000"/>
                  <a:gd name="connsiteX4" fmla="*/ 1485 w 10017"/>
                  <a:gd name="connsiteY4" fmla="*/ 7645 h 10000"/>
                  <a:gd name="connsiteX5" fmla="*/ 1747 w 10017"/>
                  <a:gd name="connsiteY5" fmla="*/ 10000 h 10000"/>
                  <a:gd name="connsiteX6" fmla="*/ 1747 w 10017"/>
                  <a:gd name="connsiteY6" fmla="*/ 10000 h 10000"/>
                  <a:gd name="connsiteX7" fmla="*/ 2926 w 10017"/>
                  <a:gd name="connsiteY7" fmla="*/ 9964 h 10000"/>
                  <a:gd name="connsiteX8" fmla="*/ 4454 w 10017"/>
                  <a:gd name="connsiteY8" fmla="*/ 9819 h 10000"/>
                  <a:gd name="connsiteX9" fmla="*/ 5240 w 10017"/>
                  <a:gd name="connsiteY9" fmla="*/ 9819 h 10000"/>
                  <a:gd name="connsiteX10" fmla="*/ 5284 w 10017"/>
                  <a:gd name="connsiteY10" fmla="*/ 9819 h 10000"/>
                  <a:gd name="connsiteX11" fmla="*/ 5328 w 10017"/>
                  <a:gd name="connsiteY11" fmla="*/ 9819 h 10000"/>
                  <a:gd name="connsiteX12" fmla="*/ 6070 w 10017"/>
                  <a:gd name="connsiteY12" fmla="*/ 9638 h 10000"/>
                  <a:gd name="connsiteX13" fmla="*/ 6725 w 10017"/>
                  <a:gd name="connsiteY13" fmla="*/ 9384 h 10000"/>
                  <a:gd name="connsiteX14" fmla="*/ 7424 w 10017"/>
                  <a:gd name="connsiteY14" fmla="*/ 9094 h 10000"/>
                  <a:gd name="connsiteX15" fmla="*/ 7904 w 10017"/>
                  <a:gd name="connsiteY15" fmla="*/ 8986 h 10000"/>
                  <a:gd name="connsiteX16" fmla="*/ 8210 w 10017"/>
                  <a:gd name="connsiteY16" fmla="*/ 8732 h 10000"/>
                  <a:gd name="connsiteX17" fmla="*/ 8297 w 10017"/>
                  <a:gd name="connsiteY17" fmla="*/ 8478 h 10000"/>
                  <a:gd name="connsiteX18" fmla="*/ 8341 w 10017"/>
                  <a:gd name="connsiteY18" fmla="*/ 8261 h 10000"/>
                  <a:gd name="connsiteX19" fmla="*/ 10000 w 10017"/>
                  <a:gd name="connsiteY19" fmla="*/ 8116 h 10000"/>
                  <a:gd name="connsiteX20" fmla="*/ 10000 w 10017"/>
                  <a:gd name="connsiteY20" fmla="*/ 8116 h 10000"/>
                  <a:gd name="connsiteX21" fmla="*/ 9913 w 10017"/>
                  <a:gd name="connsiteY21" fmla="*/ 8007 h 10000"/>
                  <a:gd name="connsiteX22" fmla="*/ 9520 w 10017"/>
                  <a:gd name="connsiteY22" fmla="*/ 7500 h 10000"/>
                  <a:gd name="connsiteX23" fmla="*/ 9214 w 10017"/>
                  <a:gd name="connsiteY23" fmla="*/ 6993 h 10000"/>
                  <a:gd name="connsiteX24" fmla="*/ 9258 w 10017"/>
                  <a:gd name="connsiteY24" fmla="*/ 6413 h 10000"/>
                  <a:gd name="connsiteX25" fmla="*/ 9596 w 10017"/>
                  <a:gd name="connsiteY25" fmla="*/ 5856 h 10000"/>
                  <a:gd name="connsiteX26" fmla="*/ 9520 w 10017"/>
                  <a:gd name="connsiteY26" fmla="*/ 4964 h 10000"/>
                  <a:gd name="connsiteX27" fmla="*/ 9694 w 10017"/>
                  <a:gd name="connsiteY27" fmla="*/ 4420 h 10000"/>
                  <a:gd name="connsiteX28" fmla="*/ 9738 w 10017"/>
                  <a:gd name="connsiteY28" fmla="*/ 4384 h 10000"/>
                  <a:gd name="connsiteX29" fmla="*/ 9697 w 10017"/>
                  <a:gd name="connsiteY29" fmla="*/ 3696 h 10000"/>
                  <a:gd name="connsiteX30" fmla="*/ 9389 w 10017"/>
                  <a:gd name="connsiteY30" fmla="*/ 2754 h 10000"/>
                  <a:gd name="connsiteX31" fmla="*/ 9651 w 10017"/>
                  <a:gd name="connsiteY31" fmla="*/ 1775 h 10000"/>
                  <a:gd name="connsiteX32" fmla="*/ 10017 w 10017"/>
                  <a:gd name="connsiteY32" fmla="*/ 987 h 10000"/>
                  <a:gd name="connsiteX33" fmla="*/ 9782 w 10017"/>
                  <a:gd name="connsiteY33" fmla="*/ 399 h 10000"/>
                  <a:gd name="connsiteX34" fmla="*/ 9738 w 10017"/>
                  <a:gd name="connsiteY34" fmla="*/ 290 h 10000"/>
                  <a:gd name="connsiteX35" fmla="*/ 9738 w 10017"/>
                  <a:gd name="connsiteY35" fmla="*/ 0 h 10000"/>
                  <a:gd name="connsiteX36" fmla="*/ 9738 w 10017"/>
                  <a:gd name="connsiteY36" fmla="*/ 0 h 10000"/>
                  <a:gd name="connsiteX37" fmla="*/ 7598 w 10017"/>
                  <a:gd name="connsiteY37" fmla="*/ 36 h 10000"/>
                  <a:gd name="connsiteX38" fmla="*/ 6900 w 10017"/>
                  <a:gd name="connsiteY38" fmla="*/ 109 h 10000"/>
                  <a:gd name="connsiteX39" fmla="*/ 3581 w 10017"/>
                  <a:gd name="connsiteY39" fmla="*/ 109 h 10000"/>
                  <a:gd name="connsiteX40" fmla="*/ 0 w 10017"/>
                  <a:gd name="connsiteY40" fmla="*/ 25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017" h="10000">
                    <a:moveTo>
                      <a:pt x="0" y="254"/>
                    </a:moveTo>
                    <a:cubicBezTo>
                      <a:pt x="204" y="1981"/>
                      <a:pt x="407" y="3708"/>
                      <a:pt x="611" y="5435"/>
                    </a:cubicBezTo>
                    <a:lnTo>
                      <a:pt x="961" y="5435"/>
                    </a:lnTo>
                    <a:cubicBezTo>
                      <a:pt x="1048" y="6172"/>
                      <a:pt x="1136" y="6908"/>
                      <a:pt x="1223" y="7645"/>
                    </a:cubicBezTo>
                    <a:lnTo>
                      <a:pt x="1485" y="7645"/>
                    </a:lnTo>
                    <a:cubicBezTo>
                      <a:pt x="1572" y="8430"/>
                      <a:pt x="1660" y="9215"/>
                      <a:pt x="1747" y="10000"/>
                    </a:cubicBezTo>
                    <a:lnTo>
                      <a:pt x="1747" y="10000"/>
                    </a:lnTo>
                    <a:cubicBezTo>
                      <a:pt x="2052" y="9928"/>
                      <a:pt x="2576" y="9964"/>
                      <a:pt x="2926" y="9964"/>
                    </a:cubicBezTo>
                    <a:cubicBezTo>
                      <a:pt x="3231" y="9928"/>
                      <a:pt x="4192" y="9710"/>
                      <a:pt x="4454" y="9819"/>
                    </a:cubicBezTo>
                    <a:cubicBezTo>
                      <a:pt x="4716" y="9855"/>
                      <a:pt x="4934" y="9855"/>
                      <a:pt x="5240" y="9819"/>
                    </a:cubicBezTo>
                    <a:lnTo>
                      <a:pt x="5284" y="9819"/>
                    </a:lnTo>
                    <a:lnTo>
                      <a:pt x="5328" y="9819"/>
                    </a:lnTo>
                    <a:cubicBezTo>
                      <a:pt x="5590" y="9783"/>
                      <a:pt x="5808" y="9638"/>
                      <a:pt x="6070" y="9638"/>
                    </a:cubicBezTo>
                    <a:cubicBezTo>
                      <a:pt x="6419" y="9601"/>
                      <a:pt x="6463" y="9493"/>
                      <a:pt x="6725" y="9384"/>
                    </a:cubicBezTo>
                    <a:cubicBezTo>
                      <a:pt x="6856" y="9239"/>
                      <a:pt x="7205" y="9167"/>
                      <a:pt x="7424" y="9094"/>
                    </a:cubicBezTo>
                    <a:cubicBezTo>
                      <a:pt x="7642" y="9130"/>
                      <a:pt x="7773" y="9094"/>
                      <a:pt x="7904" y="8986"/>
                    </a:cubicBezTo>
                    <a:cubicBezTo>
                      <a:pt x="8035" y="8913"/>
                      <a:pt x="8166" y="8841"/>
                      <a:pt x="8210" y="8732"/>
                    </a:cubicBezTo>
                    <a:cubicBezTo>
                      <a:pt x="8253" y="8659"/>
                      <a:pt x="8297" y="8551"/>
                      <a:pt x="8297" y="8478"/>
                    </a:cubicBezTo>
                    <a:cubicBezTo>
                      <a:pt x="8312" y="8406"/>
                      <a:pt x="8326" y="8333"/>
                      <a:pt x="8341" y="8261"/>
                    </a:cubicBezTo>
                    <a:lnTo>
                      <a:pt x="10000" y="8116"/>
                    </a:lnTo>
                    <a:lnTo>
                      <a:pt x="10000" y="8116"/>
                    </a:lnTo>
                    <a:cubicBezTo>
                      <a:pt x="9956" y="8080"/>
                      <a:pt x="9913" y="8007"/>
                      <a:pt x="9913" y="8007"/>
                    </a:cubicBezTo>
                    <a:cubicBezTo>
                      <a:pt x="9782" y="7899"/>
                      <a:pt x="9651" y="7609"/>
                      <a:pt x="9520" y="7500"/>
                    </a:cubicBezTo>
                    <a:cubicBezTo>
                      <a:pt x="9432" y="7355"/>
                      <a:pt x="9301" y="7174"/>
                      <a:pt x="9214" y="6993"/>
                    </a:cubicBezTo>
                    <a:cubicBezTo>
                      <a:pt x="9258" y="6884"/>
                      <a:pt x="9258" y="6594"/>
                      <a:pt x="9258" y="6413"/>
                    </a:cubicBezTo>
                    <a:lnTo>
                      <a:pt x="9596" y="5856"/>
                    </a:lnTo>
                    <a:cubicBezTo>
                      <a:pt x="9571" y="5559"/>
                      <a:pt x="9504" y="5203"/>
                      <a:pt x="9520" y="4964"/>
                    </a:cubicBezTo>
                    <a:cubicBezTo>
                      <a:pt x="9536" y="4725"/>
                      <a:pt x="9694" y="4565"/>
                      <a:pt x="9694" y="4420"/>
                    </a:cubicBezTo>
                    <a:cubicBezTo>
                      <a:pt x="9694" y="4420"/>
                      <a:pt x="9694" y="4384"/>
                      <a:pt x="9738" y="4384"/>
                    </a:cubicBezTo>
                    <a:cubicBezTo>
                      <a:pt x="9738" y="4130"/>
                      <a:pt x="9741" y="3986"/>
                      <a:pt x="9697" y="3696"/>
                    </a:cubicBezTo>
                    <a:cubicBezTo>
                      <a:pt x="9654" y="3370"/>
                      <a:pt x="9397" y="3074"/>
                      <a:pt x="9389" y="2754"/>
                    </a:cubicBezTo>
                    <a:cubicBezTo>
                      <a:pt x="9381" y="2434"/>
                      <a:pt x="9520" y="2029"/>
                      <a:pt x="9651" y="1775"/>
                    </a:cubicBezTo>
                    <a:cubicBezTo>
                      <a:pt x="9782" y="1558"/>
                      <a:pt x="9973" y="1205"/>
                      <a:pt x="10017" y="987"/>
                    </a:cubicBezTo>
                    <a:cubicBezTo>
                      <a:pt x="10017" y="842"/>
                      <a:pt x="9829" y="515"/>
                      <a:pt x="9782" y="399"/>
                    </a:cubicBezTo>
                    <a:cubicBezTo>
                      <a:pt x="9735" y="283"/>
                      <a:pt x="9782" y="326"/>
                      <a:pt x="9738" y="290"/>
                    </a:cubicBezTo>
                    <a:lnTo>
                      <a:pt x="9738" y="0"/>
                    </a:lnTo>
                    <a:lnTo>
                      <a:pt x="9738" y="0"/>
                    </a:lnTo>
                    <a:lnTo>
                      <a:pt x="7598" y="36"/>
                    </a:lnTo>
                    <a:lnTo>
                      <a:pt x="6900" y="109"/>
                    </a:lnTo>
                    <a:lnTo>
                      <a:pt x="3581" y="109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2" name="Freeform 34">
                <a:extLst>
                  <a:ext uri="{FF2B5EF4-FFF2-40B4-BE49-F238E27FC236}">
                    <a16:creationId xmlns:a16="http://schemas.microsoft.com/office/drawing/2014/main" id="{883A6136-662D-5C45-B3CF-CF179D338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5995" y="776272"/>
                <a:ext cx="701419" cy="1122270"/>
              </a:xfrm>
              <a:custGeom>
                <a:avLst/>
                <a:gdLst>
                  <a:gd name="T0" fmla="*/ 233 w 273"/>
                  <a:gd name="T1" fmla="*/ 16 h 437"/>
                  <a:gd name="T2" fmla="*/ 201 w 273"/>
                  <a:gd name="T3" fmla="*/ 17 h 437"/>
                  <a:gd name="T4" fmla="*/ 147 w 273"/>
                  <a:gd name="T5" fmla="*/ 18 h 437"/>
                  <a:gd name="T6" fmla="*/ 23 w 273"/>
                  <a:gd name="T7" fmla="*/ 13 h 437"/>
                  <a:gd name="T8" fmla="*/ 23 w 273"/>
                  <a:gd name="T9" fmla="*/ 13 h 437"/>
                  <a:gd name="T10" fmla="*/ 20 w 273"/>
                  <a:gd name="T11" fmla="*/ 13 h 437"/>
                  <a:gd name="T12" fmla="*/ 4 w 273"/>
                  <a:gd name="T13" fmla="*/ 15 h 437"/>
                  <a:gd name="T14" fmla="*/ 0 w 273"/>
                  <a:gd name="T15" fmla="*/ 15 h 437"/>
                  <a:gd name="T16" fmla="*/ 0 w 273"/>
                  <a:gd name="T17" fmla="*/ 15 h 437"/>
                  <a:gd name="T18" fmla="*/ 0 w 273"/>
                  <a:gd name="T19" fmla="*/ 47 h 437"/>
                  <a:gd name="T20" fmla="*/ 27 w 273"/>
                  <a:gd name="T21" fmla="*/ 47 h 437"/>
                  <a:gd name="T22" fmla="*/ 67 w 273"/>
                  <a:gd name="T23" fmla="*/ 403 h 437"/>
                  <a:gd name="T24" fmla="*/ 61 w 273"/>
                  <a:gd name="T25" fmla="*/ 403 h 437"/>
                  <a:gd name="T26" fmla="*/ 65 w 273"/>
                  <a:gd name="T27" fmla="*/ 437 h 437"/>
                  <a:gd name="T28" fmla="*/ 65 w 273"/>
                  <a:gd name="T29" fmla="*/ 437 h 437"/>
                  <a:gd name="T30" fmla="*/ 149 w 273"/>
                  <a:gd name="T31" fmla="*/ 427 h 437"/>
                  <a:gd name="T32" fmla="*/ 149 w 273"/>
                  <a:gd name="T33" fmla="*/ 427 h 437"/>
                  <a:gd name="T34" fmla="*/ 211 w 273"/>
                  <a:gd name="T35" fmla="*/ 420 h 437"/>
                  <a:gd name="T36" fmla="*/ 195 w 273"/>
                  <a:gd name="T37" fmla="*/ 297 h 437"/>
                  <a:gd name="T38" fmla="*/ 273 w 273"/>
                  <a:gd name="T39" fmla="*/ 285 h 437"/>
                  <a:gd name="T40" fmla="*/ 273 w 273"/>
                  <a:gd name="T41" fmla="*/ 285 h 437"/>
                  <a:gd name="T42" fmla="*/ 267 w 273"/>
                  <a:gd name="T43" fmla="*/ 220 h 437"/>
                  <a:gd name="T44" fmla="*/ 261 w 273"/>
                  <a:gd name="T45" fmla="*/ 220 h 437"/>
                  <a:gd name="T46" fmla="*/ 255 w 273"/>
                  <a:gd name="T47" fmla="*/ 159 h 437"/>
                  <a:gd name="T48" fmla="*/ 247 w 273"/>
                  <a:gd name="T49" fmla="*/ 159 h 437"/>
                  <a:gd name="T50" fmla="*/ 233 w 273"/>
                  <a:gd name="T51" fmla="*/ 16 h 437"/>
                  <a:gd name="T52" fmla="*/ 233 w 273"/>
                  <a:gd name="T53" fmla="*/ 16 h 437"/>
                  <a:gd name="T54" fmla="*/ 23 w 273"/>
                  <a:gd name="T55" fmla="*/ 5 h 437"/>
                  <a:gd name="T56" fmla="*/ 27 w 273"/>
                  <a:gd name="T57" fmla="*/ 3 h 437"/>
                  <a:gd name="T58" fmla="*/ 29 w 273"/>
                  <a:gd name="T59" fmla="*/ 2 h 437"/>
                  <a:gd name="T60" fmla="*/ 35 w 273"/>
                  <a:gd name="T61" fmla="*/ 0 h 437"/>
                  <a:gd name="T62" fmla="*/ 32 w 273"/>
                  <a:gd name="T63" fmla="*/ 3 h 437"/>
                  <a:gd name="T64" fmla="*/ 31 w 273"/>
                  <a:gd name="T65" fmla="*/ 5 h 437"/>
                  <a:gd name="T66" fmla="*/ 29 w 273"/>
                  <a:gd name="T67" fmla="*/ 6 h 437"/>
                  <a:gd name="T68" fmla="*/ 25 w 273"/>
                  <a:gd name="T69" fmla="*/ 8 h 437"/>
                  <a:gd name="T70" fmla="*/ 23 w 273"/>
                  <a:gd name="T71" fmla="*/ 9 h 437"/>
                  <a:gd name="T72" fmla="*/ 20 w 273"/>
                  <a:gd name="T73" fmla="*/ 9 h 437"/>
                  <a:gd name="T74" fmla="*/ 21 w 273"/>
                  <a:gd name="T75" fmla="*/ 7 h 437"/>
                  <a:gd name="T76" fmla="*/ 21 w 273"/>
                  <a:gd name="T77" fmla="*/ 7 h 437"/>
                  <a:gd name="T78" fmla="*/ 23 w 273"/>
                  <a:gd name="T79" fmla="*/ 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3" h="437">
                    <a:moveTo>
                      <a:pt x="233" y="16"/>
                    </a:moveTo>
                    <a:cubicBezTo>
                      <a:pt x="201" y="17"/>
                      <a:pt x="201" y="17"/>
                      <a:pt x="201" y="17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3"/>
                      <a:pt x="20" y="13"/>
                    </a:cubicBezTo>
                    <a:cubicBezTo>
                      <a:pt x="16" y="15"/>
                      <a:pt x="8" y="20"/>
                      <a:pt x="4" y="15"/>
                    </a:cubicBezTo>
                    <a:cubicBezTo>
                      <a:pt x="4" y="14"/>
                      <a:pt x="2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67" y="403"/>
                      <a:pt x="67" y="403"/>
                      <a:pt x="67" y="403"/>
                    </a:cubicBezTo>
                    <a:cubicBezTo>
                      <a:pt x="61" y="403"/>
                      <a:pt x="61" y="403"/>
                      <a:pt x="61" y="403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65" y="437"/>
                      <a:pt x="65" y="437"/>
                      <a:pt x="65" y="437"/>
                    </a:cubicBezTo>
                    <a:cubicBezTo>
                      <a:pt x="149" y="427"/>
                      <a:pt x="149" y="427"/>
                      <a:pt x="149" y="427"/>
                    </a:cubicBezTo>
                    <a:cubicBezTo>
                      <a:pt x="149" y="427"/>
                      <a:pt x="149" y="427"/>
                      <a:pt x="149" y="427"/>
                    </a:cubicBezTo>
                    <a:cubicBezTo>
                      <a:pt x="211" y="420"/>
                      <a:pt x="211" y="420"/>
                      <a:pt x="211" y="420"/>
                    </a:cubicBezTo>
                    <a:cubicBezTo>
                      <a:pt x="195" y="297"/>
                      <a:pt x="195" y="297"/>
                      <a:pt x="195" y="297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67" y="220"/>
                      <a:pt x="267" y="220"/>
                      <a:pt x="267" y="220"/>
                    </a:cubicBezTo>
                    <a:cubicBezTo>
                      <a:pt x="261" y="220"/>
                      <a:pt x="261" y="220"/>
                      <a:pt x="261" y="220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47" y="159"/>
                      <a:pt x="247" y="159"/>
                      <a:pt x="247" y="159"/>
                    </a:cubicBezTo>
                    <a:cubicBezTo>
                      <a:pt x="233" y="16"/>
                      <a:pt x="233" y="16"/>
                      <a:pt x="233" y="16"/>
                    </a:cubicBezTo>
                    <a:cubicBezTo>
                      <a:pt x="233" y="16"/>
                      <a:pt x="233" y="16"/>
                      <a:pt x="233" y="16"/>
                    </a:cubicBezTo>
                    <a:close/>
                    <a:moveTo>
                      <a:pt x="23" y="5"/>
                    </a:moveTo>
                    <a:cubicBezTo>
                      <a:pt x="25" y="4"/>
                      <a:pt x="25" y="4"/>
                      <a:pt x="27" y="3"/>
                    </a:cubicBezTo>
                    <a:cubicBezTo>
                      <a:pt x="28" y="3"/>
                      <a:pt x="28" y="3"/>
                      <a:pt x="29" y="2"/>
                    </a:cubicBezTo>
                    <a:cubicBezTo>
                      <a:pt x="31" y="1"/>
                      <a:pt x="34" y="1"/>
                      <a:pt x="35" y="0"/>
                    </a:cubicBezTo>
                    <a:cubicBezTo>
                      <a:pt x="34" y="1"/>
                      <a:pt x="33" y="2"/>
                      <a:pt x="32" y="3"/>
                    </a:cubicBezTo>
                    <a:cubicBezTo>
                      <a:pt x="32" y="4"/>
                      <a:pt x="31" y="4"/>
                      <a:pt x="31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2" y="9"/>
                      <a:pt x="21" y="9"/>
                      <a:pt x="20" y="9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3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3" name="Freeform 35">
                <a:extLst>
                  <a:ext uri="{FF2B5EF4-FFF2-40B4-BE49-F238E27FC236}">
                    <a16:creationId xmlns:a16="http://schemas.microsoft.com/office/drawing/2014/main" id="{6B6B19BE-AA37-354A-A316-0F33A3318E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698" y="794731"/>
                <a:ext cx="1134575" cy="1162879"/>
              </a:xfrm>
              <a:custGeom>
                <a:avLst/>
                <a:gdLst>
                  <a:gd name="T0" fmla="*/ 305 w 442"/>
                  <a:gd name="T1" fmla="*/ 18 h 453"/>
                  <a:gd name="T2" fmla="*/ 310 w 442"/>
                  <a:gd name="T3" fmla="*/ 16 h 453"/>
                  <a:gd name="T4" fmla="*/ 312 w 442"/>
                  <a:gd name="T5" fmla="*/ 18 h 453"/>
                  <a:gd name="T6" fmla="*/ 306 w 442"/>
                  <a:gd name="T7" fmla="*/ 22 h 453"/>
                  <a:gd name="T8" fmla="*/ 301 w 442"/>
                  <a:gd name="T9" fmla="*/ 23 h 453"/>
                  <a:gd name="T10" fmla="*/ 301 w 442"/>
                  <a:gd name="T11" fmla="*/ 18 h 453"/>
                  <a:gd name="T12" fmla="*/ 282 w 442"/>
                  <a:gd name="T13" fmla="*/ 23 h 453"/>
                  <a:gd name="T14" fmla="*/ 294 w 442"/>
                  <a:gd name="T15" fmla="*/ 15 h 453"/>
                  <a:gd name="T16" fmla="*/ 288 w 442"/>
                  <a:gd name="T17" fmla="*/ 22 h 453"/>
                  <a:gd name="T18" fmla="*/ 283 w 442"/>
                  <a:gd name="T19" fmla="*/ 24 h 453"/>
                  <a:gd name="T20" fmla="*/ 200 w 442"/>
                  <a:gd name="T21" fmla="*/ 71 h 453"/>
                  <a:gd name="T22" fmla="*/ 210 w 442"/>
                  <a:gd name="T23" fmla="*/ 66 h 453"/>
                  <a:gd name="T24" fmla="*/ 207 w 442"/>
                  <a:gd name="T25" fmla="*/ 70 h 453"/>
                  <a:gd name="T26" fmla="*/ 200 w 442"/>
                  <a:gd name="T27" fmla="*/ 71 h 453"/>
                  <a:gd name="T28" fmla="*/ 140 w 442"/>
                  <a:gd name="T29" fmla="*/ 122 h 453"/>
                  <a:gd name="T30" fmla="*/ 147 w 442"/>
                  <a:gd name="T31" fmla="*/ 116 h 453"/>
                  <a:gd name="T32" fmla="*/ 151 w 442"/>
                  <a:gd name="T33" fmla="*/ 113 h 453"/>
                  <a:gd name="T34" fmla="*/ 146 w 442"/>
                  <a:gd name="T35" fmla="*/ 120 h 453"/>
                  <a:gd name="T36" fmla="*/ 140 w 442"/>
                  <a:gd name="T37" fmla="*/ 122 h 453"/>
                  <a:gd name="T38" fmla="*/ 134 w 442"/>
                  <a:gd name="T39" fmla="*/ 375 h 453"/>
                  <a:gd name="T40" fmla="*/ 229 w 442"/>
                  <a:gd name="T41" fmla="*/ 433 h 453"/>
                  <a:gd name="T42" fmla="*/ 259 w 442"/>
                  <a:gd name="T43" fmla="*/ 453 h 453"/>
                  <a:gd name="T44" fmla="*/ 332 w 442"/>
                  <a:gd name="T45" fmla="*/ 444 h 453"/>
                  <a:gd name="T46" fmla="*/ 440 w 442"/>
                  <a:gd name="T47" fmla="*/ 430 h 453"/>
                  <a:gd name="T48" fmla="*/ 442 w 442"/>
                  <a:gd name="T49" fmla="*/ 396 h 453"/>
                  <a:gd name="T50" fmla="*/ 375 w 442"/>
                  <a:gd name="T51" fmla="*/ 40 h 453"/>
                  <a:gd name="T52" fmla="*/ 375 w 442"/>
                  <a:gd name="T53" fmla="*/ 8 h 453"/>
                  <a:gd name="T54" fmla="*/ 358 w 442"/>
                  <a:gd name="T55" fmla="*/ 4 h 453"/>
                  <a:gd name="T56" fmla="*/ 339 w 442"/>
                  <a:gd name="T57" fmla="*/ 0 h 453"/>
                  <a:gd name="T58" fmla="*/ 328 w 442"/>
                  <a:gd name="T59" fmla="*/ 17 h 453"/>
                  <a:gd name="T60" fmla="*/ 308 w 442"/>
                  <a:gd name="T61" fmla="*/ 24 h 453"/>
                  <a:gd name="T62" fmla="*/ 281 w 442"/>
                  <a:gd name="T63" fmla="*/ 37 h 453"/>
                  <a:gd name="T64" fmla="*/ 261 w 442"/>
                  <a:gd name="T65" fmla="*/ 48 h 453"/>
                  <a:gd name="T66" fmla="*/ 265 w 442"/>
                  <a:gd name="T67" fmla="*/ 43 h 453"/>
                  <a:gd name="T68" fmla="*/ 256 w 442"/>
                  <a:gd name="T69" fmla="*/ 44 h 453"/>
                  <a:gd name="T70" fmla="*/ 243 w 442"/>
                  <a:gd name="T71" fmla="*/ 55 h 453"/>
                  <a:gd name="T72" fmla="*/ 204 w 442"/>
                  <a:gd name="T73" fmla="*/ 73 h 453"/>
                  <a:gd name="T74" fmla="*/ 177 w 442"/>
                  <a:gd name="T75" fmla="*/ 92 h 453"/>
                  <a:gd name="T76" fmla="*/ 164 w 442"/>
                  <a:gd name="T77" fmla="*/ 104 h 453"/>
                  <a:gd name="T78" fmla="*/ 136 w 442"/>
                  <a:gd name="T79" fmla="*/ 133 h 453"/>
                  <a:gd name="T80" fmla="*/ 117 w 442"/>
                  <a:gd name="T81" fmla="*/ 145 h 453"/>
                  <a:gd name="T82" fmla="*/ 88 w 442"/>
                  <a:gd name="T83" fmla="*/ 178 h 453"/>
                  <a:gd name="T84" fmla="*/ 62 w 442"/>
                  <a:gd name="T85" fmla="*/ 201 h 453"/>
                  <a:gd name="T86" fmla="*/ 46 w 442"/>
                  <a:gd name="T87" fmla="*/ 219 h 453"/>
                  <a:gd name="T88" fmla="*/ 20 w 442"/>
                  <a:gd name="T89" fmla="*/ 254 h 453"/>
                  <a:gd name="T90" fmla="*/ 23 w 442"/>
                  <a:gd name="T91" fmla="*/ 263 h 453"/>
                  <a:gd name="T92" fmla="*/ 16 w 442"/>
                  <a:gd name="T93" fmla="*/ 284 h 453"/>
                  <a:gd name="T94" fmla="*/ 0 w 442"/>
                  <a:gd name="T95" fmla="*/ 29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2" h="453">
                    <a:moveTo>
                      <a:pt x="303" y="16"/>
                    </a:moveTo>
                    <a:cubicBezTo>
                      <a:pt x="304" y="17"/>
                      <a:pt x="304" y="17"/>
                      <a:pt x="305" y="18"/>
                    </a:cubicBezTo>
                    <a:cubicBezTo>
                      <a:pt x="306" y="18"/>
                      <a:pt x="307" y="17"/>
                      <a:pt x="308" y="17"/>
                    </a:cubicBezTo>
                    <a:cubicBezTo>
                      <a:pt x="309" y="17"/>
                      <a:pt x="309" y="16"/>
                      <a:pt x="310" y="16"/>
                    </a:cubicBezTo>
                    <a:cubicBezTo>
                      <a:pt x="312" y="16"/>
                      <a:pt x="313" y="14"/>
                      <a:pt x="315" y="14"/>
                    </a:cubicBezTo>
                    <a:cubicBezTo>
                      <a:pt x="315" y="15"/>
                      <a:pt x="312" y="17"/>
                      <a:pt x="312" y="18"/>
                    </a:cubicBezTo>
                    <a:cubicBezTo>
                      <a:pt x="311" y="18"/>
                      <a:pt x="311" y="19"/>
                      <a:pt x="310" y="19"/>
                    </a:cubicBezTo>
                    <a:cubicBezTo>
                      <a:pt x="309" y="20"/>
                      <a:pt x="308" y="21"/>
                      <a:pt x="306" y="22"/>
                    </a:cubicBezTo>
                    <a:cubicBezTo>
                      <a:pt x="306" y="22"/>
                      <a:pt x="305" y="22"/>
                      <a:pt x="304" y="22"/>
                    </a:cubicBezTo>
                    <a:cubicBezTo>
                      <a:pt x="303" y="22"/>
                      <a:pt x="303" y="23"/>
                      <a:pt x="301" y="23"/>
                    </a:cubicBezTo>
                    <a:cubicBezTo>
                      <a:pt x="301" y="23"/>
                      <a:pt x="301" y="21"/>
                      <a:pt x="301" y="21"/>
                    </a:cubicBezTo>
                    <a:cubicBezTo>
                      <a:pt x="300" y="20"/>
                      <a:pt x="301" y="19"/>
                      <a:pt x="301" y="18"/>
                    </a:cubicBezTo>
                    <a:cubicBezTo>
                      <a:pt x="303" y="16"/>
                      <a:pt x="303" y="16"/>
                      <a:pt x="303" y="16"/>
                    </a:cubicBezTo>
                    <a:close/>
                    <a:moveTo>
                      <a:pt x="282" y="23"/>
                    </a:moveTo>
                    <a:cubicBezTo>
                      <a:pt x="283" y="20"/>
                      <a:pt x="286" y="19"/>
                      <a:pt x="287" y="17"/>
                    </a:cubicBezTo>
                    <a:cubicBezTo>
                      <a:pt x="289" y="16"/>
                      <a:pt x="292" y="15"/>
                      <a:pt x="294" y="15"/>
                    </a:cubicBezTo>
                    <a:cubicBezTo>
                      <a:pt x="295" y="16"/>
                      <a:pt x="290" y="19"/>
                      <a:pt x="289" y="20"/>
                    </a:cubicBezTo>
                    <a:cubicBezTo>
                      <a:pt x="289" y="21"/>
                      <a:pt x="288" y="21"/>
                      <a:pt x="288" y="22"/>
                    </a:cubicBezTo>
                    <a:cubicBezTo>
                      <a:pt x="287" y="22"/>
                      <a:pt x="287" y="23"/>
                      <a:pt x="286" y="23"/>
                    </a:cubicBezTo>
                    <a:cubicBezTo>
                      <a:pt x="285" y="24"/>
                      <a:pt x="284" y="24"/>
                      <a:pt x="283" y="24"/>
                    </a:cubicBezTo>
                    <a:cubicBezTo>
                      <a:pt x="282" y="23"/>
                      <a:pt x="282" y="23"/>
                      <a:pt x="282" y="23"/>
                    </a:cubicBezTo>
                    <a:close/>
                    <a:moveTo>
                      <a:pt x="200" y="71"/>
                    </a:moveTo>
                    <a:cubicBezTo>
                      <a:pt x="203" y="71"/>
                      <a:pt x="205" y="69"/>
                      <a:pt x="207" y="67"/>
                    </a:cubicBezTo>
                    <a:cubicBezTo>
                      <a:pt x="208" y="66"/>
                      <a:pt x="209" y="66"/>
                      <a:pt x="210" y="66"/>
                    </a:cubicBezTo>
                    <a:cubicBezTo>
                      <a:pt x="212" y="65"/>
                      <a:pt x="213" y="64"/>
                      <a:pt x="214" y="64"/>
                    </a:cubicBezTo>
                    <a:cubicBezTo>
                      <a:pt x="216" y="67"/>
                      <a:pt x="208" y="68"/>
                      <a:pt x="207" y="70"/>
                    </a:cubicBezTo>
                    <a:cubicBezTo>
                      <a:pt x="206" y="70"/>
                      <a:pt x="205" y="71"/>
                      <a:pt x="204" y="71"/>
                    </a:cubicBezTo>
                    <a:cubicBezTo>
                      <a:pt x="202" y="71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1"/>
                    </a:cubicBezTo>
                    <a:close/>
                    <a:moveTo>
                      <a:pt x="140" y="122"/>
                    </a:moveTo>
                    <a:cubicBezTo>
                      <a:pt x="141" y="121"/>
                      <a:pt x="142" y="120"/>
                      <a:pt x="143" y="119"/>
                    </a:cubicBezTo>
                    <a:cubicBezTo>
                      <a:pt x="144" y="118"/>
                      <a:pt x="146" y="117"/>
                      <a:pt x="147" y="116"/>
                    </a:cubicBezTo>
                    <a:cubicBezTo>
                      <a:pt x="148" y="115"/>
                      <a:pt x="148" y="115"/>
                      <a:pt x="149" y="114"/>
                    </a:cubicBezTo>
                    <a:cubicBezTo>
                      <a:pt x="150" y="114"/>
                      <a:pt x="151" y="113"/>
                      <a:pt x="151" y="113"/>
                    </a:cubicBezTo>
                    <a:cubicBezTo>
                      <a:pt x="152" y="114"/>
                      <a:pt x="151" y="115"/>
                      <a:pt x="150" y="116"/>
                    </a:cubicBezTo>
                    <a:cubicBezTo>
                      <a:pt x="150" y="119"/>
                      <a:pt x="148" y="119"/>
                      <a:pt x="146" y="120"/>
                    </a:cubicBezTo>
                    <a:cubicBezTo>
                      <a:pt x="144" y="121"/>
                      <a:pt x="143" y="123"/>
                      <a:pt x="141" y="123"/>
                    </a:cubicBezTo>
                    <a:cubicBezTo>
                      <a:pt x="140" y="122"/>
                      <a:pt x="140" y="122"/>
                      <a:pt x="140" y="122"/>
                    </a:cubicBezTo>
                    <a:close/>
                    <a:moveTo>
                      <a:pt x="0" y="292"/>
                    </a:moveTo>
                    <a:cubicBezTo>
                      <a:pt x="134" y="375"/>
                      <a:pt x="134" y="375"/>
                      <a:pt x="134" y="375"/>
                    </a:cubicBezTo>
                    <a:cubicBezTo>
                      <a:pt x="134" y="375"/>
                      <a:pt x="134" y="375"/>
                      <a:pt x="134" y="375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29" y="433"/>
                      <a:pt x="229" y="433"/>
                      <a:pt x="229" y="433"/>
                    </a:cubicBezTo>
                    <a:cubicBezTo>
                      <a:pt x="259" y="453"/>
                      <a:pt x="259" y="453"/>
                      <a:pt x="259" y="453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36" y="396"/>
                      <a:pt x="436" y="396"/>
                      <a:pt x="436" y="396"/>
                    </a:cubicBezTo>
                    <a:cubicBezTo>
                      <a:pt x="442" y="396"/>
                      <a:pt x="442" y="396"/>
                      <a:pt x="442" y="396"/>
                    </a:cubicBezTo>
                    <a:cubicBezTo>
                      <a:pt x="402" y="40"/>
                      <a:pt x="402" y="40"/>
                      <a:pt x="402" y="40"/>
                    </a:cubicBezTo>
                    <a:cubicBezTo>
                      <a:pt x="375" y="40"/>
                      <a:pt x="375" y="40"/>
                      <a:pt x="375" y="40"/>
                    </a:cubicBezTo>
                    <a:cubicBezTo>
                      <a:pt x="375" y="8"/>
                      <a:pt x="375" y="8"/>
                      <a:pt x="375" y="8"/>
                    </a:cubicBezTo>
                    <a:cubicBezTo>
                      <a:pt x="375" y="8"/>
                      <a:pt x="375" y="8"/>
                      <a:pt x="375" y="8"/>
                    </a:cubicBezTo>
                    <a:cubicBezTo>
                      <a:pt x="369" y="10"/>
                      <a:pt x="357" y="18"/>
                      <a:pt x="357" y="13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46" y="4"/>
                      <a:pt x="341" y="0"/>
                      <a:pt x="339" y="0"/>
                    </a:cubicBezTo>
                    <a:cubicBezTo>
                      <a:pt x="334" y="0"/>
                      <a:pt x="320" y="13"/>
                      <a:pt x="322" y="15"/>
                    </a:cubicBezTo>
                    <a:cubicBezTo>
                      <a:pt x="323" y="17"/>
                      <a:pt x="328" y="17"/>
                      <a:pt x="328" y="17"/>
                    </a:cubicBezTo>
                    <a:cubicBezTo>
                      <a:pt x="325" y="17"/>
                      <a:pt x="322" y="24"/>
                      <a:pt x="318" y="20"/>
                    </a:cubicBezTo>
                    <a:cubicBezTo>
                      <a:pt x="317" y="18"/>
                      <a:pt x="310" y="22"/>
                      <a:pt x="308" y="24"/>
                    </a:cubicBezTo>
                    <a:cubicBezTo>
                      <a:pt x="304" y="27"/>
                      <a:pt x="294" y="38"/>
                      <a:pt x="291" y="27"/>
                    </a:cubicBezTo>
                    <a:cubicBezTo>
                      <a:pt x="288" y="27"/>
                      <a:pt x="283" y="34"/>
                      <a:pt x="281" y="37"/>
                    </a:cubicBezTo>
                    <a:cubicBezTo>
                      <a:pt x="279" y="39"/>
                      <a:pt x="269" y="51"/>
                      <a:pt x="269" y="47"/>
                    </a:cubicBezTo>
                    <a:cubicBezTo>
                      <a:pt x="268" y="41"/>
                      <a:pt x="263" y="49"/>
                      <a:pt x="261" y="48"/>
                    </a:cubicBezTo>
                    <a:cubicBezTo>
                      <a:pt x="260" y="48"/>
                      <a:pt x="261" y="46"/>
                      <a:pt x="262" y="45"/>
                    </a:cubicBezTo>
                    <a:cubicBezTo>
                      <a:pt x="262" y="44"/>
                      <a:pt x="264" y="44"/>
                      <a:pt x="265" y="43"/>
                    </a:cubicBezTo>
                    <a:cubicBezTo>
                      <a:pt x="267" y="42"/>
                      <a:pt x="275" y="38"/>
                      <a:pt x="275" y="36"/>
                    </a:cubicBezTo>
                    <a:cubicBezTo>
                      <a:pt x="266" y="36"/>
                      <a:pt x="263" y="46"/>
                      <a:pt x="256" y="44"/>
                    </a:cubicBezTo>
                    <a:cubicBezTo>
                      <a:pt x="251" y="42"/>
                      <a:pt x="243" y="50"/>
                      <a:pt x="243" y="55"/>
                    </a:cubicBezTo>
                    <a:cubicBezTo>
                      <a:pt x="243" y="55"/>
                      <a:pt x="243" y="55"/>
                      <a:pt x="243" y="55"/>
                    </a:cubicBezTo>
                    <a:cubicBezTo>
                      <a:pt x="242" y="51"/>
                      <a:pt x="228" y="63"/>
                      <a:pt x="225" y="64"/>
                    </a:cubicBezTo>
                    <a:cubicBezTo>
                      <a:pt x="204" y="73"/>
                      <a:pt x="204" y="73"/>
                      <a:pt x="204" y="73"/>
                    </a:cubicBezTo>
                    <a:cubicBezTo>
                      <a:pt x="197" y="77"/>
                      <a:pt x="183" y="76"/>
                      <a:pt x="180" y="86"/>
                    </a:cubicBezTo>
                    <a:cubicBezTo>
                      <a:pt x="180" y="89"/>
                      <a:pt x="181" y="91"/>
                      <a:pt x="177" y="92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0" y="103"/>
                      <a:pt x="167" y="99"/>
                      <a:pt x="164" y="104"/>
                    </a:cubicBezTo>
                    <a:cubicBezTo>
                      <a:pt x="160" y="110"/>
                      <a:pt x="153" y="119"/>
                      <a:pt x="146" y="123"/>
                    </a:cubicBezTo>
                    <a:cubicBezTo>
                      <a:pt x="142" y="125"/>
                      <a:pt x="140" y="130"/>
                      <a:pt x="136" y="133"/>
                    </a:cubicBezTo>
                    <a:cubicBezTo>
                      <a:pt x="134" y="135"/>
                      <a:pt x="132" y="133"/>
                      <a:pt x="129" y="133"/>
                    </a:cubicBezTo>
                    <a:cubicBezTo>
                      <a:pt x="123" y="139"/>
                      <a:pt x="129" y="145"/>
                      <a:pt x="117" y="145"/>
                    </a:cubicBezTo>
                    <a:cubicBezTo>
                      <a:pt x="115" y="145"/>
                      <a:pt x="112" y="148"/>
                      <a:pt x="111" y="150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3" y="182"/>
                      <a:pt x="78" y="188"/>
                      <a:pt x="74" y="193"/>
                    </a:cubicBezTo>
                    <a:cubicBezTo>
                      <a:pt x="70" y="196"/>
                      <a:pt x="66" y="196"/>
                      <a:pt x="62" y="201"/>
                    </a:cubicBezTo>
                    <a:cubicBezTo>
                      <a:pt x="56" y="209"/>
                      <a:pt x="56" y="209"/>
                      <a:pt x="56" y="209"/>
                    </a:cubicBezTo>
                    <a:cubicBezTo>
                      <a:pt x="53" y="213"/>
                      <a:pt x="49" y="214"/>
                      <a:pt x="46" y="219"/>
                    </a:cubicBezTo>
                    <a:cubicBezTo>
                      <a:pt x="42" y="223"/>
                      <a:pt x="36" y="229"/>
                      <a:pt x="31" y="232"/>
                    </a:cubicBezTo>
                    <a:cubicBezTo>
                      <a:pt x="28" y="235"/>
                      <a:pt x="21" y="250"/>
                      <a:pt x="20" y="254"/>
                    </a:cubicBezTo>
                    <a:cubicBezTo>
                      <a:pt x="20" y="254"/>
                      <a:pt x="20" y="254"/>
                      <a:pt x="20" y="255"/>
                    </a:cubicBezTo>
                    <a:cubicBezTo>
                      <a:pt x="17" y="264"/>
                      <a:pt x="23" y="255"/>
                      <a:pt x="23" y="263"/>
                    </a:cubicBezTo>
                    <a:cubicBezTo>
                      <a:pt x="23" y="269"/>
                      <a:pt x="31" y="266"/>
                      <a:pt x="23" y="274"/>
                    </a:cubicBezTo>
                    <a:cubicBezTo>
                      <a:pt x="20" y="277"/>
                      <a:pt x="19" y="281"/>
                      <a:pt x="16" y="284"/>
                    </a:cubicBezTo>
                    <a:cubicBezTo>
                      <a:pt x="14" y="287"/>
                      <a:pt x="12" y="284"/>
                      <a:pt x="10" y="285"/>
                    </a:cubicBezTo>
                    <a:cubicBezTo>
                      <a:pt x="8" y="285"/>
                      <a:pt x="3" y="289"/>
                      <a:pt x="0" y="29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4" name="Freeform 36">
                <a:extLst>
                  <a:ext uri="{FF2B5EF4-FFF2-40B4-BE49-F238E27FC236}">
                    <a16:creationId xmlns:a16="http://schemas.microsoft.com/office/drawing/2014/main" id="{AC2D38B6-618F-A649-AE00-532BC05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9479" y="1544141"/>
                <a:ext cx="868775" cy="862622"/>
              </a:xfrm>
              <a:custGeom>
                <a:avLst/>
                <a:gdLst>
                  <a:gd name="T0" fmla="*/ 151 w 338"/>
                  <a:gd name="T1" fmla="*/ 24 h 336"/>
                  <a:gd name="T2" fmla="*/ 141 w 338"/>
                  <a:gd name="T3" fmla="*/ 35 h 336"/>
                  <a:gd name="T4" fmla="*/ 149 w 338"/>
                  <a:gd name="T5" fmla="*/ 47 h 336"/>
                  <a:gd name="T6" fmla="*/ 165 w 338"/>
                  <a:gd name="T7" fmla="*/ 24 h 336"/>
                  <a:gd name="T8" fmla="*/ 105 w 338"/>
                  <a:gd name="T9" fmla="*/ 49 h 336"/>
                  <a:gd name="T10" fmla="*/ 126 w 338"/>
                  <a:gd name="T11" fmla="*/ 46 h 336"/>
                  <a:gd name="T12" fmla="*/ 107 w 338"/>
                  <a:gd name="T13" fmla="*/ 67 h 336"/>
                  <a:gd name="T14" fmla="*/ 105 w 338"/>
                  <a:gd name="T15" fmla="*/ 49 h 336"/>
                  <a:gd name="T16" fmla="*/ 50 w 338"/>
                  <a:gd name="T17" fmla="*/ 97 h 336"/>
                  <a:gd name="T18" fmla="*/ 53 w 338"/>
                  <a:gd name="T19" fmla="*/ 104 h 336"/>
                  <a:gd name="T20" fmla="*/ 34 w 338"/>
                  <a:gd name="T21" fmla="*/ 159 h 336"/>
                  <a:gd name="T22" fmla="*/ 27 w 338"/>
                  <a:gd name="T23" fmla="*/ 168 h 336"/>
                  <a:gd name="T24" fmla="*/ 58 w 338"/>
                  <a:gd name="T25" fmla="*/ 176 h 336"/>
                  <a:gd name="T26" fmla="*/ 79 w 338"/>
                  <a:gd name="T27" fmla="*/ 176 h 336"/>
                  <a:gd name="T28" fmla="*/ 60 w 338"/>
                  <a:gd name="T29" fmla="*/ 201 h 336"/>
                  <a:gd name="T30" fmla="*/ 58 w 338"/>
                  <a:gd name="T31" fmla="*/ 182 h 336"/>
                  <a:gd name="T32" fmla="*/ 15 w 338"/>
                  <a:gd name="T33" fmla="*/ 221 h 336"/>
                  <a:gd name="T34" fmla="*/ 10 w 338"/>
                  <a:gd name="T35" fmla="*/ 232 h 336"/>
                  <a:gd name="T36" fmla="*/ 5 w 338"/>
                  <a:gd name="T37" fmla="*/ 227 h 336"/>
                  <a:gd name="T38" fmla="*/ 46 w 338"/>
                  <a:gd name="T39" fmla="*/ 229 h 336"/>
                  <a:gd name="T40" fmla="*/ 45 w 338"/>
                  <a:gd name="T41" fmla="*/ 225 h 336"/>
                  <a:gd name="T42" fmla="*/ 36 w 338"/>
                  <a:gd name="T43" fmla="*/ 240 h 336"/>
                  <a:gd name="T44" fmla="*/ 42 w 338"/>
                  <a:gd name="T45" fmla="*/ 235 h 336"/>
                  <a:gd name="T46" fmla="*/ 338 w 338"/>
                  <a:gd name="T47" fmla="*/ 83 h 336"/>
                  <a:gd name="T48" fmla="*/ 321 w 338"/>
                  <a:gd name="T49" fmla="*/ 155 h 336"/>
                  <a:gd name="T50" fmla="*/ 303 w 338"/>
                  <a:gd name="T51" fmla="*/ 197 h 336"/>
                  <a:gd name="T52" fmla="*/ 288 w 338"/>
                  <a:gd name="T53" fmla="*/ 196 h 336"/>
                  <a:gd name="T54" fmla="*/ 204 w 338"/>
                  <a:gd name="T55" fmla="*/ 278 h 336"/>
                  <a:gd name="T56" fmla="*/ 144 w 338"/>
                  <a:gd name="T57" fmla="*/ 317 h 336"/>
                  <a:gd name="T58" fmla="*/ 80 w 338"/>
                  <a:gd name="T59" fmla="*/ 316 h 336"/>
                  <a:gd name="T60" fmla="*/ 61 w 338"/>
                  <a:gd name="T61" fmla="*/ 265 h 336"/>
                  <a:gd name="T62" fmla="*/ 76 w 338"/>
                  <a:gd name="T63" fmla="*/ 238 h 336"/>
                  <a:gd name="T64" fmla="*/ 96 w 338"/>
                  <a:gd name="T65" fmla="*/ 236 h 336"/>
                  <a:gd name="T66" fmla="*/ 122 w 338"/>
                  <a:gd name="T67" fmla="*/ 196 h 336"/>
                  <a:gd name="T68" fmla="*/ 105 w 338"/>
                  <a:gd name="T69" fmla="*/ 199 h 336"/>
                  <a:gd name="T70" fmla="*/ 95 w 338"/>
                  <a:gd name="T71" fmla="*/ 181 h 336"/>
                  <a:gd name="T72" fmla="*/ 95 w 338"/>
                  <a:gd name="T73" fmla="*/ 168 h 336"/>
                  <a:gd name="T74" fmla="*/ 103 w 338"/>
                  <a:gd name="T75" fmla="*/ 152 h 336"/>
                  <a:gd name="T76" fmla="*/ 78 w 338"/>
                  <a:gd name="T77" fmla="*/ 155 h 336"/>
                  <a:gd name="T78" fmla="*/ 76 w 338"/>
                  <a:gd name="T79" fmla="*/ 153 h 336"/>
                  <a:gd name="T80" fmla="*/ 65 w 338"/>
                  <a:gd name="T81" fmla="*/ 155 h 336"/>
                  <a:gd name="T82" fmla="*/ 63 w 338"/>
                  <a:gd name="T83" fmla="*/ 158 h 336"/>
                  <a:gd name="T84" fmla="*/ 48 w 338"/>
                  <a:gd name="T85" fmla="*/ 173 h 336"/>
                  <a:gd name="T86" fmla="*/ 34 w 338"/>
                  <a:gd name="T87" fmla="*/ 150 h 336"/>
                  <a:gd name="T88" fmla="*/ 29 w 338"/>
                  <a:gd name="T89" fmla="*/ 143 h 336"/>
                  <a:gd name="T90" fmla="*/ 44 w 338"/>
                  <a:gd name="T91" fmla="*/ 122 h 336"/>
                  <a:gd name="T92" fmla="*/ 80 w 338"/>
                  <a:gd name="T93" fmla="*/ 92 h 336"/>
                  <a:gd name="T94" fmla="*/ 120 w 338"/>
                  <a:gd name="T95" fmla="*/ 73 h 336"/>
                  <a:gd name="T96" fmla="*/ 155 w 338"/>
                  <a:gd name="T97" fmla="*/ 47 h 336"/>
                  <a:gd name="T98" fmla="*/ 202 w 338"/>
                  <a:gd name="T99" fmla="*/ 1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8" h="336">
                    <a:moveTo>
                      <a:pt x="159" y="24"/>
                    </a:move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1" y="23"/>
                      <a:pt x="151" y="24"/>
                    </a:cubicBezTo>
                    <a:cubicBezTo>
                      <a:pt x="150" y="26"/>
                      <a:pt x="146" y="27"/>
                      <a:pt x="144" y="27"/>
                    </a:cubicBezTo>
                    <a:cubicBezTo>
                      <a:pt x="140" y="28"/>
                      <a:pt x="130" y="30"/>
                      <a:pt x="131" y="33"/>
                    </a:cubicBezTo>
                    <a:cubicBezTo>
                      <a:pt x="134" y="37"/>
                      <a:pt x="137" y="34"/>
                      <a:pt x="141" y="35"/>
                    </a:cubicBezTo>
                    <a:cubicBezTo>
                      <a:pt x="141" y="35"/>
                      <a:pt x="141" y="35"/>
                      <a:pt x="141" y="35"/>
                    </a:cubicBezTo>
                    <a:cubicBezTo>
                      <a:pt x="141" y="37"/>
                      <a:pt x="139" y="40"/>
                      <a:pt x="138" y="42"/>
                    </a:cubicBezTo>
                    <a:cubicBezTo>
                      <a:pt x="135" y="46"/>
                      <a:pt x="138" y="46"/>
                      <a:pt x="139" y="48"/>
                    </a:cubicBezTo>
                    <a:cubicBezTo>
                      <a:pt x="140" y="49"/>
                      <a:pt x="140" y="51"/>
                      <a:pt x="141" y="51"/>
                    </a:cubicBezTo>
                    <a:cubicBezTo>
                      <a:pt x="141" y="50"/>
                      <a:pt x="148" y="48"/>
                      <a:pt x="149" y="47"/>
                    </a:cubicBezTo>
                    <a:cubicBezTo>
                      <a:pt x="152" y="44"/>
                      <a:pt x="155" y="43"/>
                      <a:pt x="158" y="40"/>
                    </a:cubicBezTo>
                    <a:cubicBezTo>
                      <a:pt x="160" y="39"/>
                      <a:pt x="161" y="37"/>
                      <a:pt x="163" y="36"/>
                    </a:cubicBezTo>
                    <a:cubicBezTo>
                      <a:pt x="169" y="32"/>
                      <a:pt x="176" y="24"/>
                      <a:pt x="176" y="17"/>
                    </a:cubicBezTo>
                    <a:cubicBezTo>
                      <a:pt x="174" y="17"/>
                      <a:pt x="167" y="23"/>
                      <a:pt x="165" y="24"/>
                    </a:cubicBezTo>
                    <a:cubicBezTo>
                      <a:pt x="162" y="26"/>
                      <a:pt x="153" y="34"/>
                      <a:pt x="150" y="33"/>
                    </a:cubicBezTo>
                    <a:cubicBezTo>
                      <a:pt x="150" y="31"/>
                      <a:pt x="157" y="25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lose/>
                    <a:moveTo>
                      <a:pt x="105" y="49"/>
                    </a:moveTo>
                    <a:cubicBezTo>
                      <a:pt x="110" y="49"/>
                      <a:pt x="114" y="47"/>
                      <a:pt x="119" y="45"/>
                    </a:cubicBezTo>
                    <a:cubicBezTo>
                      <a:pt x="120" y="45"/>
                      <a:pt x="121" y="44"/>
                      <a:pt x="122" y="43"/>
                    </a:cubicBezTo>
                    <a:cubicBezTo>
                      <a:pt x="123" y="43"/>
                      <a:pt x="126" y="40"/>
                      <a:pt x="127" y="40"/>
                    </a:cubicBezTo>
                    <a:cubicBezTo>
                      <a:pt x="127" y="42"/>
                      <a:pt x="126" y="44"/>
                      <a:pt x="126" y="46"/>
                    </a:cubicBezTo>
                    <a:cubicBezTo>
                      <a:pt x="126" y="48"/>
                      <a:pt x="123" y="51"/>
                      <a:pt x="122" y="52"/>
                    </a:cubicBezTo>
                    <a:cubicBezTo>
                      <a:pt x="121" y="53"/>
                      <a:pt x="121" y="55"/>
                      <a:pt x="121" y="56"/>
                    </a:cubicBezTo>
                    <a:cubicBezTo>
                      <a:pt x="120" y="61"/>
                      <a:pt x="114" y="58"/>
                      <a:pt x="113" y="62"/>
                    </a:cubicBezTo>
                    <a:cubicBezTo>
                      <a:pt x="113" y="64"/>
                      <a:pt x="110" y="67"/>
                      <a:pt x="107" y="67"/>
                    </a:cubicBezTo>
                    <a:cubicBezTo>
                      <a:pt x="106" y="67"/>
                      <a:pt x="105" y="66"/>
                      <a:pt x="105" y="66"/>
                    </a:cubicBezTo>
                    <a:cubicBezTo>
                      <a:pt x="100" y="63"/>
                      <a:pt x="98" y="67"/>
                      <a:pt x="97" y="60"/>
                    </a:cubicBezTo>
                    <a:cubicBezTo>
                      <a:pt x="97" y="57"/>
                      <a:pt x="97" y="52"/>
                      <a:pt x="100" y="50"/>
                    </a:cubicBezTo>
                    <a:cubicBezTo>
                      <a:pt x="105" y="49"/>
                      <a:pt x="105" y="49"/>
                      <a:pt x="105" y="49"/>
                    </a:cubicBezTo>
                    <a:close/>
                    <a:moveTo>
                      <a:pt x="58" y="97"/>
                    </a:moveTo>
                    <a:cubicBezTo>
                      <a:pt x="56" y="97"/>
                      <a:pt x="56" y="96"/>
                      <a:pt x="54" y="95"/>
                    </a:cubicBezTo>
                    <a:cubicBezTo>
                      <a:pt x="54" y="95"/>
                      <a:pt x="52" y="95"/>
                      <a:pt x="52" y="95"/>
                    </a:cubicBezTo>
                    <a:cubicBezTo>
                      <a:pt x="51" y="96"/>
                      <a:pt x="50" y="96"/>
                      <a:pt x="50" y="97"/>
                    </a:cubicBezTo>
                    <a:cubicBezTo>
                      <a:pt x="50" y="97"/>
                      <a:pt x="49" y="97"/>
                      <a:pt x="48" y="98"/>
                    </a:cubicBezTo>
                    <a:cubicBezTo>
                      <a:pt x="47" y="99"/>
                      <a:pt x="47" y="100"/>
                      <a:pt x="47" y="101"/>
                    </a:cubicBezTo>
                    <a:cubicBezTo>
                      <a:pt x="47" y="102"/>
                      <a:pt x="46" y="104"/>
                      <a:pt x="47" y="105"/>
                    </a:cubicBezTo>
                    <a:cubicBezTo>
                      <a:pt x="47" y="106"/>
                      <a:pt x="52" y="104"/>
                      <a:pt x="53" y="104"/>
                    </a:cubicBezTo>
                    <a:cubicBezTo>
                      <a:pt x="56" y="104"/>
                      <a:pt x="57" y="102"/>
                      <a:pt x="60" y="102"/>
                    </a:cubicBezTo>
                    <a:cubicBezTo>
                      <a:pt x="60" y="102"/>
                      <a:pt x="60" y="100"/>
                      <a:pt x="59" y="99"/>
                    </a:cubicBezTo>
                    <a:cubicBezTo>
                      <a:pt x="58" y="97"/>
                      <a:pt x="58" y="97"/>
                      <a:pt x="58" y="97"/>
                    </a:cubicBezTo>
                    <a:close/>
                    <a:moveTo>
                      <a:pt x="34" y="159"/>
                    </a:moveTo>
                    <a:cubicBezTo>
                      <a:pt x="32" y="159"/>
                      <a:pt x="31" y="159"/>
                      <a:pt x="29" y="159"/>
                    </a:cubicBezTo>
                    <a:cubicBezTo>
                      <a:pt x="27" y="159"/>
                      <a:pt x="25" y="159"/>
                      <a:pt x="24" y="161"/>
                    </a:cubicBezTo>
                    <a:cubicBezTo>
                      <a:pt x="24" y="164"/>
                      <a:pt x="24" y="166"/>
                      <a:pt x="24" y="168"/>
                    </a:cubicBezTo>
                    <a:cubicBezTo>
                      <a:pt x="25" y="169"/>
                      <a:pt x="26" y="168"/>
                      <a:pt x="27" y="168"/>
                    </a:cubicBezTo>
                    <a:cubicBezTo>
                      <a:pt x="27" y="168"/>
                      <a:pt x="28" y="167"/>
                      <a:pt x="29" y="167"/>
                    </a:cubicBezTo>
                    <a:cubicBezTo>
                      <a:pt x="32" y="166"/>
                      <a:pt x="33" y="164"/>
                      <a:pt x="33" y="161"/>
                    </a:cubicBezTo>
                    <a:cubicBezTo>
                      <a:pt x="34" y="159"/>
                      <a:pt x="34" y="159"/>
                      <a:pt x="34" y="159"/>
                    </a:cubicBezTo>
                    <a:close/>
                    <a:moveTo>
                      <a:pt x="58" y="176"/>
                    </a:moveTo>
                    <a:cubicBezTo>
                      <a:pt x="66" y="173"/>
                      <a:pt x="66" y="173"/>
                      <a:pt x="66" y="173"/>
                    </a:cubicBezTo>
                    <a:cubicBezTo>
                      <a:pt x="68" y="172"/>
                      <a:pt x="72" y="170"/>
                      <a:pt x="75" y="170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3" y="172"/>
                      <a:pt x="80" y="175"/>
                      <a:pt x="79" y="176"/>
                    </a:cubicBezTo>
                    <a:cubicBezTo>
                      <a:pt x="78" y="178"/>
                      <a:pt x="77" y="180"/>
                      <a:pt x="77" y="182"/>
                    </a:cubicBezTo>
                    <a:cubicBezTo>
                      <a:pt x="77" y="186"/>
                      <a:pt x="72" y="190"/>
                      <a:pt x="70" y="193"/>
                    </a:cubicBezTo>
                    <a:cubicBezTo>
                      <a:pt x="70" y="195"/>
                      <a:pt x="68" y="196"/>
                      <a:pt x="67" y="197"/>
                    </a:cubicBezTo>
                    <a:cubicBezTo>
                      <a:pt x="65" y="199"/>
                      <a:pt x="63" y="198"/>
                      <a:pt x="60" y="201"/>
                    </a:cubicBezTo>
                    <a:cubicBezTo>
                      <a:pt x="59" y="203"/>
                      <a:pt x="55" y="202"/>
                      <a:pt x="56" y="199"/>
                    </a:cubicBezTo>
                    <a:cubicBezTo>
                      <a:pt x="56" y="197"/>
                      <a:pt x="60" y="195"/>
                      <a:pt x="61" y="193"/>
                    </a:cubicBezTo>
                    <a:cubicBezTo>
                      <a:pt x="62" y="190"/>
                      <a:pt x="62" y="188"/>
                      <a:pt x="60" y="185"/>
                    </a:cubicBezTo>
                    <a:cubicBezTo>
                      <a:pt x="60" y="184"/>
                      <a:pt x="58" y="183"/>
                      <a:pt x="58" y="182"/>
                    </a:cubicBezTo>
                    <a:cubicBezTo>
                      <a:pt x="56" y="181"/>
                      <a:pt x="57" y="180"/>
                      <a:pt x="57" y="178"/>
                    </a:cubicBezTo>
                    <a:cubicBezTo>
                      <a:pt x="58" y="176"/>
                      <a:pt x="58" y="176"/>
                      <a:pt x="58" y="176"/>
                    </a:cubicBezTo>
                    <a:close/>
                    <a:moveTo>
                      <a:pt x="5" y="227"/>
                    </a:moveTo>
                    <a:cubicBezTo>
                      <a:pt x="8" y="227"/>
                      <a:pt x="11" y="222"/>
                      <a:pt x="15" y="221"/>
                    </a:cubicBezTo>
                    <a:cubicBezTo>
                      <a:pt x="17" y="221"/>
                      <a:pt x="21" y="220"/>
                      <a:pt x="23" y="220"/>
                    </a:cubicBezTo>
                    <a:cubicBezTo>
                      <a:pt x="23" y="220"/>
                      <a:pt x="21" y="223"/>
                      <a:pt x="21" y="224"/>
                    </a:cubicBezTo>
                    <a:cubicBezTo>
                      <a:pt x="19" y="226"/>
                      <a:pt x="17" y="227"/>
                      <a:pt x="15" y="229"/>
                    </a:cubicBezTo>
                    <a:cubicBezTo>
                      <a:pt x="13" y="230"/>
                      <a:pt x="12" y="231"/>
                      <a:pt x="10" y="232"/>
                    </a:cubicBezTo>
                    <a:cubicBezTo>
                      <a:pt x="8" y="234"/>
                      <a:pt x="5" y="234"/>
                      <a:pt x="3" y="236"/>
                    </a:cubicBezTo>
                    <a:cubicBezTo>
                      <a:pt x="2" y="236"/>
                      <a:pt x="0" y="237"/>
                      <a:pt x="1" y="235"/>
                    </a:cubicBezTo>
                    <a:cubicBezTo>
                      <a:pt x="2" y="233"/>
                      <a:pt x="4" y="231"/>
                      <a:pt x="4" y="228"/>
                    </a:cubicBezTo>
                    <a:cubicBezTo>
                      <a:pt x="5" y="227"/>
                      <a:pt x="5" y="227"/>
                      <a:pt x="5" y="227"/>
                    </a:cubicBezTo>
                    <a:close/>
                    <a:moveTo>
                      <a:pt x="43" y="234"/>
                    </a:moveTo>
                    <a:cubicBezTo>
                      <a:pt x="43" y="234"/>
                      <a:pt x="43" y="233"/>
                      <a:pt x="44" y="233"/>
                    </a:cubicBezTo>
                    <a:cubicBezTo>
                      <a:pt x="44" y="233"/>
                      <a:pt x="44" y="232"/>
                      <a:pt x="44" y="232"/>
                    </a:cubicBezTo>
                    <a:cubicBezTo>
                      <a:pt x="45" y="231"/>
                      <a:pt x="45" y="230"/>
                      <a:pt x="46" y="229"/>
                    </a:cubicBezTo>
                    <a:cubicBezTo>
                      <a:pt x="46" y="229"/>
                      <a:pt x="46" y="228"/>
                      <a:pt x="47" y="228"/>
                    </a:cubicBezTo>
                    <a:cubicBezTo>
                      <a:pt x="48" y="225"/>
                      <a:pt x="48" y="225"/>
                      <a:pt x="48" y="225"/>
                    </a:cubicBezTo>
                    <a:cubicBezTo>
                      <a:pt x="49" y="224"/>
                      <a:pt x="48" y="223"/>
                      <a:pt x="48" y="222"/>
                    </a:cubicBezTo>
                    <a:cubicBezTo>
                      <a:pt x="48" y="222"/>
                      <a:pt x="45" y="224"/>
                      <a:pt x="45" y="225"/>
                    </a:cubicBezTo>
                    <a:cubicBezTo>
                      <a:pt x="45" y="226"/>
                      <a:pt x="45" y="228"/>
                      <a:pt x="43" y="228"/>
                    </a:cubicBezTo>
                    <a:cubicBezTo>
                      <a:pt x="40" y="229"/>
                      <a:pt x="37" y="228"/>
                      <a:pt x="35" y="232"/>
                    </a:cubicBezTo>
                    <a:cubicBezTo>
                      <a:pt x="34" y="234"/>
                      <a:pt x="33" y="237"/>
                      <a:pt x="32" y="239"/>
                    </a:cubicBezTo>
                    <a:cubicBezTo>
                      <a:pt x="33" y="240"/>
                      <a:pt x="34" y="240"/>
                      <a:pt x="36" y="240"/>
                    </a:cubicBezTo>
                    <a:cubicBezTo>
                      <a:pt x="36" y="240"/>
                      <a:pt x="37" y="240"/>
                      <a:pt x="38" y="240"/>
                    </a:cubicBezTo>
                    <a:cubicBezTo>
                      <a:pt x="39" y="239"/>
                      <a:pt x="40" y="239"/>
                      <a:pt x="41" y="238"/>
                    </a:cubicBezTo>
                    <a:cubicBezTo>
                      <a:pt x="41" y="238"/>
                      <a:pt x="41" y="237"/>
                      <a:pt x="42" y="236"/>
                    </a:cubicBezTo>
                    <a:cubicBezTo>
                      <a:pt x="42" y="236"/>
                      <a:pt x="42" y="236"/>
                      <a:pt x="42" y="235"/>
                    </a:cubicBezTo>
                    <a:cubicBezTo>
                      <a:pt x="43" y="234"/>
                      <a:pt x="43" y="234"/>
                      <a:pt x="43" y="234"/>
                    </a:cubicBezTo>
                    <a:close/>
                    <a:moveTo>
                      <a:pt x="204" y="0"/>
                    </a:moveTo>
                    <a:cubicBezTo>
                      <a:pt x="338" y="83"/>
                      <a:pt x="338" y="83"/>
                      <a:pt x="338" y="83"/>
                    </a:cubicBezTo>
                    <a:cubicBezTo>
                      <a:pt x="338" y="83"/>
                      <a:pt x="338" y="83"/>
                      <a:pt x="338" y="83"/>
                    </a:cubicBezTo>
                    <a:cubicBezTo>
                      <a:pt x="305" y="135"/>
                      <a:pt x="305" y="135"/>
                      <a:pt x="305" y="135"/>
                    </a:cubicBezTo>
                    <a:cubicBezTo>
                      <a:pt x="309" y="139"/>
                      <a:pt x="316" y="142"/>
                      <a:pt x="320" y="146"/>
                    </a:cubicBezTo>
                    <a:cubicBezTo>
                      <a:pt x="322" y="147"/>
                      <a:pt x="326" y="149"/>
                      <a:pt x="325" y="151"/>
                    </a:cubicBezTo>
                    <a:cubicBezTo>
                      <a:pt x="324" y="152"/>
                      <a:pt x="321" y="154"/>
                      <a:pt x="321" y="155"/>
                    </a:cubicBezTo>
                    <a:cubicBezTo>
                      <a:pt x="318" y="156"/>
                      <a:pt x="319" y="163"/>
                      <a:pt x="319" y="166"/>
                    </a:cubicBezTo>
                    <a:cubicBezTo>
                      <a:pt x="319" y="169"/>
                      <a:pt x="319" y="173"/>
                      <a:pt x="319" y="177"/>
                    </a:cubicBezTo>
                    <a:cubicBezTo>
                      <a:pt x="303" y="177"/>
                      <a:pt x="303" y="177"/>
                      <a:pt x="303" y="177"/>
                    </a:cubicBezTo>
                    <a:cubicBezTo>
                      <a:pt x="303" y="197"/>
                      <a:pt x="303" y="197"/>
                      <a:pt x="303" y="197"/>
                    </a:cubicBezTo>
                    <a:cubicBezTo>
                      <a:pt x="302" y="197"/>
                      <a:pt x="301" y="198"/>
                      <a:pt x="300" y="199"/>
                    </a:cubicBezTo>
                    <a:cubicBezTo>
                      <a:pt x="299" y="199"/>
                      <a:pt x="299" y="199"/>
                      <a:pt x="298" y="199"/>
                    </a:cubicBezTo>
                    <a:cubicBezTo>
                      <a:pt x="296" y="199"/>
                      <a:pt x="294" y="197"/>
                      <a:pt x="292" y="197"/>
                    </a:cubicBezTo>
                    <a:cubicBezTo>
                      <a:pt x="290" y="197"/>
                      <a:pt x="289" y="196"/>
                      <a:pt x="288" y="196"/>
                    </a:cubicBezTo>
                    <a:cubicBezTo>
                      <a:pt x="286" y="196"/>
                      <a:pt x="284" y="196"/>
                      <a:pt x="282" y="197"/>
                    </a:cubicBezTo>
                    <a:cubicBezTo>
                      <a:pt x="236" y="237"/>
                      <a:pt x="236" y="237"/>
                      <a:pt x="236" y="237"/>
                    </a:cubicBezTo>
                    <a:cubicBezTo>
                      <a:pt x="205" y="237"/>
                      <a:pt x="205" y="237"/>
                      <a:pt x="205" y="23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228" y="325"/>
                      <a:pt x="228" y="325"/>
                      <a:pt x="228" y="325"/>
                    </a:cubicBezTo>
                    <a:cubicBezTo>
                      <a:pt x="144" y="317"/>
                      <a:pt x="144" y="317"/>
                      <a:pt x="144" y="317"/>
                    </a:cubicBezTo>
                    <a:cubicBezTo>
                      <a:pt x="144" y="336"/>
                      <a:pt x="144" y="336"/>
                      <a:pt x="144" y="336"/>
                    </a:cubicBezTo>
                    <a:cubicBezTo>
                      <a:pt x="83" y="328"/>
                      <a:pt x="83" y="328"/>
                      <a:pt x="83" y="328"/>
                    </a:cubicBezTo>
                    <a:cubicBezTo>
                      <a:pt x="83" y="328"/>
                      <a:pt x="83" y="328"/>
                      <a:pt x="83" y="328"/>
                    </a:cubicBezTo>
                    <a:cubicBezTo>
                      <a:pt x="82" y="324"/>
                      <a:pt x="81" y="320"/>
                      <a:pt x="80" y="316"/>
                    </a:cubicBezTo>
                    <a:cubicBezTo>
                      <a:pt x="73" y="283"/>
                      <a:pt x="73" y="283"/>
                      <a:pt x="73" y="283"/>
                    </a:cubicBezTo>
                    <a:cubicBezTo>
                      <a:pt x="72" y="281"/>
                      <a:pt x="71" y="270"/>
                      <a:pt x="69" y="270"/>
                    </a:cubicBezTo>
                    <a:cubicBezTo>
                      <a:pt x="67" y="270"/>
                      <a:pt x="67" y="268"/>
                      <a:pt x="66" y="267"/>
                    </a:cubicBezTo>
                    <a:cubicBezTo>
                      <a:pt x="65" y="265"/>
                      <a:pt x="63" y="266"/>
                      <a:pt x="61" y="265"/>
                    </a:cubicBezTo>
                    <a:cubicBezTo>
                      <a:pt x="59" y="264"/>
                      <a:pt x="60" y="259"/>
                      <a:pt x="57" y="259"/>
                    </a:cubicBezTo>
                    <a:cubicBezTo>
                      <a:pt x="49" y="259"/>
                      <a:pt x="50" y="262"/>
                      <a:pt x="52" y="252"/>
                    </a:cubicBezTo>
                    <a:cubicBezTo>
                      <a:pt x="56" y="237"/>
                      <a:pt x="61" y="243"/>
                      <a:pt x="71" y="237"/>
                    </a:cubicBezTo>
                    <a:cubicBezTo>
                      <a:pt x="74" y="235"/>
                      <a:pt x="78" y="230"/>
                      <a:pt x="76" y="238"/>
                    </a:cubicBezTo>
                    <a:cubicBezTo>
                      <a:pt x="75" y="240"/>
                      <a:pt x="72" y="243"/>
                      <a:pt x="72" y="245"/>
                    </a:cubicBezTo>
                    <a:cubicBezTo>
                      <a:pt x="76" y="245"/>
                      <a:pt x="79" y="247"/>
                      <a:pt x="80" y="251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86" y="242"/>
                      <a:pt x="93" y="238"/>
                      <a:pt x="96" y="236"/>
                    </a:cubicBezTo>
                    <a:cubicBezTo>
                      <a:pt x="102" y="233"/>
                      <a:pt x="108" y="236"/>
                      <a:pt x="108" y="226"/>
                    </a:cubicBezTo>
                    <a:cubicBezTo>
                      <a:pt x="108" y="224"/>
                      <a:pt x="107" y="220"/>
                      <a:pt x="106" y="218"/>
                    </a:cubicBezTo>
                    <a:cubicBezTo>
                      <a:pt x="105" y="217"/>
                      <a:pt x="101" y="213"/>
                      <a:pt x="101" y="212"/>
                    </a:cubicBezTo>
                    <a:cubicBezTo>
                      <a:pt x="111" y="209"/>
                      <a:pt x="114" y="200"/>
                      <a:pt x="122" y="196"/>
                    </a:cubicBezTo>
                    <a:cubicBezTo>
                      <a:pt x="127" y="194"/>
                      <a:pt x="127" y="201"/>
                      <a:pt x="131" y="195"/>
                    </a:cubicBezTo>
                    <a:cubicBezTo>
                      <a:pt x="132" y="194"/>
                      <a:pt x="130" y="189"/>
                      <a:pt x="130" y="187"/>
                    </a:cubicBezTo>
                    <a:cubicBezTo>
                      <a:pt x="127" y="187"/>
                      <a:pt x="124" y="188"/>
                      <a:pt x="123" y="184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3" y="201"/>
                      <a:pt x="96" y="204"/>
                      <a:pt x="94" y="203"/>
                    </a:cubicBezTo>
                    <a:cubicBezTo>
                      <a:pt x="90" y="201"/>
                      <a:pt x="95" y="192"/>
                      <a:pt x="90" y="196"/>
                    </a:cubicBezTo>
                    <a:cubicBezTo>
                      <a:pt x="87" y="199"/>
                      <a:pt x="79" y="198"/>
                      <a:pt x="80" y="194"/>
                    </a:cubicBezTo>
                    <a:cubicBezTo>
                      <a:pt x="82" y="186"/>
                      <a:pt x="88" y="185"/>
                      <a:pt x="95" y="181"/>
                    </a:cubicBezTo>
                    <a:cubicBezTo>
                      <a:pt x="101" y="180"/>
                      <a:pt x="107" y="177"/>
                      <a:pt x="109" y="171"/>
                    </a:cubicBezTo>
                    <a:cubicBezTo>
                      <a:pt x="110" y="165"/>
                      <a:pt x="108" y="165"/>
                      <a:pt x="104" y="167"/>
                    </a:cubicBezTo>
                    <a:cubicBezTo>
                      <a:pt x="102" y="168"/>
                      <a:pt x="99" y="171"/>
                      <a:pt x="97" y="170"/>
                    </a:cubicBezTo>
                    <a:cubicBezTo>
                      <a:pt x="96" y="169"/>
                      <a:pt x="95" y="168"/>
                      <a:pt x="95" y="168"/>
                    </a:cubicBezTo>
                    <a:cubicBezTo>
                      <a:pt x="93" y="167"/>
                      <a:pt x="93" y="168"/>
                      <a:pt x="95" y="167"/>
                    </a:cubicBezTo>
                    <a:cubicBezTo>
                      <a:pt x="99" y="164"/>
                      <a:pt x="99" y="163"/>
                      <a:pt x="100" y="159"/>
                    </a:cubicBezTo>
                    <a:cubicBezTo>
                      <a:pt x="100" y="158"/>
                      <a:pt x="102" y="157"/>
                      <a:pt x="103" y="156"/>
                    </a:cubicBezTo>
                    <a:cubicBezTo>
                      <a:pt x="103" y="155"/>
                      <a:pt x="103" y="153"/>
                      <a:pt x="103" y="152"/>
                    </a:cubicBezTo>
                    <a:cubicBezTo>
                      <a:pt x="101" y="152"/>
                      <a:pt x="99" y="155"/>
                      <a:pt x="96" y="154"/>
                    </a:cubicBezTo>
                    <a:cubicBezTo>
                      <a:pt x="93" y="153"/>
                      <a:pt x="90" y="157"/>
                      <a:pt x="86" y="157"/>
                    </a:cubicBezTo>
                    <a:cubicBezTo>
                      <a:pt x="85" y="157"/>
                      <a:pt x="83" y="158"/>
                      <a:pt x="82" y="158"/>
                    </a:cubicBezTo>
                    <a:cubicBezTo>
                      <a:pt x="81" y="157"/>
                      <a:pt x="80" y="155"/>
                      <a:pt x="78" y="155"/>
                    </a:cubicBezTo>
                    <a:cubicBezTo>
                      <a:pt x="78" y="154"/>
                      <a:pt x="80" y="153"/>
                      <a:pt x="80" y="152"/>
                    </a:cubicBezTo>
                    <a:cubicBezTo>
                      <a:pt x="81" y="151"/>
                      <a:pt x="82" y="148"/>
                      <a:pt x="82" y="148"/>
                    </a:cubicBezTo>
                    <a:cubicBezTo>
                      <a:pt x="82" y="147"/>
                      <a:pt x="80" y="149"/>
                      <a:pt x="80" y="150"/>
                    </a:cubicBezTo>
                    <a:cubicBezTo>
                      <a:pt x="79" y="151"/>
                      <a:pt x="77" y="152"/>
                      <a:pt x="76" y="153"/>
                    </a:cubicBezTo>
                    <a:cubicBezTo>
                      <a:pt x="72" y="154"/>
                      <a:pt x="73" y="154"/>
                      <a:pt x="70" y="154"/>
                    </a:cubicBezTo>
                    <a:cubicBezTo>
                      <a:pt x="69" y="154"/>
                      <a:pt x="68" y="154"/>
                      <a:pt x="67" y="154"/>
                    </a:cubicBezTo>
                    <a:cubicBezTo>
                      <a:pt x="67" y="154"/>
                      <a:pt x="66" y="155"/>
                      <a:pt x="66" y="155"/>
                    </a:cubicBezTo>
                    <a:cubicBezTo>
                      <a:pt x="66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4" y="156"/>
                      <a:pt x="64" y="157"/>
                      <a:pt x="63" y="157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2" y="163"/>
                      <a:pt x="57" y="166"/>
                      <a:pt x="57" y="170"/>
                    </a:cubicBezTo>
                    <a:cubicBezTo>
                      <a:pt x="57" y="173"/>
                      <a:pt x="56" y="176"/>
                      <a:pt x="55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7"/>
                      <a:pt x="49" y="176"/>
                      <a:pt x="48" y="173"/>
                    </a:cubicBezTo>
                    <a:cubicBezTo>
                      <a:pt x="47" y="170"/>
                      <a:pt x="47" y="170"/>
                      <a:pt x="49" y="166"/>
                    </a:cubicBezTo>
                    <a:cubicBezTo>
                      <a:pt x="50" y="164"/>
                      <a:pt x="50" y="160"/>
                      <a:pt x="50" y="158"/>
                    </a:cubicBezTo>
                    <a:cubicBezTo>
                      <a:pt x="47" y="157"/>
                      <a:pt x="39" y="158"/>
                      <a:pt x="38" y="153"/>
                    </a:cubicBezTo>
                    <a:cubicBezTo>
                      <a:pt x="37" y="149"/>
                      <a:pt x="40" y="148"/>
                      <a:pt x="34" y="150"/>
                    </a:cubicBezTo>
                    <a:cubicBezTo>
                      <a:pt x="33" y="151"/>
                      <a:pt x="29" y="151"/>
                      <a:pt x="28" y="149"/>
                    </a:cubicBezTo>
                    <a:cubicBezTo>
                      <a:pt x="28" y="148"/>
                      <a:pt x="31" y="146"/>
                      <a:pt x="33" y="145"/>
                    </a:cubicBezTo>
                    <a:cubicBezTo>
                      <a:pt x="33" y="145"/>
                      <a:pt x="34" y="143"/>
                      <a:pt x="33" y="143"/>
                    </a:cubicBezTo>
                    <a:cubicBezTo>
                      <a:pt x="32" y="142"/>
                      <a:pt x="30" y="144"/>
                      <a:pt x="29" y="143"/>
                    </a:cubicBezTo>
                    <a:cubicBezTo>
                      <a:pt x="28" y="142"/>
                      <a:pt x="29" y="140"/>
                      <a:pt x="28" y="139"/>
                    </a:cubicBezTo>
                    <a:cubicBezTo>
                      <a:pt x="28" y="139"/>
                      <a:pt x="27" y="139"/>
                      <a:pt x="27" y="138"/>
                    </a:cubicBezTo>
                    <a:cubicBezTo>
                      <a:pt x="26" y="133"/>
                      <a:pt x="32" y="127"/>
                      <a:pt x="36" y="124"/>
                    </a:cubicBezTo>
                    <a:cubicBezTo>
                      <a:pt x="38" y="122"/>
                      <a:pt x="41" y="123"/>
                      <a:pt x="44" y="122"/>
                    </a:cubicBezTo>
                    <a:cubicBezTo>
                      <a:pt x="47" y="120"/>
                      <a:pt x="48" y="115"/>
                      <a:pt x="51" y="113"/>
                    </a:cubicBezTo>
                    <a:cubicBezTo>
                      <a:pt x="54" y="114"/>
                      <a:pt x="53" y="109"/>
                      <a:pt x="57" y="110"/>
                    </a:cubicBezTo>
                    <a:cubicBezTo>
                      <a:pt x="59" y="110"/>
                      <a:pt x="68" y="103"/>
                      <a:pt x="70" y="101"/>
                    </a:cubicBezTo>
                    <a:cubicBezTo>
                      <a:pt x="73" y="99"/>
                      <a:pt x="79" y="97"/>
                      <a:pt x="80" y="92"/>
                    </a:cubicBezTo>
                    <a:cubicBezTo>
                      <a:pt x="80" y="88"/>
                      <a:pt x="86" y="90"/>
                      <a:pt x="89" y="88"/>
                    </a:cubicBezTo>
                    <a:cubicBezTo>
                      <a:pt x="93" y="86"/>
                      <a:pt x="95" y="83"/>
                      <a:pt x="99" y="82"/>
                    </a:cubicBezTo>
                    <a:cubicBezTo>
                      <a:pt x="102" y="81"/>
                      <a:pt x="106" y="81"/>
                      <a:pt x="108" y="79"/>
                    </a:cubicBezTo>
                    <a:cubicBezTo>
                      <a:pt x="112" y="74"/>
                      <a:pt x="119" y="76"/>
                      <a:pt x="120" y="73"/>
                    </a:cubicBezTo>
                    <a:cubicBezTo>
                      <a:pt x="120" y="69"/>
                      <a:pt x="128" y="72"/>
                      <a:pt x="131" y="69"/>
                    </a:cubicBezTo>
                    <a:cubicBezTo>
                      <a:pt x="134" y="64"/>
                      <a:pt x="142" y="60"/>
                      <a:pt x="147" y="56"/>
                    </a:cubicBezTo>
                    <a:cubicBezTo>
                      <a:pt x="149" y="55"/>
                      <a:pt x="155" y="48"/>
                      <a:pt x="155" y="48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60" y="46"/>
                      <a:pt x="181" y="23"/>
                      <a:pt x="185" y="19"/>
                    </a:cubicBezTo>
                    <a:cubicBezTo>
                      <a:pt x="186" y="17"/>
                      <a:pt x="194" y="10"/>
                      <a:pt x="195" y="12"/>
                    </a:cubicBezTo>
                    <a:cubicBezTo>
                      <a:pt x="195" y="14"/>
                      <a:pt x="193" y="18"/>
                      <a:pt x="196" y="16"/>
                    </a:cubicBezTo>
                    <a:cubicBezTo>
                      <a:pt x="197" y="15"/>
                      <a:pt x="201" y="10"/>
                      <a:pt x="202" y="10"/>
                    </a:cubicBezTo>
                    <a:cubicBezTo>
                      <a:pt x="200" y="8"/>
                      <a:pt x="194" y="12"/>
                      <a:pt x="198" y="6"/>
                    </a:cubicBezTo>
                    <a:cubicBezTo>
                      <a:pt x="199" y="5"/>
                      <a:pt x="201" y="3"/>
                      <a:pt x="204" y="0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5" name="Freeform 37">
                <a:extLst>
                  <a:ext uri="{FF2B5EF4-FFF2-40B4-BE49-F238E27FC236}">
                    <a16:creationId xmlns:a16="http://schemas.microsoft.com/office/drawing/2014/main" id="{C7C6A2B6-3411-034D-B93D-A2DB101A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153" y="4780511"/>
                <a:ext cx="696496" cy="572210"/>
              </a:xfrm>
              <a:custGeom>
                <a:avLst/>
                <a:gdLst>
                  <a:gd name="T0" fmla="*/ 261 w 271"/>
                  <a:gd name="T1" fmla="*/ 92 h 223"/>
                  <a:gd name="T2" fmla="*/ 265 w 271"/>
                  <a:gd name="T3" fmla="*/ 99 h 223"/>
                  <a:gd name="T4" fmla="*/ 270 w 271"/>
                  <a:gd name="T5" fmla="*/ 108 h 223"/>
                  <a:gd name="T6" fmla="*/ 269 w 271"/>
                  <a:gd name="T7" fmla="*/ 115 h 223"/>
                  <a:gd name="T8" fmla="*/ 268 w 271"/>
                  <a:gd name="T9" fmla="*/ 127 h 223"/>
                  <a:gd name="T10" fmla="*/ 261 w 271"/>
                  <a:gd name="T11" fmla="*/ 139 h 223"/>
                  <a:gd name="T12" fmla="*/ 259 w 271"/>
                  <a:gd name="T13" fmla="*/ 144 h 223"/>
                  <a:gd name="T14" fmla="*/ 259 w 271"/>
                  <a:gd name="T15" fmla="*/ 144 h 223"/>
                  <a:gd name="T16" fmla="*/ 179 w 271"/>
                  <a:gd name="T17" fmla="*/ 223 h 223"/>
                  <a:gd name="T18" fmla="*/ 179 w 271"/>
                  <a:gd name="T19" fmla="*/ 223 h 223"/>
                  <a:gd name="T20" fmla="*/ 17 w 271"/>
                  <a:gd name="T21" fmla="*/ 125 h 223"/>
                  <a:gd name="T22" fmla="*/ 17 w 271"/>
                  <a:gd name="T23" fmla="*/ 125 h 223"/>
                  <a:gd name="T24" fmla="*/ 17 w 271"/>
                  <a:gd name="T25" fmla="*/ 119 h 223"/>
                  <a:gd name="T26" fmla="*/ 15 w 271"/>
                  <a:gd name="T27" fmla="*/ 115 h 223"/>
                  <a:gd name="T28" fmla="*/ 13 w 271"/>
                  <a:gd name="T29" fmla="*/ 113 h 223"/>
                  <a:gd name="T30" fmla="*/ 11 w 271"/>
                  <a:gd name="T31" fmla="*/ 112 h 223"/>
                  <a:gd name="T32" fmla="*/ 8 w 271"/>
                  <a:gd name="T33" fmla="*/ 110 h 223"/>
                  <a:gd name="T34" fmla="*/ 6 w 271"/>
                  <a:gd name="T35" fmla="*/ 109 h 223"/>
                  <a:gd name="T36" fmla="*/ 3 w 271"/>
                  <a:gd name="T37" fmla="*/ 106 h 223"/>
                  <a:gd name="T38" fmla="*/ 3 w 271"/>
                  <a:gd name="T39" fmla="*/ 95 h 223"/>
                  <a:gd name="T40" fmla="*/ 0 w 271"/>
                  <a:gd name="T41" fmla="*/ 95 h 223"/>
                  <a:gd name="T42" fmla="*/ 0 w 271"/>
                  <a:gd name="T43" fmla="*/ 95 h 223"/>
                  <a:gd name="T44" fmla="*/ 0 w 271"/>
                  <a:gd name="T45" fmla="*/ 90 h 223"/>
                  <a:gd name="T46" fmla="*/ 0 w 271"/>
                  <a:gd name="T47" fmla="*/ 67 h 223"/>
                  <a:gd name="T48" fmla="*/ 93 w 271"/>
                  <a:gd name="T49" fmla="*/ 62 h 223"/>
                  <a:gd name="T50" fmla="*/ 99 w 271"/>
                  <a:gd name="T51" fmla="*/ 52 h 223"/>
                  <a:gd name="T52" fmla="*/ 107 w 271"/>
                  <a:gd name="T53" fmla="*/ 41 h 223"/>
                  <a:gd name="T54" fmla="*/ 116 w 271"/>
                  <a:gd name="T55" fmla="*/ 29 h 223"/>
                  <a:gd name="T56" fmla="*/ 118 w 271"/>
                  <a:gd name="T57" fmla="*/ 28 h 223"/>
                  <a:gd name="T58" fmla="*/ 127 w 271"/>
                  <a:gd name="T59" fmla="*/ 21 h 223"/>
                  <a:gd name="T60" fmla="*/ 127 w 271"/>
                  <a:gd name="T61" fmla="*/ 21 h 223"/>
                  <a:gd name="T62" fmla="*/ 149 w 271"/>
                  <a:gd name="T63" fmla="*/ 12 h 223"/>
                  <a:gd name="T64" fmla="*/ 166 w 271"/>
                  <a:gd name="T65" fmla="*/ 0 h 223"/>
                  <a:gd name="T66" fmla="*/ 166 w 271"/>
                  <a:gd name="T67" fmla="*/ 0 h 223"/>
                  <a:gd name="T68" fmla="*/ 181 w 271"/>
                  <a:gd name="T69" fmla="*/ 16 h 223"/>
                  <a:gd name="T70" fmla="*/ 209 w 271"/>
                  <a:gd name="T71" fmla="*/ 24 h 223"/>
                  <a:gd name="T72" fmla="*/ 210 w 271"/>
                  <a:gd name="T73" fmla="*/ 13 h 223"/>
                  <a:gd name="T74" fmla="*/ 223 w 271"/>
                  <a:gd name="T75" fmla="*/ 14 h 223"/>
                  <a:gd name="T76" fmla="*/ 231 w 271"/>
                  <a:gd name="T77" fmla="*/ 18 h 223"/>
                  <a:gd name="T78" fmla="*/ 237 w 271"/>
                  <a:gd name="T79" fmla="*/ 23 h 223"/>
                  <a:gd name="T80" fmla="*/ 269 w 271"/>
                  <a:gd name="T81" fmla="*/ 23 h 223"/>
                  <a:gd name="T82" fmla="*/ 269 w 271"/>
                  <a:gd name="T83" fmla="*/ 23 h 223"/>
                  <a:gd name="T84" fmla="*/ 253 w 271"/>
                  <a:gd name="T85" fmla="*/ 48 h 223"/>
                  <a:gd name="T86" fmla="*/ 253 w 271"/>
                  <a:gd name="T87" fmla="*/ 83 h 223"/>
                  <a:gd name="T88" fmla="*/ 261 w 271"/>
                  <a:gd name="T89" fmla="*/ 9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223">
                    <a:moveTo>
                      <a:pt x="261" y="92"/>
                    </a:moveTo>
                    <a:cubicBezTo>
                      <a:pt x="263" y="93"/>
                      <a:pt x="265" y="97"/>
                      <a:pt x="265" y="99"/>
                    </a:cubicBezTo>
                    <a:cubicBezTo>
                      <a:pt x="267" y="101"/>
                      <a:pt x="269" y="105"/>
                      <a:pt x="270" y="108"/>
                    </a:cubicBezTo>
                    <a:cubicBezTo>
                      <a:pt x="271" y="110"/>
                      <a:pt x="270" y="113"/>
                      <a:pt x="269" y="115"/>
                    </a:cubicBezTo>
                    <a:cubicBezTo>
                      <a:pt x="268" y="119"/>
                      <a:pt x="268" y="123"/>
                      <a:pt x="268" y="127"/>
                    </a:cubicBezTo>
                    <a:cubicBezTo>
                      <a:pt x="268" y="133"/>
                      <a:pt x="265" y="136"/>
                      <a:pt x="261" y="139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259" y="144"/>
                      <a:pt x="259" y="144"/>
                      <a:pt x="259" y="144"/>
                    </a:cubicBezTo>
                    <a:cubicBezTo>
                      <a:pt x="179" y="223"/>
                      <a:pt x="179" y="223"/>
                      <a:pt x="179" y="223"/>
                    </a:cubicBezTo>
                    <a:cubicBezTo>
                      <a:pt x="179" y="223"/>
                      <a:pt x="179" y="223"/>
                      <a:pt x="179" y="223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7" y="117"/>
                      <a:pt x="16" y="116"/>
                      <a:pt x="15" y="115"/>
                    </a:cubicBezTo>
                    <a:cubicBezTo>
                      <a:pt x="15" y="114"/>
                      <a:pt x="13" y="114"/>
                      <a:pt x="13" y="113"/>
                    </a:cubicBezTo>
                    <a:cubicBezTo>
                      <a:pt x="12" y="113"/>
                      <a:pt x="11" y="112"/>
                      <a:pt x="11" y="112"/>
                    </a:cubicBezTo>
                    <a:cubicBezTo>
                      <a:pt x="10" y="111"/>
                      <a:pt x="9" y="110"/>
                      <a:pt x="8" y="110"/>
                    </a:cubicBezTo>
                    <a:cubicBezTo>
                      <a:pt x="8" y="109"/>
                      <a:pt x="7" y="109"/>
                      <a:pt x="6" y="109"/>
                    </a:cubicBezTo>
                    <a:cubicBezTo>
                      <a:pt x="5" y="108"/>
                      <a:pt x="4" y="107"/>
                      <a:pt x="3" y="106"/>
                    </a:cubicBezTo>
                    <a:cubicBezTo>
                      <a:pt x="2" y="102"/>
                      <a:pt x="4" y="99"/>
                      <a:pt x="3" y="95"/>
                    </a:cubicBezTo>
                    <a:cubicBezTo>
                      <a:pt x="2" y="95"/>
                      <a:pt x="1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5" y="60"/>
                      <a:pt x="97" y="55"/>
                      <a:pt x="99" y="52"/>
                    </a:cubicBezTo>
                    <a:cubicBezTo>
                      <a:pt x="101" y="48"/>
                      <a:pt x="104" y="45"/>
                      <a:pt x="107" y="41"/>
                    </a:cubicBezTo>
                    <a:cubicBezTo>
                      <a:pt x="109" y="36"/>
                      <a:pt x="113" y="33"/>
                      <a:pt x="116" y="29"/>
                    </a:cubicBezTo>
                    <a:cubicBezTo>
                      <a:pt x="117" y="29"/>
                      <a:pt x="117" y="29"/>
                      <a:pt x="118" y="28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37" y="20"/>
                      <a:pt x="141" y="16"/>
                      <a:pt x="149" y="12"/>
                    </a:cubicBezTo>
                    <a:cubicBezTo>
                      <a:pt x="153" y="9"/>
                      <a:pt x="163" y="0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70" y="8"/>
                      <a:pt x="173" y="13"/>
                      <a:pt x="181" y="16"/>
                    </a:cubicBezTo>
                    <a:cubicBezTo>
                      <a:pt x="188" y="19"/>
                      <a:pt x="202" y="24"/>
                      <a:pt x="209" y="24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5"/>
                      <a:pt x="218" y="11"/>
                      <a:pt x="223" y="14"/>
                    </a:cubicBezTo>
                    <a:cubicBezTo>
                      <a:pt x="225" y="15"/>
                      <a:pt x="229" y="16"/>
                      <a:pt x="231" y="18"/>
                    </a:cubicBezTo>
                    <a:cubicBezTo>
                      <a:pt x="234" y="19"/>
                      <a:pt x="234" y="22"/>
                      <a:pt x="237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3" y="83"/>
                      <a:pt x="253" y="83"/>
                      <a:pt x="253" y="83"/>
                    </a:cubicBezTo>
                    <a:cubicBezTo>
                      <a:pt x="261" y="92"/>
                      <a:pt x="261" y="92"/>
                      <a:pt x="261" y="92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6" name="Freeform 38">
                <a:extLst>
                  <a:ext uri="{FF2B5EF4-FFF2-40B4-BE49-F238E27FC236}">
                    <a16:creationId xmlns:a16="http://schemas.microsoft.com/office/drawing/2014/main" id="{D1BC4A42-DB52-6E4E-A322-F2C76B0D5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210" y="4333818"/>
                <a:ext cx="662041" cy="690121"/>
              </a:xfrm>
              <a:custGeom>
                <a:avLst/>
                <a:gdLst>
                  <a:gd name="T0" fmla="*/ 124 w 258"/>
                  <a:gd name="T1" fmla="*/ 0 h 271"/>
                  <a:gd name="T2" fmla="*/ 231 w 258"/>
                  <a:gd name="T3" fmla="*/ 65 h 271"/>
                  <a:gd name="T4" fmla="*/ 193 w 258"/>
                  <a:gd name="T5" fmla="*/ 124 h 271"/>
                  <a:gd name="T6" fmla="*/ 252 w 258"/>
                  <a:gd name="T7" fmla="*/ 170 h 271"/>
                  <a:gd name="T8" fmla="*/ 258 w 258"/>
                  <a:gd name="T9" fmla="*/ 195 h 271"/>
                  <a:gd name="T10" fmla="*/ 258 w 258"/>
                  <a:gd name="T11" fmla="*/ 195 h 271"/>
                  <a:gd name="T12" fmla="*/ 249 w 258"/>
                  <a:gd name="T13" fmla="*/ 202 h 271"/>
                  <a:gd name="T14" fmla="*/ 247 w 258"/>
                  <a:gd name="T15" fmla="*/ 203 h 271"/>
                  <a:gd name="T16" fmla="*/ 238 w 258"/>
                  <a:gd name="T17" fmla="*/ 215 h 271"/>
                  <a:gd name="T18" fmla="*/ 230 w 258"/>
                  <a:gd name="T19" fmla="*/ 226 h 271"/>
                  <a:gd name="T20" fmla="*/ 224 w 258"/>
                  <a:gd name="T21" fmla="*/ 236 h 271"/>
                  <a:gd name="T22" fmla="*/ 131 w 258"/>
                  <a:gd name="T23" fmla="*/ 241 h 271"/>
                  <a:gd name="T24" fmla="*/ 131 w 258"/>
                  <a:gd name="T25" fmla="*/ 264 h 271"/>
                  <a:gd name="T26" fmla="*/ 131 w 258"/>
                  <a:gd name="T27" fmla="*/ 269 h 271"/>
                  <a:gd name="T28" fmla="*/ 131 w 258"/>
                  <a:gd name="T29" fmla="*/ 269 h 271"/>
                  <a:gd name="T30" fmla="*/ 120 w 258"/>
                  <a:gd name="T31" fmla="*/ 268 h 271"/>
                  <a:gd name="T32" fmla="*/ 112 w 258"/>
                  <a:gd name="T33" fmla="*/ 263 h 271"/>
                  <a:gd name="T34" fmla="*/ 112 w 258"/>
                  <a:gd name="T35" fmla="*/ 262 h 271"/>
                  <a:gd name="T36" fmla="*/ 107 w 258"/>
                  <a:gd name="T37" fmla="*/ 262 h 271"/>
                  <a:gd name="T38" fmla="*/ 103 w 258"/>
                  <a:gd name="T39" fmla="*/ 265 h 271"/>
                  <a:gd name="T40" fmla="*/ 103 w 258"/>
                  <a:gd name="T41" fmla="*/ 265 h 271"/>
                  <a:gd name="T42" fmla="*/ 95 w 258"/>
                  <a:gd name="T43" fmla="*/ 259 h 271"/>
                  <a:gd name="T44" fmla="*/ 82 w 258"/>
                  <a:gd name="T45" fmla="*/ 262 h 271"/>
                  <a:gd name="T46" fmla="*/ 81 w 258"/>
                  <a:gd name="T47" fmla="*/ 259 h 271"/>
                  <a:gd name="T48" fmla="*/ 78 w 258"/>
                  <a:gd name="T49" fmla="*/ 252 h 271"/>
                  <a:gd name="T50" fmla="*/ 71 w 258"/>
                  <a:gd name="T51" fmla="*/ 246 h 271"/>
                  <a:gd name="T52" fmla="*/ 55 w 258"/>
                  <a:gd name="T53" fmla="*/ 244 h 271"/>
                  <a:gd name="T54" fmla="*/ 50 w 258"/>
                  <a:gd name="T55" fmla="*/ 237 h 271"/>
                  <a:gd name="T56" fmla="*/ 46 w 258"/>
                  <a:gd name="T57" fmla="*/ 230 h 271"/>
                  <a:gd name="T58" fmla="*/ 40 w 258"/>
                  <a:gd name="T59" fmla="*/ 212 h 271"/>
                  <a:gd name="T60" fmla="*/ 40 w 258"/>
                  <a:gd name="T61" fmla="*/ 211 h 271"/>
                  <a:gd name="T62" fmla="*/ 40 w 258"/>
                  <a:gd name="T63" fmla="*/ 210 h 271"/>
                  <a:gd name="T64" fmla="*/ 39 w 258"/>
                  <a:gd name="T65" fmla="*/ 209 h 271"/>
                  <a:gd name="T66" fmla="*/ 39 w 258"/>
                  <a:gd name="T67" fmla="*/ 209 h 271"/>
                  <a:gd name="T68" fmla="*/ 33 w 258"/>
                  <a:gd name="T69" fmla="*/ 204 h 271"/>
                  <a:gd name="T70" fmla="*/ 29 w 258"/>
                  <a:gd name="T71" fmla="*/ 197 h 271"/>
                  <a:gd name="T72" fmla="*/ 22 w 258"/>
                  <a:gd name="T73" fmla="*/ 189 h 271"/>
                  <a:gd name="T74" fmla="*/ 29 w 258"/>
                  <a:gd name="T75" fmla="*/ 176 h 271"/>
                  <a:gd name="T76" fmla="*/ 27 w 258"/>
                  <a:gd name="T77" fmla="*/ 162 h 271"/>
                  <a:gd name="T78" fmla="*/ 26 w 258"/>
                  <a:gd name="T79" fmla="*/ 154 h 271"/>
                  <a:gd name="T80" fmla="*/ 24 w 258"/>
                  <a:gd name="T81" fmla="*/ 142 h 271"/>
                  <a:gd name="T82" fmla="*/ 24 w 258"/>
                  <a:gd name="T83" fmla="*/ 142 h 271"/>
                  <a:gd name="T84" fmla="*/ 28 w 258"/>
                  <a:gd name="T85" fmla="*/ 132 h 271"/>
                  <a:gd name="T86" fmla="*/ 26 w 258"/>
                  <a:gd name="T87" fmla="*/ 118 h 271"/>
                  <a:gd name="T88" fmla="*/ 25 w 258"/>
                  <a:gd name="T89" fmla="*/ 118 h 271"/>
                  <a:gd name="T90" fmla="*/ 15 w 258"/>
                  <a:gd name="T91" fmla="*/ 116 h 271"/>
                  <a:gd name="T92" fmla="*/ 11 w 258"/>
                  <a:gd name="T93" fmla="*/ 109 h 271"/>
                  <a:gd name="T94" fmla="*/ 12 w 258"/>
                  <a:gd name="T95" fmla="*/ 107 h 271"/>
                  <a:gd name="T96" fmla="*/ 12 w 258"/>
                  <a:gd name="T97" fmla="*/ 107 h 271"/>
                  <a:gd name="T98" fmla="*/ 16 w 258"/>
                  <a:gd name="T99" fmla="*/ 106 h 271"/>
                  <a:gd name="T100" fmla="*/ 16 w 258"/>
                  <a:gd name="T101" fmla="*/ 95 h 271"/>
                  <a:gd name="T102" fmla="*/ 11 w 258"/>
                  <a:gd name="T103" fmla="*/ 92 h 271"/>
                  <a:gd name="T104" fmla="*/ 7 w 258"/>
                  <a:gd name="T105" fmla="*/ 84 h 271"/>
                  <a:gd name="T106" fmla="*/ 0 w 258"/>
                  <a:gd name="T107" fmla="*/ 80 h 271"/>
                  <a:gd name="T108" fmla="*/ 0 w 258"/>
                  <a:gd name="T109" fmla="*/ 80 h 271"/>
                  <a:gd name="T110" fmla="*/ 124 w 258"/>
                  <a:gd name="T111" fmla="*/ 0 h 271"/>
                  <a:gd name="connsiteX0" fmla="*/ 4806 w 10000"/>
                  <a:gd name="connsiteY0" fmla="*/ 0 h 9926"/>
                  <a:gd name="connsiteX1" fmla="*/ 8953 w 10000"/>
                  <a:gd name="connsiteY1" fmla="*/ 2399 h 9926"/>
                  <a:gd name="connsiteX2" fmla="*/ 7481 w 10000"/>
                  <a:gd name="connsiteY2" fmla="*/ 4576 h 9926"/>
                  <a:gd name="connsiteX3" fmla="*/ 9767 w 10000"/>
                  <a:gd name="connsiteY3" fmla="*/ 6273 h 9926"/>
                  <a:gd name="connsiteX4" fmla="*/ 10000 w 10000"/>
                  <a:gd name="connsiteY4" fmla="*/ 7196 h 9926"/>
                  <a:gd name="connsiteX5" fmla="*/ 10000 w 10000"/>
                  <a:gd name="connsiteY5" fmla="*/ 7196 h 9926"/>
                  <a:gd name="connsiteX6" fmla="*/ 9651 w 10000"/>
                  <a:gd name="connsiteY6" fmla="*/ 7454 h 9926"/>
                  <a:gd name="connsiteX7" fmla="*/ 9574 w 10000"/>
                  <a:gd name="connsiteY7" fmla="*/ 7491 h 9926"/>
                  <a:gd name="connsiteX8" fmla="*/ 9225 w 10000"/>
                  <a:gd name="connsiteY8" fmla="*/ 7934 h 9926"/>
                  <a:gd name="connsiteX9" fmla="*/ 8915 w 10000"/>
                  <a:gd name="connsiteY9" fmla="*/ 8339 h 9926"/>
                  <a:gd name="connsiteX10" fmla="*/ 8682 w 10000"/>
                  <a:gd name="connsiteY10" fmla="*/ 8708 h 9926"/>
                  <a:gd name="connsiteX11" fmla="*/ 5078 w 10000"/>
                  <a:gd name="connsiteY11" fmla="*/ 8893 h 9926"/>
                  <a:gd name="connsiteX12" fmla="*/ 5078 w 10000"/>
                  <a:gd name="connsiteY12" fmla="*/ 9742 h 9926"/>
                  <a:gd name="connsiteX13" fmla="*/ 5078 w 10000"/>
                  <a:gd name="connsiteY13" fmla="*/ 9926 h 9926"/>
                  <a:gd name="connsiteX14" fmla="*/ 5078 w 10000"/>
                  <a:gd name="connsiteY14" fmla="*/ 9926 h 9926"/>
                  <a:gd name="connsiteX15" fmla="*/ 4651 w 10000"/>
                  <a:gd name="connsiteY15" fmla="*/ 9889 h 9926"/>
                  <a:gd name="connsiteX16" fmla="*/ 4341 w 10000"/>
                  <a:gd name="connsiteY16" fmla="*/ 9705 h 9926"/>
                  <a:gd name="connsiteX17" fmla="*/ 4341 w 10000"/>
                  <a:gd name="connsiteY17" fmla="*/ 9668 h 9926"/>
                  <a:gd name="connsiteX18" fmla="*/ 4147 w 10000"/>
                  <a:gd name="connsiteY18" fmla="*/ 9668 h 9926"/>
                  <a:gd name="connsiteX19" fmla="*/ 3992 w 10000"/>
                  <a:gd name="connsiteY19" fmla="*/ 9779 h 9926"/>
                  <a:gd name="connsiteX20" fmla="*/ 3992 w 10000"/>
                  <a:gd name="connsiteY20" fmla="*/ 9779 h 9926"/>
                  <a:gd name="connsiteX21" fmla="*/ 3682 w 10000"/>
                  <a:gd name="connsiteY21" fmla="*/ 9557 h 9926"/>
                  <a:gd name="connsiteX22" fmla="*/ 3178 w 10000"/>
                  <a:gd name="connsiteY22" fmla="*/ 9668 h 9926"/>
                  <a:gd name="connsiteX23" fmla="*/ 3140 w 10000"/>
                  <a:gd name="connsiteY23" fmla="*/ 9557 h 9926"/>
                  <a:gd name="connsiteX24" fmla="*/ 3023 w 10000"/>
                  <a:gd name="connsiteY24" fmla="*/ 9299 h 9926"/>
                  <a:gd name="connsiteX25" fmla="*/ 2752 w 10000"/>
                  <a:gd name="connsiteY25" fmla="*/ 9077 h 9926"/>
                  <a:gd name="connsiteX26" fmla="*/ 2132 w 10000"/>
                  <a:gd name="connsiteY26" fmla="*/ 9004 h 9926"/>
                  <a:gd name="connsiteX27" fmla="*/ 1938 w 10000"/>
                  <a:gd name="connsiteY27" fmla="*/ 8745 h 9926"/>
                  <a:gd name="connsiteX28" fmla="*/ 1783 w 10000"/>
                  <a:gd name="connsiteY28" fmla="*/ 8487 h 9926"/>
                  <a:gd name="connsiteX29" fmla="*/ 1550 w 10000"/>
                  <a:gd name="connsiteY29" fmla="*/ 7823 h 9926"/>
                  <a:gd name="connsiteX30" fmla="*/ 1550 w 10000"/>
                  <a:gd name="connsiteY30" fmla="*/ 7786 h 9926"/>
                  <a:gd name="connsiteX31" fmla="*/ 1550 w 10000"/>
                  <a:gd name="connsiteY31" fmla="*/ 7749 h 9926"/>
                  <a:gd name="connsiteX32" fmla="*/ 1512 w 10000"/>
                  <a:gd name="connsiteY32" fmla="*/ 7712 h 9926"/>
                  <a:gd name="connsiteX33" fmla="*/ 1512 w 10000"/>
                  <a:gd name="connsiteY33" fmla="*/ 7712 h 9926"/>
                  <a:gd name="connsiteX34" fmla="*/ 1279 w 10000"/>
                  <a:gd name="connsiteY34" fmla="*/ 7528 h 9926"/>
                  <a:gd name="connsiteX35" fmla="*/ 1124 w 10000"/>
                  <a:gd name="connsiteY35" fmla="*/ 7269 h 9926"/>
                  <a:gd name="connsiteX36" fmla="*/ 853 w 10000"/>
                  <a:gd name="connsiteY36" fmla="*/ 6974 h 9926"/>
                  <a:gd name="connsiteX37" fmla="*/ 1124 w 10000"/>
                  <a:gd name="connsiteY37" fmla="*/ 6494 h 9926"/>
                  <a:gd name="connsiteX38" fmla="*/ 1047 w 10000"/>
                  <a:gd name="connsiteY38" fmla="*/ 5978 h 9926"/>
                  <a:gd name="connsiteX39" fmla="*/ 1008 w 10000"/>
                  <a:gd name="connsiteY39" fmla="*/ 5683 h 9926"/>
                  <a:gd name="connsiteX40" fmla="*/ 930 w 10000"/>
                  <a:gd name="connsiteY40" fmla="*/ 5240 h 9926"/>
                  <a:gd name="connsiteX41" fmla="*/ 930 w 10000"/>
                  <a:gd name="connsiteY41" fmla="*/ 5240 h 9926"/>
                  <a:gd name="connsiteX42" fmla="*/ 1085 w 10000"/>
                  <a:gd name="connsiteY42" fmla="*/ 4871 h 9926"/>
                  <a:gd name="connsiteX43" fmla="*/ 1008 w 10000"/>
                  <a:gd name="connsiteY43" fmla="*/ 4354 h 9926"/>
                  <a:gd name="connsiteX44" fmla="*/ 831 w 10000"/>
                  <a:gd name="connsiteY44" fmla="*/ 4529 h 9926"/>
                  <a:gd name="connsiteX45" fmla="*/ 581 w 10000"/>
                  <a:gd name="connsiteY45" fmla="*/ 4280 h 9926"/>
                  <a:gd name="connsiteX46" fmla="*/ 426 w 10000"/>
                  <a:gd name="connsiteY46" fmla="*/ 4022 h 9926"/>
                  <a:gd name="connsiteX47" fmla="*/ 465 w 10000"/>
                  <a:gd name="connsiteY47" fmla="*/ 3948 h 9926"/>
                  <a:gd name="connsiteX48" fmla="*/ 465 w 10000"/>
                  <a:gd name="connsiteY48" fmla="*/ 3948 h 9926"/>
                  <a:gd name="connsiteX49" fmla="*/ 620 w 10000"/>
                  <a:gd name="connsiteY49" fmla="*/ 3911 h 9926"/>
                  <a:gd name="connsiteX50" fmla="*/ 620 w 10000"/>
                  <a:gd name="connsiteY50" fmla="*/ 3506 h 9926"/>
                  <a:gd name="connsiteX51" fmla="*/ 426 w 10000"/>
                  <a:gd name="connsiteY51" fmla="*/ 3395 h 9926"/>
                  <a:gd name="connsiteX52" fmla="*/ 271 w 10000"/>
                  <a:gd name="connsiteY52" fmla="*/ 3100 h 9926"/>
                  <a:gd name="connsiteX53" fmla="*/ 0 w 10000"/>
                  <a:gd name="connsiteY53" fmla="*/ 2952 h 9926"/>
                  <a:gd name="connsiteX54" fmla="*/ 0 w 10000"/>
                  <a:gd name="connsiteY54" fmla="*/ 2952 h 9926"/>
                  <a:gd name="connsiteX55" fmla="*/ 4806 w 10000"/>
                  <a:gd name="connsiteY55" fmla="*/ 0 h 9926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124 w 10000"/>
                  <a:gd name="connsiteY36" fmla="*/ 6542 h 10000"/>
                  <a:gd name="connsiteX37" fmla="*/ 1047 w 10000"/>
                  <a:gd name="connsiteY37" fmla="*/ 6023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47 w 10000"/>
                  <a:gd name="connsiteY38" fmla="*/ 6023 h 10000"/>
                  <a:gd name="connsiteX39" fmla="*/ 1008 w 10000"/>
                  <a:gd name="connsiteY39" fmla="*/ 5725 h 10000"/>
                  <a:gd name="connsiteX40" fmla="*/ 930 w 10000"/>
                  <a:gd name="connsiteY40" fmla="*/ 5279 h 10000"/>
                  <a:gd name="connsiteX41" fmla="*/ 930 w 10000"/>
                  <a:gd name="connsiteY41" fmla="*/ 5279 h 10000"/>
                  <a:gd name="connsiteX42" fmla="*/ 1085 w 10000"/>
                  <a:gd name="connsiteY42" fmla="*/ 4907 h 10000"/>
                  <a:gd name="connsiteX43" fmla="*/ 1008 w 10000"/>
                  <a:gd name="connsiteY43" fmla="*/ 4386 h 10000"/>
                  <a:gd name="connsiteX44" fmla="*/ 831 w 10000"/>
                  <a:gd name="connsiteY44" fmla="*/ 4563 h 10000"/>
                  <a:gd name="connsiteX45" fmla="*/ 581 w 10000"/>
                  <a:gd name="connsiteY45" fmla="*/ 4312 h 10000"/>
                  <a:gd name="connsiteX46" fmla="*/ 426 w 10000"/>
                  <a:gd name="connsiteY46" fmla="*/ 4052 h 10000"/>
                  <a:gd name="connsiteX47" fmla="*/ 465 w 10000"/>
                  <a:gd name="connsiteY47" fmla="*/ 3977 h 10000"/>
                  <a:gd name="connsiteX48" fmla="*/ 465 w 10000"/>
                  <a:gd name="connsiteY48" fmla="*/ 3977 h 10000"/>
                  <a:gd name="connsiteX49" fmla="*/ 620 w 10000"/>
                  <a:gd name="connsiteY49" fmla="*/ 3940 h 10000"/>
                  <a:gd name="connsiteX50" fmla="*/ 620 w 10000"/>
                  <a:gd name="connsiteY50" fmla="*/ 3532 h 10000"/>
                  <a:gd name="connsiteX51" fmla="*/ 426 w 10000"/>
                  <a:gd name="connsiteY51" fmla="*/ 3420 h 10000"/>
                  <a:gd name="connsiteX52" fmla="*/ 271 w 10000"/>
                  <a:gd name="connsiteY52" fmla="*/ 3123 h 10000"/>
                  <a:gd name="connsiteX53" fmla="*/ 0 w 10000"/>
                  <a:gd name="connsiteY53" fmla="*/ 2974 h 10000"/>
                  <a:gd name="connsiteX54" fmla="*/ 0 w 10000"/>
                  <a:gd name="connsiteY54" fmla="*/ 2974 h 10000"/>
                  <a:gd name="connsiteX55" fmla="*/ 4806 w 10000"/>
                  <a:gd name="connsiteY55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124 w 10000"/>
                  <a:gd name="connsiteY36" fmla="*/ 6542 h 10000"/>
                  <a:gd name="connsiteX37" fmla="*/ 1047 w 10000"/>
                  <a:gd name="connsiteY37" fmla="*/ 6023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47 w 10000"/>
                  <a:gd name="connsiteY38" fmla="*/ 6023 h 10000"/>
                  <a:gd name="connsiteX39" fmla="*/ 1008 w 10000"/>
                  <a:gd name="connsiteY39" fmla="*/ 5725 h 10000"/>
                  <a:gd name="connsiteX40" fmla="*/ 930 w 10000"/>
                  <a:gd name="connsiteY40" fmla="*/ 5279 h 10000"/>
                  <a:gd name="connsiteX41" fmla="*/ 930 w 10000"/>
                  <a:gd name="connsiteY41" fmla="*/ 5279 h 10000"/>
                  <a:gd name="connsiteX42" fmla="*/ 1085 w 10000"/>
                  <a:gd name="connsiteY42" fmla="*/ 4907 h 10000"/>
                  <a:gd name="connsiteX43" fmla="*/ 1008 w 10000"/>
                  <a:gd name="connsiteY43" fmla="*/ 4386 h 10000"/>
                  <a:gd name="connsiteX44" fmla="*/ 831 w 10000"/>
                  <a:gd name="connsiteY44" fmla="*/ 4563 h 10000"/>
                  <a:gd name="connsiteX45" fmla="*/ 581 w 10000"/>
                  <a:gd name="connsiteY45" fmla="*/ 4312 h 10000"/>
                  <a:gd name="connsiteX46" fmla="*/ 426 w 10000"/>
                  <a:gd name="connsiteY46" fmla="*/ 4052 h 10000"/>
                  <a:gd name="connsiteX47" fmla="*/ 465 w 10000"/>
                  <a:gd name="connsiteY47" fmla="*/ 3977 h 10000"/>
                  <a:gd name="connsiteX48" fmla="*/ 465 w 10000"/>
                  <a:gd name="connsiteY48" fmla="*/ 3977 h 10000"/>
                  <a:gd name="connsiteX49" fmla="*/ 620 w 10000"/>
                  <a:gd name="connsiteY49" fmla="*/ 3940 h 10000"/>
                  <a:gd name="connsiteX50" fmla="*/ 620 w 10000"/>
                  <a:gd name="connsiteY50" fmla="*/ 3532 h 10000"/>
                  <a:gd name="connsiteX51" fmla="*/ 426 w 10000"/>
                  <a:gd name="connsiteY51" fmla="*/ 3420 h 10000"/>
                  <a:gd name="connsiteX52" fmla="*/ 271 w 10000"/>
                  <a:gd name="connsiteY52" fmla="*/ 3123 h 10000"/>
                  <a:gd name="connsiteX53" fmla="*/ 0 w 10000"/>
                  <a:gd name="connsiteY53" fmla="*/ 2974 h 10000"/>
                  <a:gd name="connsiteX54" fmla="*/ 0 w 10000"/>
                  <a:gd name="connsiteY54" fmla="*/ 2974 h 10000"/>
                  <a:gd name="connsiteX55" fmla="*/ 4806 w 10000"/>
                  <a:gd name="connsiteY55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124 w 10000"/>
                  <a:gd name="connsiteY37" fmla="*/ 6542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28 w 10000"/>
                  <a:gd name="connsiteY26" fmla="*/ 8968 h 10000"/>
                  <a:gd name="connsiteX27" fmla="*/ 1938 w 10000"/>
                  <a:gd name="connsiteY27" fmla="*/ 8810 h 10000"/>
                  <a:gd name="connsiteX28" fmla="*/ 1783 w 10000"/>
                  <a:gd name="connsiteY28" fmla="*/ 8550 h 10000"/>
                  <a:gd name="connsiteX29" fmla="*/ 1550 w 10000"/>
                  <a:gd name="connsiteY29" fmla="*/ 7881 h 10000"/>
                  <a:gd name="connsiteX30" fmla="*/ 1550 w 10000"/>
                  <a:gd name="connsiteY30" fmla="*/ 7844 h 10000"/>
                  <a:gd name="connsiteX31" fmla="*/ 1550 w 10000"/>
                  <a:gd name="connsiteY31" fmla="*/ 7807 h 10000"/>
                  <a:gd name="connsiteX32" fmla="*/ 1512 w 10000"/>
                  <a:gd name="connsiteY32" fmla="*/ 7769 h 10000"/>
                  <a:gd name="connsiteX33" fmla="*/ 1512 w 10000"/>
                  <a:gd name="connsiteY33" fmla="*/ 7769 h 10000"/>
                  <a:gd name="connsiteX34" fmla="*/ 1279 w 10000"/>
                  <a:gd name="connsiteY34" fmla="*/ 7584 h 10000"/>
                  <a:gd name="connsiteX35" fmla="*/ 1124 w 10000"/>
                  <a:gd name="connsiteY35" fmla="*/ 7323 h 10000"/>
                  <a:gd name="connsiteX36" fmla="*/ 853 w 10000"/>
                  <a:gd name="connsiteY36" fmla="*/ 7026 h 10000"/>
                  <a:gd name="connsiteX37" fmla="*/ 1020 w 10000"/>
                  <a:gd name="connsiteY37" fmla="*/ 6376 h 10000"/>
                  <a:gd name="connsiteX38" fmla="*/ 1008 w 10000"/>
                  <a:gd name="connsiteY38" fmla="*/ 5725 h 10000"/>
                  <a:gd name="connsiteX39" fmla="*/ 930 w 10000"/>
                  <a:gd name="connsiteY39" fmla="*/ 5279 h 10000"/>
                  <a:gd name="connsiteX40" fmla="*/ 930 w 10000"/>
                  <a:gd name="connsiteY40" fmla="*/ 5279 h 10000"/>
                  <a:gd name="connsiteX41" fmla="*/ 1085 w 10000"/>
                  <a:gd name="connsiteY41" fmla="*/ 4907 h 10000"/>
                  <a:gd name="connsiteX42" fmla="*/ 1008 w 10000"/>
                  <a:gd name="connsiteY42" fmla="*/ 4386 h 10000"/>
                  <a:gd name="connsiteX43" fmla="*/ 831 w 10000"/>
                  <a:gd name="connsiteY43" fmla="*/ 4563 h 10000"/>
                  <a:gd name="connsiteX44" fmla="*/ 581 w 10000"/>
                  <a:gd name="connsiteY44" fmla="*/ 4312 h 10000"/>
                  <a:gd name="connsiteX45" fmla="*/ 426 w 10000"/>
                  <a:gd name="connsiteY45" fmla="*/ 4052 h 10000"/>
                  <a:gd name="connsiteX46" fmla="*/ 465 w 10000"/>
                  <a:gd name="connsiteY46" fmla="*/ 3977 h 10000"/>
                  <a:gd name="connsiteX47" fmla="*/ 465 w 10000"/>
                  <a:gd name="connsiteY47" fmla="*/ 3977 h 10000"/>
                  <a:gd name="connsiteX48" fmla="*/ 620 w 10000"/>
                  <a:gd name="connsiteY48" fmla="*/ 3940 h 10000"/>
                  <a:gd name="connsiteX49" fmla="*/ 620 w 10000"/>
                  <a:gd name="connsiteY49" fmla="*/ 3532 h 10000"/>
                  <a:gd name="connsiteX50" fmla="*/ 426 w 10000"/>
                  <a:gd name="connsiteY50" fmla="*/ 3420 h 10000"/>
                  <a:gd name="connsiteX51" fmla="*/ 271 w 10000"/>
                  <a:gd name="connsiteY51" fmla="*/ 3123 h 10000"/>
                  <a:gd name="connsiteX52" fmla="*/ 0 w 10000"/>
                  <a:gd name="connsiteY52" fmla="*/ 2974 h 10000"/>
                  <a:gd name="connsiteX53" fmla="*/ 0 w 10000"/>
                  <a:gd name="connsiteY53" fmla="*/ 2974 h 10000"/>
                  <a:gd name="connsiteX54" fmla="*/ 4806 w 10000"/>
                  <a:gd name="connsiteY54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1938 w 10000"/>
                  <a:gd name="connsiteY26" fmla="*/ 8810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020 w 10000"/>
                  <a:gd name="connsiteY36" fmla="*/ 6376 h 10000"/>
                  <a:gd name="connsiteX37" fmla="*/ 1008 w 10000"/>
                  <a:gd name="connsiteY37" fmla="*/ 5725 h 10000"/>
                  <a:gd name="connsiteX38" fmla="*/ 930 w 10000"/>
                  <a:gd name="connsiteY38" fmla="*/ 5279 h 10000"/>
                  <a:gd name="connsiteX39" fmla="*/ 930 w 10000"/>
                  <a:gd name="connsiteY39" fmla="*/ 5279 h 10000"/>
                  <a:gd name="connsiteX40" fmla="*/ 1085 w 10000"/>
                  <a:gd name="connsiteY40" fmla="*/ 4907 h 10000"/>
                  <a:gd name="connsiteX41" fmla="*/ 1008 w 10000"/>
                  <a:gd name="connsiteY41" fmla="*/ 4386 h 10000"/>
                  <a:gd name="connsiteX42" fmla="*/ 831 w 10000"/>
                  <a:gd name="connsiteY42" fmla="*/ 4563 h 10000"/>
                  <a:gd name="connsiteX43" fmla="*/ 581 w 10000"/>
                  <a:gd name="connsiteY43" fmla="*/ 4312 h 10000"/>
                  <a:gd name="connsiteX44" fmla="*/ 426 w 10000"/>
                  <a:gd name="connsiteY44" fmla="*/ 4052 h 10000"/>
                  <a:gd name="connsiteX45" fmla="*/ 465 w 10000"/>
                  <a:gd name="connsiteY45" fmla="*/ 3977 h 10000"/>
                  <a:gd name="connsiteX46" fmla="*/ 465 w 10000"/>
                  <a:gd name="connsiteY46" fmla="*/ 3977 h 10000"/>
                  <a:gd name="connsiteX47" fmla="*/ 620 w 10000"/>
                  <a:gd name="connsiteY47" fmla="*/ 3940 h 10000"/>
                  <a:gd name="connsiteX48" fmla="*/ 620 w 10000"/>
                  <a:gd name="connsiteY48" fmla="*/ 3532 h 10000"/>
                  <a:gd name="connsiteX49" fmla="*/ 426 w 10000"/>
                  <a:gd name="connsiteY49" fmla="*/ 3420 h 10000"/>
                  <a:gd name="connsiteX50" fmla="*/ 271 w 10000"/>
                  <a:gd name="connsiteY50" fmla="*/ 3123 h 10000"/>
                  <a:gd name="connsiteX51" fmla="*/ 0 w 10000"/>
                  <a:gd name="connsiteY51" fmla="*/ 2974 h 10000"/>
                  <a:gd name="connsiteX52" fmla="*/ 0 w 10000"/>
                  <a:gd name="connsiteY52" fmla="*/ 2974 h 10000"/>
                  <a:gd name="connsiteX53" fmla="*/ 4806 w 10000"/>
                  <a:gd name="connsiteY53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11 w 10000"/>
                  <a:gd name="connsiteY26" fmla="*/ 8976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1124 w 10000"/>
                  <a:gd name="connsiteY34" fmla="*/ 7323 h 10000"/>
                  <a:gd name="connsiteX35" fmla="*/ 853 w 10000"/>
                  <a:gd name="connsiteY35" fmla="*/ 7026 h 10000"/>
                  <a:gd name="connsiteX36" fmla="*/ 1020 w 10000"/>
                  <a:gd name="connsiteY36" fmla="*/ 6376 h 10000"/>
                  <a:gd name="connsiteX37" fmla="*/ 1008 w 10000"/>
                  <a:gd name="connsiteY37" fmla="*/ 5725 h 10000"/>
                  <a:gd name="connsiteX38" fmla="*/ 930 w 10000"/>
                  <a:gd name="connsiteY38" fmla="*/ 5279 h 10000"/>
                  <a:gd name="connsiteX39" fmla="*/ 930 w 10000"/>
                  <a:gd name="connsiteY39" fmla="*/ 5279 h 10000"/>
                  <a:gd name="connsiteX40" fmla="*/ 1085 w 10000"/>
                  <a:gd name="connsiteY40" fmla="*/ 4907 h 10000"/>
                  <a:gd name="connsiteX41" fmla="*/ 1008 w 10000"/>
                  <a:gd name="connsiteY41" fmla="*/ 4386 h 10000"/>
                  <a:gd name="connsiteX42" fmla="*/ 831 w 10000"/>
                  <a:gd name="connsiteY42" fmla="*/ 4563 h 10000"/>
                  <a:gd name="connsiteX43" fmla="*/ 581 w 10000"/>
                  <a:gd name="connsiteY43" fmla="*/ 4312 h 10000"/>
                  <a:gd name="connsiteX44" fmla="*/ 426 w 10000"/>
                  <a:gd name="connsiteY44" fmla="*/ 4052 h 10000"/>
                  <a:gd name="connsiteX45" fmla="*/ 465 w 10000"/>
                  <a:gd name="connsiteY45" fmla="*/ 3977 h 10000"/>
                  <a:gd name="connsiteX46" fmla="*/ 465 w 10000"/>
                  <a:gd name="connsiteY46" fmla="*/ 3977 h 10000"/>
                  <a:gd name="connsiteX47" fmla="*/ 620 w 10000"/>
                  <a:gd name="connsiteY47" fmla="*/ 3940 h 10000"/>
                  <a:gd name="connsiteX48" fmla="*/ 620 w 10000"/>
                  <a:gd name="connsiteY48" fmla="*/ 3532 h 10000"/>
                  <a:gd name="connsiteX49" fmla="*/ 426 w 10000"/>
                  <a:gd name="connsiteY49" fmla="*/ 3420 h 10000"/>
                  <a:gd name="connsiteX50" fmla="*/ 271 w 10000"/>
                  <a:gd name="connsiteY50" fmla="*/ 3123 h 10000"/>
                  <a:gd name="connsiteX51" fmla="*/ 0 w 10000"/>
                  <a:gd name="connsiteY51" fmla="*/ 2974 h 10000"/>
                  <a:gd name="connsiteX52" fmla="*/ 0 w 10000"/>
                  <a:gd name="connsiteY52" fmla="*/ 2974 h 10000"/>
                  <a:gd name="connsiteX53" fmla="*/ 4806 w 10000"/>
                  <a:gd name="connsiteY53" fmla="*/ 0 h 10000"/>
                  <a:gd name="connsiteX0" fmla="*/ 4806 w 10000"/>
                  <a:gd name="connsiteY0" fmla="*/ 0 h 10000"/>
                  <a:gd name="connsiteX1" fmla="*/ 8953 w 10000"/>
                  <a:gd name="connsiteY1" fmla="*/ 2417 h 10000"/>
                  <a:gd name="connsiteX2" fmla="*/ 7481 w 10000"/>
                  <a:gd name="connsiteY2" fmla="*/ 4610 h 10000"/>
                  <a:gd name="connsiteX3" fmla="*/ 9767 w 10000"/>
                  <a:gd name="connsiteY3" fmla="*/ 6320 h 10000"/>
                  <a:gd name="connsiteX4" fmla="*/ 10000 w 10000"/>
                  <a:gd name="connsiteY4" fmla="*/ 7250 h 10000"/>
                  <a:gd name="connsiteX5" fmla="*/ 10000 w 10000"/>
                  <a:gd name="connsiteY5" fmla="*/ 7250 h 10000"/>
                  <a:gd name="connsiteX6" fmla="*/ 9651 w 10000"/>
                  <a:gd name="connsiteY6" fmla="*/ 7510 h 10000"/>
                  <a:gd name="connsiteX7" fmla="*/ 9574 w 10000"/>
                  <a:gd name="connsiteY7" fmla="*/ 7547 h 10000"/>
                  <a:gd name="connsiteX8" fmla="*/ 9225 w 10000"/>
                  <a:gd name="connsiteY8" fmla="*/ 7993 h 10000"/>
                  <a:gd name="connsiteX9" fmla="*/ 8915 w 10000"/>
                  <a:gd name="connsiteY9" fmla="*/ 8401 h 10000"/>
                  <a:gd name="connsiteX10" fmla="*/ 8682 w 10000"/>
                  <a:gd name="connsiteY10" fmla="*/ 8773 h 10000"/>
                  <a:gd name="connsiteX11" fmla="*/ 5078 w 10000"/>
                  <a:gd name="connsiteY11" fmla="*/ 8959 h 10000"/>
                  <a:gd name="connsiteX12" fmla="*/ 5078 w 10000"/>
                  <a:gd name="connsiteY12" fmla="*/ 9815 h 10000"/>
                  <a:gd name="connsiteX13" fmla="*/ 5078 w 10000"/>
                  <a:gd name="connsiteY13" fmla="*/ 10000 h 10000"/>
                  <a:gd name="connsiteX14" fmla="*/ 5078 w 10000"/>
                  <a:gd name="connsiteY14" fmla="*/ 10000 h 10000"/>
                  <a:gd name="connsiteX15" fmla="*/ 4651 w 10000"/>
                  <a:gd name="connsiteY15" fmla="*/ 9963 h 10000"/>
                  <a:gd name="connsiteX16" fmla="*/ 4341 w 10000"/>
                  <a:gd name="connsiteY16" fmla="*/ 9777 h 10000"/>
                  <a:gd name="connsiteX17" fmla="*/ 4341 w 10000"/>
                  <a:gd name="connsiteY17" fmla="*/ 9740 h 10000"/>
                  <a:gd name="connsiteX18" fmla="*/ 4147 w 10000"/>
                  <a:gd name="connsiteY18" fmla="*/ 9740 h 10000"/>
                  <a:gd name="connsiteX19" fmla="*/ 3992 w 10000"/>
                  <a:gd name="connsiteY19" fmla="*/ 9852 h 10000"/>
                  <a:gd name="connsiteX20" fmla="*/ 3992 w 10000"/>
                  <a:gd name="connsiteY20" fmla="*/ 9852 h 10000"/>
                  <a:gd name="connsiteX21" fmla="*/ 3682 w 10000"/>
                  <a:gd name="connsiteY21" fmla="*/ 9628 h 10000"/>
                  <a:gd name="connsiteX22" fmla="*/ 3178 w 10000"/>
                  <a:gd name="connsiteY22" fmla="*/ 9740 h 10000"/>
                  <a:gd name="connsiteX23" fmla="*/ 3140 w 10000"/>
                  <a:gd name="connsiteY23" fmla="*/ 9628 h 10000"/>
                  <a:gd name="connsiteX24" fmla="*/ 3023 w 10000"/>
                  <a:gd name="connsiteY24" fmla="*/ 9368 h 10000"/>
                  <a:gd name="connsiteX25" fmla="*/ 2752 w 10000"/>
                  <a:gd name="connsiteY25" fmla="*/ 9145 h 10000"/>
                  <a:gd name="connsiteX26" fmla="*/ 2111 w 10000"/>
                  <a:gd name="connsiteY26" fmla="*/ 8976 h 10000"/>
                  <a:gd name="connsiteX27" fmla="*/ 1783 w 10000"/>
                  <a:gd name="connsiteY27" fmla="*/ 8550 h 10000"/>
                  <a:gd name="connsiteX28" fmla="*/ 1550 w 10000"/>
                  <a:gd name="connsiteY28" fmla="*/ 7881 h 10000"/>
                  <a:gd name="connsiteX29" fmla="*/ 1550 w 10000"/>
                  <a:gd name="connsiteY29" fmla="*/ 7844 h 10000"/>
                  <a:gd name="connsiteX30" fmla="*/ 1550 w 10000"/>
                  <a:gd name="connsiteY30" fmla="*/ 7807 h 10000"/>
                  <a:gd name="connsiteX31" fmla="*/ 1512 w 10000"/>
                  <a:gd name="connsiteY31" fmla="*/ 7769 h 10000"/>
                  <a:gd name="connsiteX32" fmla="*/ 1512 w 10000"/>
                  <a:gd name="connsiteY32" fmla="*/ 7769 h 10000"/>
                  <a:gd name="connsiteX33" fmla="*/ 1279 w 10000"/>
                  <a:gd name="connsiteY33" fmla="*/ 7584 h 10000"/>
                  <a:gd name="connsiteX34" fmla="*/ 853 w 10000"/>
                  <a:gd name="connsiteY34" fmla="*/ 7026 h 10000"/>
                  <a:gd name="connsiteX35" fmla="*/ 1020 w 10000"/>
                  <a:gd name="connsiteY35" fmla="*/ 6376 h 10000"/>
                  <a:gd name="connsiteX36" fmla="*/ 1008 w 10000"/>
                  <a:gd name="connsiteY36" fmla="*/ 5725 h 10000"/>
                  <a:gd name="connsiteX37" fmla="*/ 930 w 10000"/>
                  <a:gd name="connsiteY37" fmla="*/ 5279 h 10000"/>
                  <a:gd name="connsiteX38" fmla="*/ 930 w 10000"/>
                  <a:gd name="connsiteY38" fmla="*/ 5279 h 10000"/>
                  <a:gd name="connsiteX39" fmla="*/ 1085 w 10000"/>
                  <a:gd name="connsiteY39" fmla="*/ 4907 h 10000"/>
                  <a:gd name="connsiteX40" fmla="*/ 1008 w 10000"/>
                  <a:gd name="connsiteY40" fmla="*/ 4386 h 10000"/>
                  <a:gd name="connsiteX41" fmla="*/ 831 w 10000"/>
                  <a:gd name="connsiteY41" fmla="*/ 4563 h 10000"/>
                  <a:gd name="connsiteX42" fmla="*/ 581 w 10000"/>
                  <a:gd name="connsiteY42" fmla="*/ 4312 h 10000"/>
                  <a:gd name="connsiteX43" fmla="*/ 426 w 10000"/>
                  <a:gd name="connsiteY43" fmla="*/ 4052 h 10000"/>
                  <a:gd name="connsiteX44" fmla="*/ 465 w 10000"/>
                  <a:gd name="connsiteY44" fmla="*/ 3977 h 10000"/>
                  <a:gd name="connsiteX45" fmla="*/ 465 w 10000"/>
                  <a:gd name="connsiteY45" fmla="*/ 3977 h 10000"/>
                  <a:gd name="connsiteX46" fmla="*/ 620 w 10000"/>
                  <a:gd name="connsiteY46" fmla="*/ 3940 h 10000"/>
                  <a:gd name="connsiteX47" fmla="*/ 620 w 10000"/>
                  <a:gd name="connsiteY47" fmla="*/ 3532 h 10000"/>
                  <a:gd name="connsiteX48" fmla="*/ 426 w 10000"/>
                  <a:gd name="connsiteY48" fmla="*/ 3420 h 10000"/>
                  <a:gd name="connsiteX49" fmla="*/ 271 w 10000"/>
                  <a:gd name="connsiteY49" fmla="*/ 3123 h 10000"/>
                  <a:gd name="connsiteX50" fmla="*/ 0 w 10000"/>
                  <a:gd name="connsiteY50" fmla="*/ 2974 h 10000"/>
                  <a:gd name="connsiteX51" fmla="*/ 0 w 10000"/>
                  <a:gd name="connsiteY51" fmla="*/ 2974 h 10000"/>
                  <a:gd name="connsiteX52" fmla="*/ 4806 w 10000"/>
                  <a:gd name="connsiteY5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00" h="10000">
                    <a:moveTo>
                      <a:pt x="4806" y="0"/>
                    </a:moveTo>
                    <a:lnTo>
                      <a:pt x="8953" y="2417"/>
                    </a:lnTo>
                    <a:lnTo>
                      <a:pt x="7481" y="4610"/>
                    </a:lnTo>
                    <a:lnTo>
                      <a:pt x="9767" y="6320"/>
                    </a:lnTo>
                    <a:cubicBezTo>
                      <a:pt x="9845" y="6630"/>
                      <a:pt x="9922" y="6940"/>
                      <a:pt x="10000" y="7250"/>
                    </a:cubicBezTo>
                    <a:lnTo>
                      <a:pt x="10000" y="7250"/>
                    </a:lnTo>
                    <a:lnTo>
                      <a:pt x="9651" y="7510"/>
                    </a:lnTo>
                    <a:cubicBezTo>
                      <a:pt x="9612" y="7547"/>
                      <a:pt x="9612" y="7547"/>
                      <a:pt x="9574" y="7547"/>
                    </a:cubicBezTo>
                    <a:cubicBezTo>
                      <a:pt x="9457" y="7695"/>
                      <a:pt x="9302" y="7807"/>
                      <a:pt x="9225" y="7993"/>
                    </a:cubicBezTo>
                    <a:cubicBezTo>
                      <a:pt x="9109" y="8141"/>
                      <a:pt x="8992" y="8253"/>
                      <a:pt x="8915" y="8401"/>
                    </a:cubicBezTo>
                    <a:cubicBezTo>
                      <a:pt x="8837" y="8513"/>
                      <a:pt x="8760" y="8699"/>
                      <a:pt x="8682" y="8773"/>
                    </a:cubicBezTo>
                    <a:lnTo>
                      <a:pt x="5078" y="8959"/>
                    </a:lnTo>
                    <a:lnTo>
                      <a:pt x="5078" y="9815"/>
                    </a:lnTo>
                    <a:lnTo>
                      <a:pt x="5078" y="10000"/>
                    </a:lnTo>
                    <a:lnTo>
                      <a:pt x="5078" y="10000"/>
                    </a:lnTo>
                    <a:cubicBezTo>
                      <a:pt x="4961" y="9963"/>
                      <a:pt x="4767" y="9925"/>
                      <a:pt x="4651" y="9963"/>
                    </a:cubicBezTo>
                    <a:cubicBezTo>
                      <a:pt x="4264" y="10075"/>
                      <a:pt x="4457" y="9815"/>
                      <a:pt x="4341" y="9777"/>
                    </a:cubicBezTo>
                    <a:lnTo>
                      <a:pt x="4341" y="9740"/>
                    </a:lnTo>
                    <a:cubicBezTo>
                      <a:pt x="4264" y="9740"/>
                      <a:pt x="4225" y="9703"/>
                      <a:pt x="4147" y="9740"/>
                    </a:cubicBezTo>
                    <a:cubicBezTo>
                      <a:pt x="4070" y="9740"/>
                      <a:pt x="4031" y="9815"/>
                      <a:pt x="3992" y="9852"/>
                    </a:cubicBezTo>
                    <a:lnTo>
                      <a:pt x="3992" y="9852"/>
                    </a:lnTo>
                    <a:cubicBezTo>
                      <a:pt x="3915" y="9852"/>
                      <a:pt x="3837" y="9628"/>
                      <a:pt x="3682" y="9628"/>
                    </a:cubicBezTo>
                    <a:cubicBezTo>
                      <a:pt x="3527" y="9591"/>
                      <a:pt x="3372" y="9815"/>
                      <a:pt x="3178" y="9740"/>
                    </a:cubicBezTo>
                    <a:cubicBezTo>
                      <a:pt x="3165" y="9703"/>
                      <a:pt x="3153" y="9665"/>
                      <a:pt x="3140" y="9628"/>
                    </a:cubicBezTo>
                    <a:cubicBezTo>
                      <a:pt x="3101" y="9554"/>
                      <a:pt x="3101" y="9406"/>
                      <a:pt x="3023" y="9368"/>
                    </a:cubicBezTo>
                    <a:cubicBezTo>
                      <a:pt x="2933" y="9294"/>
                      <a:pt x="2904" y="9210"/>
                      <a:pt x="2752" y="9145"/>
                    </a:cubicBezTo>
                    <a:cubicBezTo>
                      <a:pt x="2600" y="9080"/>
                      <a:pt x="2273" y="9075"/>
                      <a:pt x="2111" y="8976"/>
                    </a:cubicBezTo>
                    <a:cubicBezTo>
                      <a:pt x="2072" y="8903"/>
                      <a:pt x="1822" y="8662"/>
                      <a:pt x="1783" y="8550"/>
                    </a:cubicBezTo>
                    <a:cubicBezTo>
                      <a:pt x="1667" y="8550"/>
                      <a:pt x="1434" y="7993"/>
                      <a:pt x="1550" y="7881"/>
                    </a:cubicBezTo>
                    <a:lnTo>
                      <a:pt x="1550" y="7844"/>
                    </a:lnTo>
                    <a:lnTo>
                      <a:pt x="1550" y="7807"/>
                    </a:lnTo>
                    <a:cubicBezTo>
                      <a:pt x="1512" y="7807"/>
                      <a:pt x="1512" y="7769"/>
                      <a:pt x="1512" y="7769"/>
                    </a:cubicBezTo>
                    <a:lnTo>
                      <a:pt x="1512" y="7769"/>
                    </a:lnTo>
                    <a:cubicBezTo>
                      <a:pt x="1473" y="7769"/>
                      <a:pt x="1279" y="7621"/>
                      <a:pt x="1279" y="7584"/>
                    </a:cubicBezTo>
                    <a:cubicBezTo>
                      <a:pt x="1169" y="7460"/>
                      <a:pt x="896" y="7227"/>
                      <a:pt x="853" y="7026"/>
                    </a:cubicBezTo>
                    <a:cubicBezTo>
                      <a:pt x="891" y="6878"/>
                      <a:pt x="981" y="6563"/>
                      <a:pt x="1020" y="6376"/>
                    </a:cubicBezTo>
                    <a:cubicBezTo>
                      <a:pt x="1046" y="6159"/>
                      <a:pt x="1023" y="5908"/>
                      <a:pt x="1008" y="5725"/>
                    </a:cubicBezTo>
                    <a:cubicBezTo>
                      <a:pt x="993" y="5542"/>
                      <a:pt x="930" y="5427"/>
                      <a:pt x="930" y="5279"/>
                    </a:cubicBezTo>
                    <a:lnTo>
                      <a:pt x="930" y="5279"/>
                    </a:lnTo>
                    <a:cubicBezTo>
                      <a:pt x="1240" y="5279"/>
                      <a:pt x="1124" y="5130"/>
                      <a:pt x="1085" y="4907"/>
                    </a:cubicBezTo>
                    <a:cubicBezTo>
                      <a:pt x="1008" y="4386"/>
                      <a:pt x="1050" y="4444"/>
                      <a:pt x="1008" y="4386"/>
                    </a:cubicBezTo>
                    <a:cubicBezTo>
                      <a:pt x="966" y="4329"/>
                      <a:pt x="831" y="4563"/>
                      <a:pt x="831" y="4563"/>
                    </a:cubicBezTo>
                    <a:cubicBezTo>
                      <a:pt x="753" y="4563"/>
                      <a:pt x="620" y="4349"/>
                      <a:pt x="581" y="4312"/>
                    </a:cubicBezTo>
                    <a:cubicBezTo>
                      <a:pt x="388" y="4201"/>
                      <a:pt x="426" y="4238"/>
                      <a:pt x="426" y="4052"/>
                    </a:cubicBezTo>
                    <a:cubicBezTo>
                      <a:pt x="465" y="4015"/>
                      <a:pt x="465" y="3977"/>
                      <a:pt x="465" y="3977"/>
                    </a:cubicBezTo>
                    <a:lnTo>
                      <a:pt x="465" y="3977"/>
                    </a:lnTo>
                    <a:cubicBezTo>
                      <a:pt x="543" y="3977"/>
                      <a:pt x="581" y="3977"/>
                      <a:pt x="620" y="3940"/>
                    </a:cubicBezTo>
                    <a:cubicBezTo>
                      <a:pt x="853" y="3829"/>
                      <a:pt x="1047" y="3532"/>
                      <a:pt x="620" y="3532"/>
                    </a:cubicBezTo>
                    <a:cubicBezTo>
                      <a:pt x="543" y="3532"/>
                      <a:pt x="504" y="3420"/>
                      <a:pt x="426" y="3420"/>
                    </a:cubicBezTo>
                    <a:cubicBezTo>
                      <a:pt x="374" y="3321"/>
                      <a:pt x="323" y="3222"/>
                      <a:pt x="271" y="3123"/>
                    </a:cubicBezTo>
                    <a:cubicBezTo>
                      <a:pt x="271" y="3011"/>
                      <a:pt x="39" y="3086"/>
                      <a:pt x="0" y="2974"/>
                    </a:cubicBezTo>
                    <a:lnTo>
                      <a:pt x="0" y="2974"/>
                    </a:ln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7" name="Freeform 39">
                <a:extLst>
                  <a:ext uri="{FF2B5EF4-FFF2-40B4-BE49-F238E27FC236}">
                    <a16:creationId xmlns:a16="http://schemas.microsoft.com/office/drawing/2014/main" id="{2A93A9D5-45E9-9F40-9FC7-ED4E508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404" y="3750534"/>
                <a:ext cx="850317" cy="788789"/>
              </a:xfrm>
              <a:custGeom>
                <a:avLst/>
                <a:gdLst>
                  <a:gd name="T0" fmla="*/ 15 w 331"/>
                  <a:gd name="T1" fmla="*/ 239 h 307"/>
                  <a:gd name="T2" fmla="*/ 23 w 331"/>
                  <a:gd name="T3" fmla="*/ 250 h 307"/>
                  <a:gd name="T4" fmla="*/ 33 w 331"/>
                  <a:gd name="T5" fmla="*/ 262 h 307"/>
                  <a:gd name="T6" fmla="*/ 43 w 331"/>
                  <a:gd name="T7" fmla="*/ 266 h 307"/>
                  <a:gd name="T8" fmla="*/ 47 w 331"/>
                  <a:gd name="T9" fmla="*/ 279 h 307"/>
                  <a:gd name="T10" fmla="*/ 45 w 331"/>
                  <a:gd name="T11" fmla="*/ 288 h 307"/>
                  <a:gd name="T12" fmla="*/ 47 w 331"/>
                  <a:gd name="T13" fmla="*/ 293 h 307"/>
                  <a:gd name="T14" fmla="*/ 50 w 331"/>
                  <a:gd name="T15" fmla="*/ 301 h 307"/>
                  <a:gd name="T16" fmla="*/ 59 w 331"/>
                  <a:gd name="T17" fmla="*/ 303 h 307"/>
                  <a:gd name="T18" fmla="*/ 71 w 331"/>
                  <a:gd name="T19" fmla="*/ 300 h 307"/>
                  <a:gd name="T20" fmla="*/ 73 w 331"/>
                  <a:gd name="T21" fmla="*/ 302 h 307"/>
                  <a:gd name="T22" fmla="*/ 77 w 331"/>
                  <a:gd name="T23" fmla="*/ 297 h 307"/>
                  <a:gd name="T24" fmla="*/ 77 w 331"/>
                  <a:gd name="T25" fmla="*/ 297 h 307"/>
                  <a:gd name="T26" fmla="*/ 77 w 331"/>
                  <a:gd name="T27" fmla="*/ 297 h 307"/>
                  <a:gd name="T28" fmla="*/ 78 w 331"/>
                  <a:gd name="T29" fmla="*/ 298 h 307"/>
                  <a:gd name="T30" fmla="*/ 80 w 331"/>
                  <a:gd name="T31" fmla="*/ 301 h 307"/>
                  <a:gd name="T32" fmla="*/ 80 w 331"/>
                  <a:gd name="T33" fmla="*/ 302 h 307"/>
                  <a:gd name="T34" fmla="*/ 83 w 331"/>
                  <a:gd name="T35" fmla="*/ 305 h 307"/>
                  <a:gd name="T36" fmla="*/ 91 w 331"/>
                  <a:gd name="T37" fmla="*/ 307 h 307"/>
                  <a:gd name="T38" fmla="*/ 91 w 331"/>
                  <a:gd name="T39" fmla="*/ 307 h 307"/>
                  <a:gd name="T40" fmla="*/ 215 w 331"/>
                  <a:gd name="T41" fmla="*/ 227 h 307"/>
                  <a:gd name="T42" fmla="*/ 215 w 331"/>
                  <a:gd name="T43" fmla="*/ 227 h 307"/>
                  <a:gd name="T44" fmla="*/ 290 w 331"/>
                  <a:gd name="T45" fmla="*/ 182 h 307"/>
                  <a:gd name="T46" fmla="*/ 297 w 331"/>
                  <a:gd name="T47" fmla="*/ 169 h 307"/>
                  <a:gd name="T48" fmla="*/ 310 w 331"/>
                  <a:gd name="T49" fmla="*/ 170 h 307"/>
                  <a:gd name="T50" fmla="*/ 325 w 331"/>
                  <a:gd name="T51" fmla="*/ 159 h 307"/>
                  <a:gd name="T52" fmla="*/ 325 w 331"/>
                  <a:gd name="T53" fmla="*/ 159 h 307"/>
                  <a:gd name="T54" fmla="*/ 297 w 331"/>
                  <a:gd name="T55" fmla="*/ 144 h 307"/>
                  <a:gd name="T56" fmla="*/ 331 w 331"/>
                  <a:gd name="T57" fmla="*/ 74 h 307"/>
                  <a:gd name="T58" fmla="*/ 331 w 331"/>
                  <a:gd name="T59" fmla="*/ 74 h 307"/>
                  <a:gd name="T60" fmla="*/ 319 w 331"/>
                  <a:gd name="T61" fmla="*/ 69 h 307"/>
                  <a:gd name="T62" fmla="*/ 306 w 331"/>
                  <a:gd name="T63" fmla="*/ 64 h 307"/>
                  <a:gd name="T64" fmla="*/ 277 w 331"/>
                  <a:gd name="T65" fmla="*/ 49 h 307"/>
                  <a:gd name="T66" fmla="*/ 255 w 331"/>
                  <a:gd name="T67" fmla="*/ 24 h 307"/>
                  <a:gd name="T68" fmla="*/ 238 w 331"/>
                  <a:gd name="T69" fmla="*/ 0 h 307"/>
                  <a:gd name="T70" fmla="*/ 238 w 331"/>
                  <a:gd name="T71" fmla="*/ 0 h 307"/>
                  <a:gd name="T72" fmla="*/ 231 w 331"/>
                  <a:gd name="T73" fmla="*/ 0 h 307"/>
                  <a:gd name="T74" fmla="*/ 216 w 331"/>
                  <a:gd name="T75" fmla="*/ 6 h 307"/>
                  <a:gd name="T76" fmla="*/ 203 w 331"/>
                  <a:gd name="T77" fmla="*/ 4 h 307"/>
                  <a:gd name="T78" fmla="*/ 194 w 331"/>
                  <a:gd name="T79" fmla="*/ 4 h 307"/>
                  <a:gd name="T80" fmla="*/ 164 w 331"/>
                  <a:gd name="T81" fmla="*/ 19 h 307"/>
                  <a:gd name="T82" fmla="*/ 159 w 331"/>
                  <a:gd name="T83" fmla="*/ 15 h 307"/>
                  <a:gd name="T84" fmla="*/ 146 w 331"/>
                  <a:gd name="T85" fmla="*/ 32 h 307"/>
                  <a:gd name="T86" fmla="*/ 135 w 331"/>
                  <a:gd name="T87" fmla="*/ 33 h 307"/>
                  <a:gd name="T88" fmla="*/ 127 w 331"/>
                  <a:gd name="T89" fmla="*/ 42 h 307"/>
                  <a:gd name="T90" fmla="*/ 111 w 331"/>
                  <a:gd name="T91" fmla="*/ 44 h 307"/>
                  <a:gd name="T92" fmla="*/ 101 w 331"/>
                  <a:gd name="T93" fmla="*/ 54 h 307"/>
                  <a:gd name="T94" fmla="*/ 89 w 331"/>
                  <a:gd name="T95" fmla="*/ 62 h 307"/>
                  <a:gd name="T96" fmla="*/ 81 w 331"/>
                  <a:gd name="T97" fmla="*/ 69 h 307"/>
                  <a:gd name="T98" fmla="*/ 76 w 331"/>
                  <a:gd name="T99" fmla="*/ 64 h 307"/>
                  <a:gd name="T100" fmla="*/ 67 w 331"/>
                  <a:gd name="T101" fmla="*/ 69 h 307"/>
                  <a:gd name="T102" fmla="*/ 56 w 331"/>
                  <a:gd name="T103" fmla="*/ 70 h 307"/>
                  <a:gd name="T104" fmla="*/ 41 w 331"/>
                  <a:gd name="T105" fmla="*/ 86 h 307"/>
                  <a:gd name="T106" fmla="*/ 27 w 331"/>
                  <a:gd name="T107" fmla="*/ 92 h 307"/>
                  <a:gd name="T108" fmla="*/ 8 w 331"/>
                  <a:gd name="T109" fmla="*/ 90 h 307"/>
                  <a:gd name="T110" fmla="*/ 8 w 331"/>
                  <a:gd name="T111" fmla="*/ 90 h 307"/>
                  <a:gd name="T112" fmla="*/ 0 w 331"/>
                  <a:gd name="T113" fmla="*/ 89 h 307"/>
                  <a:gd name="T114" fmla="*/ 0 w 331"/>
                  <a:gd name="T115" fmla="*/ 146 h 307"/>
                  <a:gd name="T116" fmla="*/ 0 w 331"/>
                  <a:gd name="T117" fmla="*/ 146 h 307"/>
                  <a:gd name="T118" fmla="*/ 0 w 331"/>
                  <a:gd name="T119" fmla="*/ 214 h 307"/>
                  <a:gd name="T120" fmla="*/ 15 w 331"/>
                  <a:gd name="T121" fmla="*/ 239 h 307"/>
                  <a:gd name="connsiteX0" fmla="*/ 453 w 10000"/>
                  <a:gd name="connsiteY0" fmla="*/ 7785 h 10000"/>
                  <a:gd name="connsiteX1" fmla="*/ 695 w 10000"/>
                  <a:gd name="connsiteY1" fmla="*/ 8143 h 10000"/>
                  <a:gd name="connsiteX2" fmla="*/ 997 w 10000"/>
                  <a:gd name="connsiteY2" fmla="*/ 8534 h 10000"/>
                  <a:gd name="connsiteX3" fmla="*/ 1299 w 10000"/>
                  <a:gd name="connsiteY3" fmla="*/ 8664 h 10000"/>
                  <a:gd name="connsiteX4" fmla="*/ 1420 w 10000"/>
                  <a:gd name="connsiteY4" fmla="*/ 9088 h 10000"/>
                  <a:gd name="connsiteX5" fmla="*/ 1360 w 10000"/>
                  <a:gd name="connsiteY5" fmla="*/ 9381 h 10000"/>
                  <a:gd name="connsiteX6" fmla="*/ 1511 w 10000"/>
                  <a:gd name="connsiteY6" fmla="*/ 9805 h 10000"/>
                  <a:gd name="connsiteX7" fmla="*/ 1782 w 10000"/>
                  <a:gd name="connsiteY7" fmla="*/ 9870 h 10000"/>
                  <a:gd name="connsiteX8" fmla="*/ 2145 w 10000"/>
                  <a:gd name="connsiteY8" fmla="*/ 9772 h 10000"/>
                  <a:gd name="connsiteX9" fmla="*/ 2205 w 10000"/>
                  <a:gd name="connsiteY9" fmla="*/ 9837 h 10000"/>
                  <a:gd name="connsiteX10" fmla="*/ 2326 w 10000"/>
                  <a:gd name="connsiteY10" fmla="*/ 9674 h 10000"/>
                  <a:gd name="connsiteX11" fmla="*/ 2326 w 10000"/>
                  <a:gd name="connsiteY11" fmla="*/ 9674 h 10000"/>
                  <a:gd name="connsiteX12" fmla="*/ 2326 w 10000"/>
                  <a:gd name="connsiteY12" fmla="*/ 9674 h 10000"/>
                  <a:gd name="connsiteX13" fmla="*/ 2356 w 10000"/>
                  <a:gd name="connsiteY13" fmla="*/ 9707 h 10000"/>
                  <a:gd name="connsiteX14" fmla="*/ 2417 w 10000"/>
                  <a:gd name="connsiteY14" fmla="*/ 9805 h 10000"/>
                  <a:gd name="connsiteX15" fmla="*/ 2417 w 10000"/>
                  <a:gd name="connsiteY15" fmla="*/ 9837 h 10000"/>
                  <a:gd name="connsiteX16" fmla="*/ 2508 w 10000"/>
                  <a:gd name="connsiteY16" fmla="*/ 9935 h 10000"/>
                  <a:gd name="connsiteX17" fmla="*/ 2749 w 10000"/>
                  <a:gd name="connsiteY17" fmla="*/ 10000 h 10000"/>
                  <a:gd name="connsiteX18" fmla="*/ 2749 w 10000"/>
                  <a:gd name="connsiteY18" fmla="*/ 10000 h 10000"/>
                  <a:gd name="connsiteX19" fmla="*/ 6495 w 10000"/>
                  <a:gd name="connsiteY19" fmla="*/ 7394 h 10000"/>
                  <a:gd name="connsiteX20" fmla="*/ 6495 w 10000"/>
                  <a:gd name="connsiteY20" fmla="*/ 7394 h 10000"/>
                  <a:gd name="connsiteX21" fmla="*/ 8761 w 10000"/>
                  <a:gd name="connsiteY21" fmla="*/ 5928 h 10000"/>
                  <a:gd name="connsiteX22" fmla="*/ 8973 w 10000"/>
                  <a:gd name="connsiteY22" fmla="*/ 5505 h 10000"/>
                  <a:gd name="connsiteX23" fmla="*/ 9366 w 10000"/>
                  <a:gd name="connsiteY23" fmla="*/ 5537 h 10000"/>
                  <a:gd name="connsiteX24" fmla="*/ 9819 w 10000"/>
                  <a:gd name="connsiteY24" fmla="*/ 5179 h 10000"/>
                  <a:gd name="connsiteX25" fmla="*/ 9819 w 10000"/>
                  <a:gd name="connsiteY25" fmla="*/ 5179 h 10000"/>
                  <a:gd name="connsiteX26" fmla="*/ 8973 w 10000"/>
                  <a:gd name="connsiteY26" fmla="*/ 4691 h 10000"/>
                  <a:gd name="connsiteX27" fmla="*/ 10000 w 10000"/>
                  <a:gd name="connsiteY27" fmla="*/ 2410 h 10000"/>
                  <a:gd name="connsiteX28" fmla="*/ 10000 w 10000"/>
                  <a:gd name="connsiteY28" fmla="*/ 2410 h 10000"/>
                  <a:gd name="connsiteX29" fmla="*/ 9637 w 10000"/>
                  <a:gd name="connsiteY29" fmla="*/ 2248 h 10000"/>
                  <a:gd name="connsiteX30" fmla="*/ 9245 w 10000"/>
                  <a:gd name="connsiteY30" fmla="*/ 2085 h 10000"/>
                  <a:gd name="connsiteX31" fmla="*/ 8369 w 10000"/>
                  <a:gd name="connsiteY31" fmla="*/ 1596 h 10000"/>
                  <a:gd name="connsiteX32" fmla="*/ 7704 w 10000"/>
                  <a:gd name="connsiteY32" fmla="*/ 782 h 10000"/>
                  <a:gd name="connsiteX33" fmla="*/ 7190 w 10000"/>
                  <a:gd name="connsiteY33" fmla="*/ 0 h 10000"/>
                  <a:gd name="connsiteX34" fmla="*/ 7190 w 10000"/>
                  <a:gd name="connsiteY34" fmla="*/ 0 h 10000"/>
                  <a:gd name="connsiteX35" fmla="*/ 6979 w 10000"/>
                  <a:gd name="connsiteY35" fmla="*/ 0 h 10000"/>
                  <a:gd name="connsiteX36" fmla="*/ 6526 w 10000"/>
                  <a:gd name="connsiteY36" fmla="*/ 195 h 10000"/>
                  <a:gd name="connsiteX37" fmla="*/ 6133 w 10000"/>
                  <a:gd name="connsiteY37" fmla="*/ 130 h 10000"/>
                  <a:gd name="connsiteX38" fmla="*/ 5861 w 10000"/>
                  <a:gd name="connsiteY38" fmla="*/ 130 h 10000"/>
                  <a:gd name="connsiteX39" fmla="*/ 4955 w 10000"/>
                  <a:gd name="connsiteY39" fmla="*/ 619 h 10000"/>
                  <a:gd name="connsiteX40" fmla="*/ 4804 w 10000"/>
                  <a:gd name="connsiteY40" fmla="*/ 489 h 10000"/>
                  <a:gd name="connsiteX41" fmla="*/ 4411 w 10000"/>
                  <a:gd name="connsiteY41" fmla="*/ 1042 h 10000"/>
                  <a:gd name="connsiteX42" fmla="*/ 4079 w 10000"/>
                  <a:gd name="connsiteY42" fmla="*/ 1075 h 10000"/>
                  <a:gd name="connsiteX43" fmla="*/ 3837 w 10000"/>
                  <a:gd name="connsiteY43" fmla="*/ 1368 h 10000"/>
                  <a:gd name="connsiteX44" fmla="*/ 3353 w 10000"/>
                  <a:gd name="connsiteY44" fmla="*/ 1433 h 10000"/>
                  <a:gd name="connsiteX45" fmla="*/ 3051 w 10000"/>
                  <a:gd name="connsiteY45" fmla="*/ 1759 h 10000"/>
                  <a:gd name="connsiteX46" fmla="*/ 2689 w 10000"/>
                  <a:gd name="connsiteY46" fmla="*/ 2020 h 10000"/>
                  <a:gd name="connsiteX47" fmla="*/ 2447 w 10000"/>
                  <a:gd name="connsiteY47" fmla="*/ 2248 h 10000"/>
                  <a:gd name="connsiteX48" fmla="*/ 2296 w 10000"/>
                  <a:gd name="connsiteY48" fmla="*/ 2085 h 10000"/>
                  <a:gd name="connsiteX49" fmla="*/ 2024 w 10000"/>
                  <a:gd name="connsiteY49" fmla="*/ 2248 h 10000"/>
                  <a:gd name="connsiteX50" fmla="*/ 1692 w 10000"/>
                  <a:gd name="connsiteY50" fmla="*/ 2280 h 10000"/>
                  <a:gd name="connsiteX51" fmla="*/ 1239 w 10000"/>
                  <a:gd name="connsiteY51" fmla="*/ 2801 h 10000"/>
                  <a:gd name="connsiteX52" fmla="*/ 816 w 10000"/>
                  <a:gd name="connsiteY52" fmla="*/ 2997 h 10000"/>
                  <a:gd name="connsiteX53" fmla="*/ 242 w 10000"/>
                  <a:gd name="connsiteY53" fmla="*/ 2932 h 10000"/>
                  <a:gd name="connsiteX54" fmla="*/ 242 w 10000"/>
                  <a:gd name="connsiteY54" fmla="*/ 2932 h 10000"/>
                  <a:gd name="connsiteX55" fmla="*/ 0 w 10000"/>
                  <a:gd name="connsiteY55" fmla="*/ 2899 h 10000"/>
                  <a:gd name="connsiteX56" fmla="*/ 0 w 10000"/>
                  <a:gd name="connsiteY56" fmla="*/ 4756 h 10000"/>
                  <a:gd name="connsiteX57" fmla="*/ 0 w 10000"/>
                  <a:gd name="connsiteY57" fmla="*/ 4756 h 10000"/>
                  <a:gd name="connsiteX58" fmla="*/ 0 w 10000"/>
                  <a:gd name="connsiteY58" fmla="*/ 6971 h 10000"/>
                  <a:gd name="connsiteX59" fmla="*/ 453 w 10000"/>
                  <a:gd name="connsiteY59" fmla="*/ 7785 h 10000"/>
                  <a:gd name="connsiteX0" fmla="*/ 453 w 10000"/>
                  <a:gd name="connsiteY0" fmla="*/ 7785 h 10000"/>
                  <a:gd name="connsiteX1" fmla="*/ 997 w 10000"/>
                  <a:gd name="connsiteY1" fmla="*/ 8534 h 10000"/>
                  <a:gd name="connsiteX2" fmla="*/ 1299 w 10000"/>
                  <a:gd name="connsiteY2" fmla="*/ 8664 h 10000"/>
                  <a:gd name="connsiteX3" fmla="*/ 1420 w 10000"/>
                  <a:gd name="connsiteY3" fmla="*/ 9088 h 10000"/>
                  <a:gd name="connsiteX4" fmla="*/ 1360 w 10000"/>
                  <a:gd name="connsiteY4" fmla="*/ 9381 h 10000"/>
                  <a:gd name="connsiteX5" fmla="*/ 1511 w 10000"/>
                  <a:gd name="connsiteY5" fmla="*/ 9805 h 10000"/>
                  <a:gd name="connsiteX6" fmla="*/ 1782 w 10000"/>
                  <a:gd name="connsiteY6" fmla="*/ 9870 h 10000"/>
                  <a:gd name="connsiteX7" fmla="*/ 2145 w 10000"/>
                  <a:gd name="connsiteY7" fmla="*/ 9772 h 10000"/>
                  <a:gd name="connsiteX8" fmla="*/ 2205 w 10000"/>
                  <a:gd name="connsiteY8" fmla="*/ 9837 h 10000"/>
                  <a:gd name="connsiteX9" fmla="*/ 2326 w 10000"/>
                  <a:gd name="connsiteY9" fmla="*/ 9674 h 10000"/>
                  <a:gd name="connsiteX10" fmla="*/ 2326 w 10000"/>
                  <a:gd name="connsiteY10" fmla="*/ 9674 h 10000"/>
                  <a:gd name="connsiteX11" fmla="*/ 2326 w 10000"/>
                  <a:gd name="connsiteY11" fmla="*/ 9674 h 10000"/>
                  <a:gd name="connsiteX12" fmla="*/ 2356 w 10000"/>
                  <a:gd name="connsiteY12" fmla="*/ 9707 h 10000"/>
                  <a:gd name="connsiteX13" fmla="*/ 2417 w 10000"/>
                  <a:gd name="connsiteY13" fmla="*/ 9805 h 10000"/>
                  <a:gd name="connsiteX14" fmla="*/ 2417 w 10000"/>
                  <a:gd name="connsiteY14" fmla="*/ 9837 h 10000"/>
                  <a:gd name="connsiteX15" fmla="*/ 2508 w 10000"/>
                  <a:gd name="connsiteY15" fmla="*/ 9935 h 10000"/>
                  <a:gd name="connsiteX16" fmla="*/ 2749 w 10000"/>
                  <a:gd name="connsiteY16" fmla="*/ 10000 h 10000"/>
                  <a:gd name="connsiteX17" fmla="*/ 2749 w 10000"/>
                  <a:gd name="connsiteY17" fmla="*/ 10000 h 10000"/>
                  <a:gd name="connsiteX18" fmla="*/ 6495 w 10000"/>
                  <a:gd name="connsiteY18" fmla="*/ 7394 h 10000"/>
                  <a:gd name="connsiteX19" fmla="*/ 6495 w 10000"/>
                  <a:gd name="connsiteY19" fmla="*/ 7394 h 10000"/>
                  <a:gd name="connsiteX20" fmla="*/ 8761 w 10000"/>
                  <a:gd name="connsiteY20" fmla="*/ 5928 h 10000"/>
                  <a:gd name="connsiteX21" fmla="*/ 8973 w 10000"/>
                  <a:gd name="connsiteY21" fmla="*/ 5505 h 10000"/>
                  <a:gd name="connsiteX22" fmla="*/ 9366 w 10000"/>
                  <a:gd name="connsiteY22" fmla="*/ 5537 h 10000"/>
                  <a:gd name="connsiteX23" fmla="*/ 9819 w 10000"/>
                  <a:gd name="connsiteY23" fmla="*/ 5179 h 10000"/>
                  <a:gd name="connsiteX24" fmla="*/ 9819 w 10000"/>
                  <a:gd name="connsiteY24" fmla="*/ 5179 h 10000"/>
                  <a:gd name="connsiteX25" fmla="*/ 8973 w 10000"/>
                  <a:gd name="connsiteY25" fmla="*/ 4691 h 10000"/>
                  <a:gd name="connsiteX26" fmla="*/ 10000 w 10000"/>
                  <a:gd name="connsiteY26" fmla="*/ 2410 h 10000"/>
                  <a:gd name="connsiteX27" fmla="*/ 10000 w 10000"/>
                  <a:gd name="connsiteY27" fmla="*/ 2410 h 10000"/>
                  <a:gd name="connsiteX28" fmla="*/ 9637 w 10000"/>
                  <a:gd name="connsiteY28" fmla="*/ 2248 h 10000"/>
                  <a:gd name="connsiteX29" fmla="*/ 9245 w 10000"/>
                  <a:gd name="connsiteY29" fmla="*/ 2085 h 10000"/>
                  <a:gd name="connsiteX30" fmla="*/ 8369 w 10000"/>
                  <a:gd name="connsiteY30" fmla="*/ 1596 h 10000"/>
                  <a:gd name="connsiteX31" fmla="*/ 7704 w 10000"/>
                  <a:gd name="connsiteY31" fmla="*/ 782 h 10000"/>
                  <a:gd name="connsiteX32" fmla="*/ 7190 w 10000"/>
                  <a:gd name="connsiteY32" fmla="*/ 0 h 10000"/>
                  <a:gd name="connsiteX33" fmla="*/ 7190 w 10000"/>
                  <a:gd name="connsiteY33" fmla="*/ 0 h 10000"/>
                  <a:gd name="connsiteX34" fmla="*/ 6979 w 10000"/>
                  <a:gd name="connsiteY34" fmla="*/ 0 h 10000"/>
                  <a:gd name="connsiteX35" fmla="*/ 6526 w 10000"/>
                  <a:gd name="connsiteY35" fmla="*/ 195 h 10000"/>
                  <a:gd name="connsiteX36" fmla="*/ 6133 w 10000"/>
                  <a:gd name="connsiteY36" fmla="*/ 130 h 10000"/>
                  <a:gd name="connsiteX37" fmla="*/ 5861 w 10000"/>
                  <a:gd name="connsiteY37" fmla="*/ 130 h 10000"/>
                  <a:gd name="connsiteX38" fmla="*/ 4955 w 10000"/>
                  <a:gd name="connsiteY38" fmla="*/ 619 h 10000"/>
                  <a:gd name="connsiteX39" fmla="*/ 4804 w 10000"/>
                  <a:gd name="connsiteY39" fmla="*/ 489 h 10000"/>
                  <a:gd name="connsiteX40" fmla="*/ 4411 w 10000"/>
                  <a:gd name="connsiteY40" fmla="*/ 1042 h 10000"/>
                  <a:gd name="connsiteX41" fmla="*/ 4079 w 10000"/>
                  <a:gd name="connsiteY41" fmla="*/ 1075 h 10000"/>
                  <a:gd name="connsiteX42" fmla="*/ 3837 w 10000"/>
                  <a:gd name="connsiteY42" fmla="*/ 1368 h 10000"/>
                  <a:gd name="connsiteX43" fmla="*/ 3353 w 10000"/>
                  <a:gd name="connsiteY43" fmla="*/ 1433 h 10000"/>
                  <a:gd name="connsiteX44" fmla="*/ 3051 w 10000"/>
                  <a:gd name="connsiteY44" fmla="*/ 1759 h 10000"/>
                  <a:gd name="connsiteX45" fmla="*/ 2689 w 10000"/>
                  <a:gd name="connsiteY45" fmla="*/ 2020 h 10000"/>
                  <a:gd name="connsiteX46" fmla="*/ 2447 w 10000"/>
                  <a:gd name="connsiteY46" fmla="*/ 2248 h 10000"/>
                  <a:gd name="connsiteX47" fmla="*/ 2296 w 10000"/>
                  <a:gd name="connsiteY47" fmla="*/ 2085 h 10000"/>
                  <a:gd name="connsiteX48" fmla="*/ 2024 w 10000"/>
                  <a:gd name="connsiteY48" fmla="*/ 2248 h 10000"/>
                  <a:gd name="connsiteX49" fmla="*/ 1692 w 10000"/>
                  <a:gd name="connsiteY49" fmla="*/ 2280 h 10000"/>
                  <a:gd name="connsiteX50" fmla="*/ 1239 w 10000"/>
                  <a:gd name="connsiteY50" fmla="*/ 2801 h 10000"/>
                  <a:gd name="connsiteX51" fmla="*/ 816 w 10000"/>
                  <a:gd name="connsiteY51" fmla="*/ 2997 h 10000"/>
                  <a:gd name="connsiteX52" fmla="*/ 242 w 10000"/>
                  <a:gd name="connsiteY52" fmla="*/ 2932 h 10000"/>
                  <a:gd name="connsiteX53" fmla="*/ 242 w 10000"/>
                  <a:gd name="connsiteY53" fmla="*/ 2932 h 10000"/>
                  <a:gd name="connsiteX54" fmla="*/ 0 w 10000"/>
                  <a:gd name="connsiteY54" fmla="*/ 2899 h 10000"/>
                  <a:gd name="connsiteX55" fmla="*/ 0 w 10000"/>
                  <a:gd name="connsiteY55" fmla="*/ 4756 h 10000"/>
                  <a:gd name="connsiteX56" fmla="*/ 0 w 10000"/>
                  <a:gd name="connsiteY56" fmla="*/ 4756 h 10000"/>
                  <a:gd name="connsiteX57" fmla="*/ 0 w 10000"/>
                  <a:gd name="connsiteY57" fmla="*/ 6971 h 10000"/>
                  <a:gd name="connsiteX58" fmla="*/ 453 w 10000"/>
                  <a:gd name="connsiteY58" fmla="*/ 778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10000">
                    <a:moveTo>
                      <a:pt x="453" y="7785"/>
                    </a:moveTo>
                    <a:cubicBezTo>
                      <a:pt x="619" y="8045"/>
                      <a:pt x="856" y="8388"/>
                      <a:pt x="997" y="8534"/>
                    </a:cubicBezTo>
                    <a:cubicBezTo>
                      <a:pt x="1138" y="8680"/>
                      <a:pt x="1148" y="8371"/>
                      <a:pt x="1299" y="8664"/>
                    </a:cubicBezTo>
                    <a:cubicBezTo>
                      <a:pt x="1360" y="8795"/>
                      <a:pt x="1390" y="8958"/>
                      <a:pt x="1420" y="9088"/>
                    </a:cubicBezTo>
                    <a:cubicBezTo>
                      <a:pt x="1450" y="9186"/>
                      <a:pt x="1345" y="9262"/>
                      <a:pt x="1360" y="9381"/>
                    </a:cubicBezTo>
                    <a:cubicBezTo>
                      <a:pt x="1375" y="9501"/>
                      <a:pt x="1441" y="9724"/>
                      <a:pt x="1511" y="9805"/>
                    </a:cubicBezTo>
                    <a:cubicBezTo>
                      <a:pt x="1631" y="9805"/>
                      <a:pt x="1722" y="9739"/>
                      <a:pt x="1782" y="9870"/>
                    </a:cubicBezTo>
                    <a:cubicBezTo>
                      <a:pt x="1843" y="9870"/>
                      <a:pt x="2115" y="9544"/>
                      <a:pt x="2145" y="9772"/>
                    </a:cubicBezTo>
                    <a:cubicBezTo>
                      <a:pt x="2175" y="9772"/>
                      <a:pt x="2205" y="9805"/>
                      <a:pt x="2205" y="9837"/>
                    </a:cubicBezTo>
                    <a:cubicBezTo>
                      <a:pt x="2266" y="9837"/>
                      <a:pt x="2296" y="9739"/>
                      <a:pt x="2326" y="9674"/>
                    </a:cubicBezTo>
                    <a:lnTo>
                      <a:pt x="2326" y="9674"/>
                    </a:lnTo>
                    <a:lnTo>
                      <a:pt x="2326" y="9674"/>
                    </a:lnTo>
                    <a:cubicBezTo>
                      <a:pt x="2356" y="9674"/>
                      <a:pt x="2356" y="9674"/>
                      <a:pt x="2356" y="9707"/>
                    </a:cubicBezTo>
                    <a:cubicBezTo>
                      <a:pt x="2356" y="9707"/>
                      <a:pt x="2387" y="9805"/>
                      <a:pt x="2417" y="9805"/>
                    </a:cubicBezTo>
                    <a:lnTo>
                      <a:pt x="2417" y="9837"/>
                    </a:lnTo>
                    <a:cubicBezTo>
                      <a:pt x="2447" y="9870"/>
                      <a:pt x="2477" y="9902"/>
                      <a:pt x="2508" y="9935"/>
                    </a:cubicBezTo>
                    <a:lnTo>
                      <a:pt x="2749" y="10000"/>
                    </a:lnTo>
                    <a:lnTo>
                      <a:pt x="2749" y="10000"/>
                    </a:lnTo>
                    <a:lnTo>
                      <a:pt x="6495" y="7394"/>
                    </a:lnTo>
                    <a:lnTo>
                      <a:pt x="6495" y="7394"/>
                    </a:lnTo>
                    <a:lnTo>
                      <a:pt x="8761" y="5928"/>
                    </a:lnTo>
                    <a:lnTo>
                      <a:pt x="8973" y="5505"/>
                    </a:lnTo>
                    <a:lnTo>
                      <a:pt x="9366" y="5537"/>
                    </a:lnTo>
                    <a:lnTo>
                      <a:pt x="9819" y="5179"/>
                    </a:lnTo>
                    <a:lnTo>
                      <a:pt x="9819" y="5179"/>
                    </a:lnTo>
                    <a:lnTo>
                      <a:pt x="8973" y="4691"/>
                    </a:lnTo>
                    <a:lnTo>
                      <a:pt x="10000" y="2410"/>
                    </a:lnTo>
                    <a:lnTo>
                      <a:pt x="10000" y="2410"/>
                    </a:lnTo>
                    <a:lnTo>
                      <a:pt x="9637" y="2248"/>
                    </a:lnTo>
                    <a:cubicBezTo>
                      <a:pt x="9517" y="2215"/>
                      <a:pt x="9396" y="2117"/>
                      <a:pt x="9245" y="2085"/>
                    </a:cubicBezTo>
                    <a:cubicBezTo>
                      <a:pt x="9063" y="1792"/>
                      <a:pt x="8610" y="1792"/>
                      <a:pt x="8369" y="1596"/>
                    </a:cubicBezTo>
                    <a:cubicBezTo>
                      <a:pt x="8157" y="1368"/>
                      <a:pt x="7795" y="1107"/>
                      <a:pt x="7704" y="782"/>
                    </a:cubicBezTo>
                    <a:cubicBezTo>
                      <a:pt x="7583" y="684"/>
                      <a:pt x="7190" y="163"/>
                      <a:pt x="7190" y="0"/>
                    </a:cubicBezTo>
                    <a:lnTo>
                      <a:pt x="7190" y="0"/>
                    </a:lnTo>
                    <a:lnTo>
                      <a:pt x="6979" y="0"/>
                    </a:lnTo>
                    <a:cubicBezTo>
                      <a:pt x="6737" y="0"/>
                      <a:pt x="6737" y="130"/>
                      <a:pt x="6526" y="195"/>
                    </a:cubicBezTo>
                    <a:cubicBezTo>
                      <a:pt x="6344" y="261"/>
                      <a:pt x="6284" y="130"/>
                      <a:pt x="6133" y="130"/>
                    </a:cubicBezTo>
                    <a:lnTo>
                      <a:pt x="5861" y="130"/>
                    </a:lnTo>
                    <a:cubicBezTo>
                      <a:pt x="5529" y="130"/>
                      <a:pt x="5257" y="619"/>
                      <a:pt x="4955" y="619"/>
                    </a:cubicBezTo>
                    <a:cubicBezTo>
                      <a:pt x="4864" y="619"/>
                      <a:pt x="4864" y="489"/>
                      <a:pt x="4804" y="489"/>
                    </a:cubicBezTo>
                    <a:cubicBezTo>
                      <a:pt x="4653" y="619"/>
                      <a:pt x="4562" y="879"/>
                      <a:pt x="4411" y="1042"/>
                    </a:cubicBezTo>
                    <a:cubicBezTo>
                      <a:pt x="4230" y="1205"/>
                      <a:pt x="4169" y="977"/>
                      <a:pt x="4079" y="1075"/>
                    </a:cubicBezTo>
                    <a:cubicBezTo>
                      <a:pt x="3988" y="1140"/>
                      <a:pt x="3927" y="1270"/>
                      <a:pt x="3837" y="1368"/>
                    </a:cubicBezTo>
                    <a:cubicBezTo>
                      <a:pt x="3746" y="1433"/>
                      <a:pt x="3474" y="1466"/>
                      <a:pt x="3353" y="1433"/>
                    </a:cubicBezTo>
                    <a:cubicBezTo>
                      <a:pt x="3323" y="1401"/>
                      <a:pt x="3082" y="1726"/>
                      <a:pt x="3051" y="1759"/>
                    </a:cubicBezTo>
                    <a:cubicBezTo>
                      <a:pt x="2931" y="1922"/>
                      <a:pt x="2900" y="2020"/>
                      <a:pt x="2689" y="2020"/>
                    </a:cubicBezTo>
                    <a:cubicBezTo>
                      <a:pt x="2659" y="2020"/>
                      <a:pt x="2508" y="2215"/>
                      <a:pt x="2447" y="2248"/>
                    </a:cubicBezTo>
                    <a:cubicBezTo>
                      <a:pt x="2266" y="2378"/>
                      <a:pt x="2326" y="2215"/>
                      <a:pt x="2296" y="2085"/>
                    </a:cubicBezTo>
                    <a:cubicBezTo>
                      <a:pt x="2205" y="2052"/>
                      <a:pt x="2145" y="2248"/>
                      <a:pt x="2024" y="2248"/>
                    </a:cubicBezTo>
                    <a:cubicBezTo>
                      <a:pt x="1903" y="2248"/>
                      <a:pt x="1813" y="2313"/>
                      <a:pt x="1692" y="2280"/>
                    </a:cubicBezTo>
                    <a:cubicBezTo>
                      <a:pt x="1631" y="2280"/>
                      <a:pt x="1329" y="2736"/>
                      <a:pt x="1239" y="2801"/>
                    </a:cubicBezTo>
                    <a:cubicBezTo>
                      <a:pt x="1118" y="2932"/>
                      <a:pt x="967" y="2932"/>
                      <a:pt x="816" y="2997"/>
                    </a:cubicBezTo>
                    <a:cubicBezTo>
                      <a:pt x="725" y="3029"/>
                      <a:pt x="332" y="2964"/>
                      <a:pt x="242" y="2932"/>
                    </a:cubicBezTo>
                    <a:lnTo>
                      <a:pt x="242" y="2932"/>
                    </a:lnTo>
                    <a:lnTo>
                      <a:pt x="0" y="2899"/>
                    </a:lnTo>
                    <a:lnTo>
                      <a:pt x="0" y="4756"/>
                    </a:lnTo>
                    <a:lnTo>
                      <a:pt x="0" y="4756"/>
                    </a:lnTo>
                    <a:lnTo>
                      <a:pt x="0" y="6971"/>
                    </a:lnTo>
                    <a:lnTo>
                      <a:pt x="453" y="778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8" name="Freeform 40">
                <a:extLst>
                  <a:ext uri="{FF2B5EF4-FFF2-40B4-BE49-F238E27FC236}">
                    <a16:creationId xmlns:a16="http://schemas.microsoft.com/office/drawing/2014/main" id="{8EF2A4AE-C16F-B242-BBD0-51633073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479" y="3292766"/>
                <a:ext cx="671885" cy="696496"/>
              </a:xfrm>
              <a:custGeom>
                <a:avLst/>
                <a:gdLst>
                  <a:gd name="T0" fmla="*/ 54 w 262"/>
                  <a:gd name="T1" fmla="*/ 13 h 271"/>
                  <a:gd name="T2" fmla="*/ 66 w 262"/>
                  <a:gd name="T3" fmla="*/ 13 h 271"/>
                  <a:gd name="T4" fmla="*/ 90 w 262"/>
                  <a:gd name="T5" fmla="*/ 23 h 271"/>
                  <a:gd name="T6" fmla="*/ 163 w 262"/>
                  <a:gd name="T7" fmla="*/ 37 h 271"/>
                  <a:gd name="T8" fmla="*/ 178 w 262"/>
                  <a:gd name="T9" fmla="*/ 5 h 271"/>
                  <a:gd name="T10" fmla="*/ 218 w 262"/>
                  <a:gd name="T11" fmla="*/ 22 h 271"/>
                  <a:gd name="T12" fmla="*/ 254 w 262"/>
                  <a:gd name="T13" fmla="*/ 37 h 271"/>
                  <a:gd name="T14" fmla="*/ 246 w 262"/>
                  <a:gd name="T15" fmla="*/ 57 h 271"/>
                  <a:gd name="T16" fmla="*/ 251 w 262"/>
                  <a:gd name="T17" fmla="*/ 91 h 271"/>
                  <a:gd name="T18" fmla="*/ 259 w 262"/>
                  <a:gd name="T19" fmla="*/ 130 h 271"/>
                  <a:gd name="T20" fmla="*/ 241 w 262"/>
                  <a:gd name="T21" fmla="*/ 162 h 271"/>
                  <a:gd name="T22" fmla="*/ 234 w 262"/>
                  <a:gd name="T23" fmla="*/ 178 h 271"/>
                  <a:gd name="T24" fmla="*/ 227 w 262"/>
                  <a:gd name="T25" fmla="*/ 178 h 271"/>
                  <a:gd name="T26" fmla="*/ 199 w 262"/>
                  <a:gd name="T27" fmla="*/ 182 h 271"/>
                  <a:gd name="T28" fmla="*/ 160 w 262"/>
                  <a:gd name="T29" fmla="*/ 197 h 271"/>
                  <a:gd name="T30" fmla="*/ 142 w 262"/>
                  <a:gd name="T31" fmla="*/ 210 h 271"/>
                  <a:gd name="T32" fmla="*/ 123 w 262"/>
                  <a:gd name="T33" fmla="*/ 220 h 271"/>
                  <a:gd name="T34" fmla="*/ 97 w 262"/>
                  <a:gd name="T35" fmla="*/ 232 h 271"/>
                  <a:gd name="T36" fmla="*/ 77 w 262"/>
                  <a:gd name="T37" fmla="*/ 247 h 271"/>
                  <a:gd name="T38" fmla="*/ 63 w 262"/>
                  <a:gd name="T39" fmla="*/ 247 h 271"/>
                  <a:gd name="T40" fmla="*/ 37 w 262"/>
                  <a:gd name="T41" fmla="*/ 264 h 271"/>
                  <a:gd name="T42" fmla="*/ 4 w 262"/>
                  <a:gd name="T43" fmla="*/ 268 h 271"/>
                  <a:gd name="T44" fmla="*/ 3 w 262"/>
                  <a:gd name="T45" fmla="*/ 262 h 271"/>
                  <a:gd name="T46" fmla="*/ 1 w 262"/>
                  <a:gd name="T47" fmla="*/ 241 h 271"/>
                  <a:gd name="T48" fmla="*/ 4 w 262"/>
                  <a:gd name="T49" fmla="*/ 235 h 271"/>
                  <a:gd name="T50" fmla="*/ 11 w 262"/>
                  <a:gd name="T51" fmla="*/ 226 h 271"/>
                  <a:gd name="T52" fmla="*/ 5 w 262"/>
                  <a:gd name="T53" fmla="*/ 198 h 271"/>
                  <a:gd name="T54" fmla="*/ 16 w 262"/>
                  <a:gd name="T55" fmla="*/ 164 h 271"/>
                  <a:gd name="T56" fmla="*/ 28 w 262"/>
                  <a:gd name="T57" fmla="*/ 152 h 271"/>
                  <a:gd name="T58" fmla="*/ 28 w 262"/>
                  <a:gd name="T59" fmla="*/ 116 h 271"/>
                  <a:gd name="T60" fmla="*/ 38 w 262"/>
                  <a:gd name="T61" fmla="*/ 80 h 271"/>
                  <a:gd name="T62" fmla="*/ 39 w 262"/>
                  <a:gd name="T63" fmla="*/ 75 h 271"/>
                  <a:gd name="T64" fmla="*/ 52 w 262"/>
                  <a:gd name="T65" fmla="*/ 59 h 271"/>
                  <a:gd name="T66" fmla="*/ 53 w 262"/>
                  <a:gd name="T67" fmla="*/ 2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2" h="271">
                    <a:moveTo>
                      <a:pt x="54" y="19"/>
                    </a:moveTo>
                    <a:cubicBezTo>
                      <a:pt x="54" y="13"/>
                      <a:pt x="54" y="13"/>
                      <a:pt x="54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63" y="37"/>
                      <a:pt x="163" y="37"/>
                      <a:pt x="163" y="37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53" y="39"/>
                      <a:pt x="252" y="42"/>
                      <a:pt x="251" y="44"/>
                    </a:cubicBezTo>
                    <a:cubicBezTo>
                      <a:pt x="250" y="48"/>
                      <a:pt x="246" y="52"/>
                      <a:pt x="246" y="57"/>
                    </a:cubicBezTo>
                    <a:cubicBezTo>
                      <a:pt x="246" y="65"/>
                      <a:pt x="247" y="71"/>
                      <a:pt x="249" y="79"/>
                    </a:cubicBezTo>
                    <a:cubicBezTo>
                      <a:pt x="250" y="83"/>
                      <a:pt x="250" y="87"/>
                      <a:pt x="251" y="91"/>
                    </a:cubicBezTo>
                    <a:cubicBezTo>
                      <a:pt x="251" y="96"/>
                      <a:pt x="254" y="98"/>
                      <a:pt x="255" y="102"/>
                    </a:cubicBezTo>
                    <a:cubicBezTo>
                      <a:pt x="256" y="111"/>
                      <a:pt x="262" y="123"/>
                      <a:pt x="259" y="130"/>
                    </a:cubicBezTo>
                    <a:cubicBezTo>
                      <a:pt x="255" y="139"/>
                      <a:pt x="248" y="147"/>
                      <a:pt x="245" y="156"/>
                    </a:cubicBezTo>
                    <a:cubicBezTo>
                      <a:pt x="243" y="157"/>
                      <a:pt x="243" y="160"/>
                      <a:pt x="241" y="162"/>
                    </a:cubicBezTo>
                    <a:cubicBezTo>
                      <a:pt x="241" y="166"/>
                      <a:pt x="235" y="169"/>
                      <a:pt x="234" y="172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34" y="178"/>
                      <a:pt x="234" y="178"/>
                      <a:pt x="234" y="178"/>
                    </a:cubicBezTo>
                    <a:cubicBezTo>
                      <a:pt x="227" y="178"/>
                      <a:pt x="227" y="178"/>
                      <a:pt x="227" y="178"/>
                    </a:cubicBezTo>
                    <a:cubicBezTo>
                      <a:pt x="219" y="178"/>
                      <a:pt x="219" y="182"/>
                      <a:pt x="212" y="184"/>
                    </a:cubicBezTo>
                    <a:cubicBezTo>
                      <a:pt x="206" y="186"/>
                      <a:pt x="204" y="182"/>
                      <a:pt x="199" y="182"/>
                    </a:cubicBezTo>
                    <a:cubicBezTo>
                      <a:pt x="190" y="182"/>
                      <a:pt x="190" y="182"/>
                      <a:pt x="190" y="182"/>
                    </a:cubicBezTo>
                    <a:cubicBezTo>
                      <a:pt x="179" y="182"/>
                      <a:pt x="170" y="197"/>
                      <a:pt x="160" y="197"/>
                    </a:cubicBezTo>
                    <a:cubicBezTo>
                      <a:pt x="157" y="197"/>
                      <a:pt x="157" y="193"/>
                      <a:pt x="155" y="193"/>
                    </a:cubicBezTo>
                    <a:cubicBezTo>
                      <a:pt x="150" y="197"/>
                      <a:pt x="147" y="205"/>
                      <a:pt x="142" y="210"/>
                    </a:cubicBezTo>
                    <a:cubicBezTo>
                      <a:pt x="136" y="215"/>
                      <a:pt x="134" y="208"/>
                      <a:pt x="131" y="211"/>
                    </a:cubicBezTo>
                    <a:cubicBezTo>
                      <a:pt x="128" y="213"/>
                      <a:pt x="126" y="217"/>
                      <a:pt x="123" y="220"/>
                    </a:cubicBezTo>
                    <a:cubicBezTo>
                      <a:pt x="120" y="222"/>
                      <a:pt x="111" y="223"/>
                      <a:pt x="107" y="222"/>
                    </a:cubicBezTo>
                    <a:cubicBezTo>
                      <a:pt x="106" y="221"/>
                      <a:pt x="98" y="231"/>
                      <a:pt x="97" y="232"/>
                    </a:cubicBezTo>
                    <a:cubicBezTo>
                      <a:pt x="93" y="237"/>
                      <a:pt x="92" y="240"/>
                      <a:pt x="85" y="240"/>
                    </a:cubicBezTo>
                    <a:cubicBezTo>
                      <a:pt x="84" y="240"/>
                      <a:pt x="79" y="246"/>
                      <a:pt x="77" y="247"/>
                    </a:cubicBezTo>
                    <a:cubicBezTo>
                      <a:pt x="71" y="251"/>
                      <a:pt x="73" y="246"/>
                      <a:pt x="72" y="242"/>
                    </a:cubicBezTo>
                    <a:cubicBezTo>
                      <a:pt x="69" y="241"/>
                      <a:pt x="67" y="247"/>
                      <a:pt x="63" y="247"/>
                    </a:cubicBezTo>
                    <a:cubicBezTo>
                      <a:pt x="59" y="247"/>
                      <a:pt x="56" y="249"/>
                      <a:pt x="52" y="248"/>
                    </a:cubicBezTo>
                    <a:cubicBezTo>
                      <a:pt x="50" y="248"/>
                      <a:pt x="40" y="262"/>
                      <a:pt x="37" y="264"/>
                    </a:cubicBezTo>
                    <a:cubicBezTo>
                      <a:pt x="33" y="268"/>
                      <a:pt x="28" y="268"/>
                      <a:pt x="23" y="270"/>
                    </a:cubicBezTo>
                    <a:cubicBezTo>
                      <a:pt x="20" y="271"/>
                      <a:pt x="7" y="269"/>
                      <a:pt x="4" y="268"/>
                    </a:cubicBezTo>
                    <a:cubicBezTo>
                      <a:pt x="4" y="268"/>
                      <a:pt x="4" y="268"/>
                      <a:pt x="4" y="268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2" y="259"/>
                      <a:pt x="3" y="255"/>
                      <a:pt x="3" y="252"/>
                    </a:cubicBezTo>
                    <a:cubicBezTo>
                      <a:pt x="3" y="248"/>
                      <a:pt x="1" y="245"/>
                      <a:pt x="1" y="241"/>
                    </a:cubicBezTo>
                    <a:cubicBezTo>
                      <a:pt x="1" y="240"/>
                      <a:pt x="2" y="237"/>
                      <a:pt x="3" y="236"/>
                    </a:cubicBezTo>
                    <a:cubicBezTo>
                      <a:pt x="3" y="235"/>
                      <a:pt x="3" y="235"/>
                      <a:pt x="4" y="235"/>
                    </a:cubicBezTo>
                    <a:cubicBezTo>
                      <a:pt x="4" y="235"/>
                      <a:pt x="4" y="234"/>
                      <a:pt x="5" y="234"/>
                    </a:cubicBezTo>
                    <a:cubicBezTo>
                      <a:pt x="6" y="231"/>
                      <a:pt x="9" y="228"/>
                      <a:pt x="11" y="226"/>
                    </a:cubicBezTo>
                    <a:cubicBezTo>
                      <a:pt x="11" y="223"/>
                      <a:pt x="11" y="222"/>
                      <a:pt x="11" y="219"/>
                    </a:cubicBezTo>
                    <a:cubicBezTo>
                      <a:pt x="8" y="215"/>
                      <a:pt x="4" y="203"/>
                      <a:pt x="5" y="198"/>
                    </a:cubicBezTo>
                    <a:cubicBezTo>
                      <a:pt x="6" y="190"/>
                      <a:pt x="0" y="184"/>
                      <a:pt x="6" y="176"/>
                    </a:cubicBezTo>
                    <a:cubicBezTo>
                      <a:pt x="8" y="173"/>
                      <a:pt x="12" y="165"/>
                      <a:pt x="16" y="164"/>
                    </a:cubicBezTo>
                    <a:cubicBezTo>
                      <a:pt x="16" y="163"/>
                      <a:pt x="16" y="163"/>
                      <a:pt x="17" y="162"/>
                    </a:cubicBezTo>
                    <a:cubicBezTo>
                      <a:pt x="21" y="160"/>
                      <a:pt x="27" y="157"/>
                      <a:pt x="28" y="152"/>
                    </a:cubicBezTo>
                    <a:cubicBezTo>
                      <a:pt x="29" y="149"/>
                      <a:pt x="30" y="143"/>
                      <a:pt x="28" y="140"/>
                    </a:cubicBezTo>
                    <a:cubicBezTo>
                      <a:pt x="27" y="133"/>
                      <a:pt x="29" y="125"/>
                      <a:pt x="28" y="116"/>
                    </a:cubicBezTo>
                    <a:cubicBezTo>
                      <a:pt x="25" y="104"/>
                      <a:pt x="31" y="99"/>
                      <a:pt x="36" y="88"/>
                    </a:cubicBezTo>
                    <a:cubicBezTo>
                      <a:pt x="37" y="86"/>
                      <a:pt x="37" y="81"/>
                      <a:pt x="38" y="80"/>
                    </a:cubicBezTo>
                    <a:cubicBezTo>
                      <a:pt x="38" y="78"/>
                      <a:pt x="39" y="76"/>
                      <a:pt x="39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2"/>
                      <a:pt x="44" y="70"/>
                      <a:pt x="46" y="67"/>
                    </a:cubicBezTo>
                    <a:cubicBezTo>
                      <a:pt x="48" y="65"/>
                      <a:pt x="50" y="61"/>
                      <a:pt x="52" y="59"/>
                    </a:cubicBezTo>
                    <a:cubicBezTo>
                      <a:pt x="52" y="56"/>
                      <a:pt x="54" y="54"/>
                      <a:pt x="54" y="51"/>
                    </a:cubicBezTo>
                    <a:cubicBezTo>
                      <a:pt x="57" y="42"/>
                      <a:pt x="55" y="34"/>
                      <a:pt x="53" y="25"/>
                    </a:cubicBezTo>
                    <a:cubicBezTo>
                      <a:pt x="54" y="19"/>
                      <a:pt x="54" y="19"/>
                      <a:pt x="54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49" name="Freeform 41">
                <a:extLst>
                  <a:ext uri="{FF2B5EF4-FFF2-40B4-BE49-F238E27FC236}">
                    <a16:creationId xmlns:a16="http://schemas.microsoft.com/office/drawing/2014/main" id="{22960C8D-B4E0-7947-93E4-E8B09600F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947" y="2977743"/>
                <a:ext cx="634968" cy="526679"/>
              </a:xfrm>
              <a:custGeom>
                <a:avLst/>
                <a:gdLst>
                  <a:gd name="T0" fmla="*/ 33 w 247"/>
                  <a:gd name="T1" fmla="*/ 12 h 205"/>
                  <a:gd name="T2" fmla="*/ 53 w 247"/>
                  <a:gd name="T3" fmla="*/ 10 h 205"/>
                  <a:gd name="T4" fmla="*/ 74 w 247"/>
                  <a:gd name="T5" fmla="*/ 7 h 205"/>
                  <a:gd name="T6" fmla="*/ 89 w 247"/>
                  <a:gd name="T7" fmla="*/ 11 h 205"/>
                  <a:gd name="T8" fmla="*/ 99 w 247"/>
                  <a:gd name="T9" fmla="*/ 22 h 205"/>
                  <a:gd name="T10" fmla="*/ 109 w 247"/>
                  <a:gd name="T11" fmla="*/ 36 h 205"/>
                  <a:gd name="T12" fmla="*/ 122 w 247"/>
                  <a:gd name="T13" fmla="*/ 49 h 205"/>
                  <a:gd name="T14" fmla="*/ 123 w 247"/>
                  <a:gd name="T15" fmla="*/ 51 h 205"/>
                  <a:gd name="T16" fmla="*/ 124 w 247"/>
                  <a:gd name="T17" fmla="*/ 55 h 205"/>
                  <a:gd name="T18" fmla="*/ 124 w 247"/>
                  <a:gd name="T19" fmla="*/ 65 h 205"/>
                  <a:gd name="T20" fmla="*/ 142 w 247"/>
                  <a:gd name="T21" fmla="*/ 65 h 205"/>
                  <a:gd name="T22" fmla="*/ 142 w 247"/>
                  <a:gd name="T23" fmla="*/ 113 h 205"/>
                  <a:gd name="T24" fmla="*/ 179 w 247"/>
                  <a:gd name="T25" fmla="*/ 113 h 205"/>
                  <a:gd name="T26" fmla="*/ 179 w 247"/>
                  <a:gd name="T27" fmla="*/ 142 h 205"/>
                  <a:gd name="T28" fmla="*/ 244 w 247"/>
                  <a:gd name="T29" fmla="*/ 142 h 205"/>
                  <a:gd name="T30" fmla="*/ 244 w 247"/>
                  <a:gd name="T31" fmla="*/ 142 h 205"/>
                  <a:gd name="T32" fmla="*/ 243 w 247"/>
                  <a:gd name="T33" fmla="*/ 148 h 205"/>
                  <a:gd name="T34" fmla="*/ 244 w 247"/>
                  <a:gd name="T35" fmla="*/ 174 h 205"/>
                  <a:gd name="T36" fmla="*/ 242 w 247"/>
                  <a:gd name="T37" fmla="*/ 182 h 205"/>
                  <a:gd name="T38" fmla="*/ 236 w 247"/>
                  <a:gd name="T39" fmla="*/ 190 h 205"/>
                  <a:gd name="T40" fmla="*/ 229 w 247"/>
                  <a:gd name="T41" fmla="*/ 198 h 205"/>
                  <a:gd name="T42" fmla="*/ 229 w 247"/>
                  <a:gd name="T43" fmla="*/ 198 h 205"/>
                  <a:gd name="T44" fmla="*/ 30 w 247"/>
                  <a:gd name="T45" fmla="*/ 205 h 205"/>
                  <a:gd name="T46" fmla="*/ 30 w 247"/>
                  <a:gd name="T47" fmla="*/ 205 h 205"/>
                  <a:gd name="T48" fmla="*/ 26 w 247"/>
                  <a:gd name="T49" fmla="*/ 177 h 205"/>
                  <a:gd name="T50" fmla="*/ 26 w 247"/>
                  <a:gd name="T51" fmla="*/ 177 h 205"/>
                  <a:gd name="T52" fmla="*/ 20 w 247"/>
                  <a:gd name="T53" fmla="*/ 40 h 205"/>
                  <a:gd name="T54" fmla="*/ 1 w 247"/>
                  <a:gd name="T55" fmla="*/ 40 h 205"/>
                  <a:gd name="T56" fmla="*/ 1 w 247"/>
                  <a:gd name="T57" fmla="*/ 40 h 205"/>
                  <a:gd name="T58" fmla="*/ 1 w 247"/>
                  <a:gd name="T59" fmla="*/ 39 h 205"/>
                  <a:gd name="T60" fmla="*/ 2 w 247"/>
                  <a:gd name="T61" fmla="*/ 33 h 205"/>
                  <a:gd name="T62" fmla="*/ 3 w 247"/>
                  <a:gd name="T63" fmla="*/ 30 h 205"/>
                  <a:gd name="T64" fmla="*/ 5 w 247"/>
                  <a:gd name="T65" fmla="*/ 28 h 205"/>
                  <a:gd name="T66" fmla="*/ 8 w 247"/>
                  <a:gd name="T67" fmla="*/ 25 h 205"/>
                  <a:gd name="T68" fmla="*/ 9 w 247"/>
                  <a:gd name="T69" fmla="*/ 20 h 205"/>
                  <a:gd name="T70" fmla="*/ 9 w 247"/>
                  <a:gd name="T71" fmla="*/ 20 h 205"/>
                  <a:gd name="T72" fmla="*/ 1 w 247"/>
                  <a:gd name="T73" fmla="*/ 19 h 205"/>
                  <a:gd name="T74" fmla="*/ 1 w 247"/>
                  <a:gd name="T75" fmla="*/ 19 h 205"/>
                  <a:gd name="T76" fmla="*/ 1 w 247"/>
                  <a:gd name="T77" fmla="*/ 16 h 205"/>
                  <a:gd name="T78" fmla="*/ 1 w 247"/>
                  <a:gd name="T79" fmla="*/ 10 h 205"/>
                  <a:gd name="T80" fmla="*/ 0 w 247"/>
                  <a:gd name="T81" fmla="*/ 1 h 205"/>
                  <a:gd name="T82" fmla="*/ 0 w 247"/>
                  <a:gd name="T83" fmla="*/ 1 h 205"/>
                  <a:gd name="T84" fmla="*/ 8 w 247"/>
                  <a:gd name="T85" fmla="*/ 1 h 205"/>
                  <a:gd name="T86" fmla="*/ 13 w 247"/>
                  <a:gd name="T87" fmla="*/ 0 h 205"/>
                  <a:gd name="T88" fmla="*/ 13 w 247"/>
                  <a:gd name="T89" fmla="*/ 1 h 205"/>
                  <a:gd name="T90" fmla="*/ 15 w 247"/>
                  <a:gd name="T91" fmla="*/ 3 h 205"/>
                  <a:gd name="T92" fmla="*/ 24 w 247"/>
                  <a:gd name="T93" fmla="*/ 7 h 205"/>
                  <a:gd name="T94" fmla="*/ 29 w 247"/>
                  <a:gd name="T95" fmla="*/ 10 h 205"/>
                  <a:gd name="T96" fmla="*/ 33 w 247"/>
                  <a:gd name="T97" fmla="*/ 1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7" h="205">
                    <a:moveTo>
                      <a:pt x="33" y="12"/>
                    </a:moveTo>
                    <a:cubicBezTo>
                      <a:pt x="40" y="13"/>
                      <a:pt x="46" y="11"/>
                      <a:pt x="53" y="10"/>
                    </a:cubicBezTo>
                    <a:cubicBezTo>
                      <a:pt x="60" y="9"/>
                      <a:pt x="68" y="1"/>
                      <a:pt x="74" y="7"/>
                    </a:cubicBezTo>
                    <a:cubicBezTo>
                      <a:pt x="82" y="7"/>
                      <a:pt x="84" y="5"/>
                      <a:pt x="89" y="11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104" y="27"/>
                      <a:pt x="109" y="29"/>
                      <a:pt x="109" y="36"/>
                    </a:cubicBezTo>
                    <a:cubicBezTo>
                      <a:pt x="109" y="44"/>
                      <a:pt x="116" y="46"/>
                      <a:pt x="122" y="49"/>
                    </a:cubicBezTo>
                    <a:cubicBezTo>
                      <a:pt x="122" y="49"/>
                      <a:pt x="123" y="51"/>
                      <a:pt x="123" y="51"/>
                    </a:cubicBezTo>
                    <a:cubicBezTo>
                      <a:pt x="123" y="53"/>
                      <a:pt x="124" y="54"/>
                      <a:pt x="124" y="5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42" y="65"/>
                      <a:pt x="142" y="65"/>
                      <a:pt x="142" y="65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79" y="113"/>
                      <a:pt x="179" y="113"/>
                      <a:pt x="179" y="113"/>
                    </a:cubicBezTo>
                    <a:cubicBezTo>
                      <a:pt x="179" y="142"/>
                      <a:pt x="179" y="142"/>
                      <a:pt x="179" y="142"/>
                    </a:cubicBezTo>
                    <a:cubicBezTo>
                      <a:pt x="244" y="142"/>
                      <a:pt x="244" y="142"/>
                      <a:pt x="244" y="142"/>
                    </a:cubicBezTo>
                    <a:cubicBezTo>
                      <a:pt x="244" y="142"/>
                      <a:pt x="244" y="142"/>
                      <a:pt x="244" y="142"/>
                    </a:cubicBezTo>
                    <a:cubicBezTo>
                      <a:pt x="243" y="148"/>
                      <a:pt x="243" y="148"/>
                      <a:pt x="243" y="148"/>
                    </a:cubicBezTo>
                    <a:cubicBezTo>
                      <a:pt x="245" y="157"/>
                      <a:pt x="247" y="165"/>
                      <a:pt x="244" y="174"/>
                    </a:cubicBezTo>
                    <a:cubicBezTo>
                      <a:pt x="244" y="177"/>
                      <a:pt x="242" y="179"/>
                      <a:pt x="242" y="182"/>
                    </a:cubicBezTo>
                    <a:cubicBezTo>
                      <a:pt x="240" y="184"/>
                      <a:pt x="238" y="188"/>
                      <a:pt x="236" y="190"/>
                    </a:cubicBezTo>
                    <a:cubicBezTo>
                      <a:pt x="234" y="193"/>
                      <a:pt x="231" y="195"/>
                      <a:pt x="229" y="198"/>
                    </a:cubicBezTo>
                    <a:cubicBezTo>
                      <a:pt x="229" y="198"/>
                      <a:pt x="229" y="198"/>
                      <a:pt x="229" y="198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39"/>
                      <a:pt x="1" y="41"/>
                      <a:pt x="1" y="39"/>
                    </a:cubicBezTo>
                    <a:cubicBezTo>
                      <a:pt x="2" y="37"/>
                      <a:pt x="2" y="35"/>
                      <a:pt x="2" y="33"/>
                    </a:cubicBezTo>
                    <a:cubicBezTo>
                      <a:pt x="2" y="31"/>
                      <a:pt x="1" y="31"/>
                      <a:pt x="3" y="30"/>
                    </a:cubicBezTo>
                    <a:cubicBezTo>
                      <a:pt x="3" y="30"/>
                      <a:pt x="4" y="29"/>
                      <a:pt x="5" y="28"/>
                    </a:cubicBezTo>
                    <a:cubicBezTo>
                      <a:pt x="6" y="27"/>
                      <a:pt x="7" y="27"/>
                      <a:pt x="8" y="25"/>
                    </a:cubicBezTo>
                    <a:cubicBezTo>
                      <a:pt x="9" y="23"/>
                      <a:pt x="9" y="22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19"/>
                      <a:pt x="3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1" y="16"/>
                      <a:pt x="1" y="16"/>
                    </a:cubicBezTo>
                    <a:cubicBezTo>
                      <a:pt x="1" y="14"/>
                      <a:pt x="1" y="12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1"/>
                      <a:pt x="8" y="1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4" y="2"/>
                      <a:pt x="15" y="3"/>
                    </a:cubicBezTo>
                    <a:cubicBezTo>
                      <a:pt x="18" y="7"/>
                      <a:pt x="20" y="6"/>
                      <a:pt x="24" y="7"/>
                    </a:cubicBezTo>
                    <a:cubicBezTo>
                      <a:pt x="26" y="8"/>
                      <a:pt x="27" y="9"/>
                      <a:pt x="29" y="10"/>
                    </a:cubicBezTo>
                    <a:cubicBezTo>
                      <a:pt x="30" y="11"/>
                      <a:pt x="32" y="11"/>
                      <a:pt x="33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0" name="Freeform 42">
                <a:extLst>
                  <a:ext uri="{FF2B5EF4-FFF2-40B4-BE49-F238E27FC236}">
                    <a16:creationId xmlns:a16="http://schemas.microsoft.com/office/drawing/2014/main" id="{EE3C9BB9-91C2-E54C-96F2-2F13F5889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18" y="2358771"/>
                <a:ext cx="737105" cy="649735"/>
              </a:xfrm>
              <a:custGeom>
                <a:avLst/>
                <a:gdLst>
                  <a:gd name="T0" fmla="*/ 136 w 287"/>
                  <a:gd name="T1" fmla="*/ 11 h 253"/>
                  <a:gd name="T2" fmla="*/ 197 w 287"/>
                  <a:gd name="T3" fmla="*/ 19 h 253"/>
                  <a:gd name="T4" fmla="*/ 197 w 287"/>
                  <a:gd name="T5" fmla="*/ 0 h 253"/>
                  <a:gd name="T6" fmla="*/ 281 w 287"/>
                  <a:gd name="T7" fmla="*/ 8 h 253"/>
                  <a:gd name="T8" fmla="*/ 281 w 287"/>
                  <a:gd name="T9" fmla="*/ 8 h 253"/>
                  <a:gd name="T10" fmla="*/ 287 w 287"/>
                  <a:gd name="T11" fmla="*/ 107 h 253"/>
                  <a:gd name="T12" fmla="*/ 287 w 287"/>
                  <a:gd name="T13" fmla="*/ 107 h 253"/>
                  <a:gd name="T14" fmla="*/ 268 w 287"/>
                  <a:gd name="T15" fmla="*/ 101 h 253"/>
                  <a:gd name="T16" fmla="*/ 243 w 287"/>
                  <a:gd name="T17" fmla="*/ 175 h 253"/>
                  <a:gd name="T18" fmla="*/ 251 w 287"/>
                  <a:gd name="T19" fmla="*/ 177 h 253"/>
                  <a:gd name="T20" fmla="*/ 247 w 287"/>
                  <a:gd name="T21" fmla="*/ 253 h 253"/>
                  <a:gd name="T22" fmla="*/ 247 w 287"/>
                  <a:gd name="T23" fmla="*/ 253 h 253"/>
                  <a:gd name="T24" fmla="*/ 243 w 287"/>
                  <a:gd name="T25" fmla="*/ 251 h 253"/>
                  <a:gd name="T26" fmla="*/ 238 w 287"/>
                  <a:gd name="T27" fmla="*/ 248 h 253"/>
                  <a:gd name="T28" fmla="*/ 229 w 287"/>
                  <a:gd name="T29" fmla="*/ 244 h 253"/>
                  <a:gd name="T30" fmla="*/ 227 w 287"/>
                  <a:gd name="T31" fmla="*/ 242 h 253"/>
                  <a:gd name="T32" fmla="*/ 227 w 287"/>
                  <a:gd name="T33" fmla="*/ 241 h 253"/>
                  <a:gd name="T34" fmla="*/ 222 w 287"/>
                  <a:gd name="T35" fmla="*/ 242 h 253"/>
                  <a:gd name="T36" fmla="*/ 214 w 287"/>
                  <a:gd name="T37" fmla="*/ 242 h 253"/>
                  <a:gd name="T38" fmla="*/ 214 w 287"/>
                  <a:gd name="T39" fmla="*/ 242 h 253"/>
                  <a:gd name="T40" fmla="*/ 202 w 287"/>
                  <a:gd name="T41" fmla="*/ 237 h 253"/>
                  <a:gd name="T42" fmla="*/ 168 w 287"/>
                  <a:gd name="T43" fmla="*/ 219 h 253"/>
                  <a:gd name="T44" fmla="*/ 159 w 287"/>
                  <a:gd name="T45" fmla="*/ 212 h 253"/>
                  <a:gd name="T46" fmla="*/ 139 w 287"/>
                  <a:gd name="T47" fmla="*/ 199 h 253"/>
                  <a:gd name="T48" fmla="*/ 135 w 287"/>
                  <a:gd name="T49" fmla="*/ 202 h 253"/>
                  <a:gd name="T50" fmla="*/ 135 w 287"/>
                  <a:gd name="T51" fmla="*/ 215 h 253"/>
                  <a:gd name="T52" fmla="*/ 137 w 287"/>
                  <a:gd name="T53" fmla="*/ 228 h 253"/>
                  <a:gd name="T54" fmla="*/ 114 w 287"/>
                  <a:gd name="T55" fmla="*/ 214 h 253"/>
                  <a:gd name="T56" fmla="*/ 115 w 287"/>
                  <a:gd name="T57" fmla="*/ 229 h 253"/>
                  <a:gd name="T58" fmla="*/ 107 w 287"/>
                  <a:gd name="T59" fmla="*/ 218 h 253"/>
                  <a:gd name="T60" fmla="*/ 43 w 287"/>
                  <a:gd name="T61" fmla="*/ 218 h 253"/>
                  <a:gd name="T62" fmla="*/ 43 w 287"/>
                  <a:gd name="T63" fmla="*/ 218 h 253"/>
                  <a:gd name="T64" fmla="*/ 43 w 287"/>
                  <a:gd name="T65" fmla="*/ 205 h 253"/>
                  <a:gd name="T66" fmla="*/ 0 w 287"/>
                  <a:gd name="T67" fmla="*/ 205 h 253"/>
                  <a:gd name="T68" fmla="*/ 0 w 287"/>
                  <a:gd name="T69" fmla="*/ 134 h 253"/>
                  <a:gd name="T70" fmla="*/ 0 w 287"/>
                  <a:gd name="T71" fmla="*/ 134 h 253"/>
                  <a:gd name="T72" fmla="*/ 17 w 287"/>
                  <a:gd name="T73" fmla="*/ 121 h 253"/>
                  <a:gd name="T74" fmla="*/ 42 w 287"/>
                  <a:gd name="T75" fmla="*/ 106 h 253"/>
                  <a:gd name="T76" fmla="*/ 48 w 287"/>
                  <a:gd name="T77" fmla="*/ 99 h 253"/>
                  <a:gd name="T78" fmla="*/ 63 w 287"/>
                  <a:gd name="T79" fmla="*/ 88 h 253"/>
                  <a:gd name="T80" fmla="*/ 79 w 287"/>
                  <a:gd name="T81" fmla="*/ 87 h 253"/>
                  <a:gd name="T82" fmla="*/ 80 w 287"/>
                  <a:gd name="T83" fmla="*/ 87 h 253"/>
                  <a:gd name="T84" fmla="*/ 102 w 287"/>
                  <a:gd name="T85" fmla="*/ 92 h 253"/>
                  <a:gd name="T86" fmla="*/ 110 w 287"/>
                  <a:gd name="T87" fmla="*/ 88 h 253"/>
                  <a:gd name="T88" fmla="*/ 124 w 287"/>
                  <a:gd name="T89" fmla="*/ 84 h 253"/>
                  <a:gd name="T90" fmla="*/ 136 w 287"/>
                  <a:gd name="T91" fmla="*/ 66 h 253"/>
                  <a:gd name="T92" fmla="*/ 137 w 287"/>
                  <a:gd name="T93" fmla="*/ 54 h 253"/>
                  <a:gd name="T94" fmla="*/ 136 w 287"/>
                  <a:gd name="T95" fmla="*/ 40 h 253"/>
                  <a:gd name="T96" fmla="*/ 137 w 287"/>
                  <a:gd name="T97" fmla="*/ 22 h 253"/>
                  <a:gd name="T98" fmla="*/ 139 w 287"/>
                  <a:gd name="T99" fmla="*/ 32 h 253"/>
                  <a:gd name="T100" fmla="*/ 141 w 287"/>
                  <a:gd name="T101" fmla="*/ 36 h 253"/>
                  <a:gd name="T102" fmla="*/ 148 w 287"/>
                  <a:gd name="T103" fmla="*/ 27 h 253"/>
                  <a:gd name="T104" fmla="*/ 141 w 287"/>
                  <a:gd name="T105" fmla="*/ 15 h 253"/>
                  <a:gd name="T106" fmla="*/ 137 w 287"/>
                  <a:gd name="T107" fmla="*/ 19 h 253"/>
                  <a:gd name="T108" fmla="*/ 136 w 287"/>
                  <a:gd name="T109" fmla="*/ 19 h 253"/>
                  <a:gd name="T110" fmla="*/ 136 w 287"/>
                  <a:gd name="T111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7" h="253">
                    <a:moveTo>
                      <a:pt x="136" y="11"/>
                    </a:move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7" y="107"/>
                      <a:pt x="287" y="107"/>
                      <a:pt x="287" y="107"/>
                    </a:cubicBezTo>
                    <a:cubicBezTo>
                      <a:pt x="287" y="107"/>
                      <a:pt x="287" y="107"/>
                      <a:pt x="287" y="107"/>
                    </a:cubicBezTo>
                    <a:cubicBezTo>
                      <a:pt x="268" y="101"/>
                      <a:pt x="268" y="101"/>
                      <a:pt x="268" y="101"/>
                    </a:cubicBezTo>
                    <a:cubicBezTo>
                      <a:pt x="243" y="175"/>
                      <a:pt x="243" y="175"/>
                      <a:pt x="243" y="175"/>
                    </a:cubicBezTo>
                    <a:cubicBezTo>
                      <a:pt x="251" y="177"/>
                      <a:pt x="251" y="177"/>
                      <a:pt x="251" y="177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7" y="253"/>
                      <a:pt x="247" y="253"/>
                      <a:pt x="247" y="253"/>
                    </a:cubicBezTo>
                    <a:cubicBezTo>
                      <a:pt x="246" y="252"/>
                      <a:pt x="244" y="252"/>
                      <a:pt x="243" y="251"/>
                    </a:cubicBezTo>
                    <a:cubicBezTo>
                      <a:pt x="241" y="250"/>
                      <a:pt x="240" y="249"/>
                      <a:pt x="238" y="248"/>
                    </a:cubicBezTo>
                    <a:cubicBezTo>
                      <a:pt x="234" y="247"/>
                      <a:pt x="232" y="248"/>
                      <a:pt x="229" y="244"/>
                    </a:cubicBezTo>
                    <a:cubicBezTo>
                      <a:pt x="228" y="243"/>
                      <a:pt x="228" y="242"/>
                      <a:pt x="227" y="242"/>
                    </a:cubicBezTo>
                    <a:cubicBezTo>
                      <a:pt x="227" y="241"/>
                      <a:pt x="227" y="241"/>
                      <a:pt x="227" y="241"/>
                    </a:cubicBezTo>
                    <a:cubicBezTo>
                      <a:pt x="225" y="241"/>
                      <a:pt x="224" y="241"/>
                      <a:pt x="222" y="242"/>
                    </a:cubicBezTo>
                    <a:cubicBezTo>
                      <a:pt x="219" y="242"/>
                      <a:pt x="217" y="242"/>
                      <a:pt x="214" y="242"/>
                    </a:cubicBezTo>
                    <a:cubicBezTo>
                      <a:pt x="214" y="242"/>
                      <a:pt x="214" y="242"/>
                      <a:pt x="214" y="242"/>
                    </a:cubicBezTo>
                    <a:cubicBezTo>
                      <a:pt x="202" y="237"/>
                      <a:pt x="202" y="237"/>
                      <a:pt x="202" y="237"/>
                    </a:cubicBezTo>
                    <a:cubicBezTo>
                      <a:pt x="192" y="230"/>
                      <a:pt x="179" y="227"/>
                      <a:pt x="168" y="219"/>
                    </a:cubicBezTo>
                    <a:cubicBezTo>
                      <a:pt x="165" y="217"/>
                      <a:pt x="163" y="213"/>
                      <a:pt x="159" y="212"/>
                    </a:cubicBezTo>
                    <a:cubicBezTo>
                      <a:pt x="154" y="209"/>
                      <a:pt x="143" y="204"/>
                      <a:pt x="139" y="199"/>
                    </a:cubicBezTo>
                    <a:cubicBezTo>
                      <a:pt x="135" y="195"/>
                      <a:pt x="135" y="194"/>
                      <a:pt x="135" y="202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9"/>
                      <a:pt x="137" y="225"/>
                      <a:pt x="137" y="228"/>
                    </a:cubicBezTo>
                    <a:cubicBezTo>
                      <a:pt x="127" y="228"/>
                      <a:pt x="121" y="217"/>
                      <a:pt x="114" y="214"/>
                    </a:cubicBezTo>
                    <a:cubicBezTo>
                      <a:pt x="114" y="219"/>
                      <a:pt x="115" y="224"/>
                      <a:pt x="115" y="229"/>
                    </a:cubicBezTo>
                    <a:cubicBezTo>
                      <a:pt x="112" y="229"/>
                      <a:pt x="108" y="221"/>
                      <a:pt x="107" y="218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3" y="218"/>
                      <a:pt x="43" y="218"/>
                      <a:pt x="43" y="218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23" y="116"/>
                      <a:pt x="38" y="114"/>
                      <a:pt x="42" y="106"/>
                    </a:cubicBezTo>
                    <a:cubicBezTo>
                      <a:pt x="44" y="103"/>
                      <a:pt x="43" y="100"/>
                      <a:pt x="48" y="99"/>
                    </a:cubicBezTo>
                    <a:cubicBezTo>
                      <a:pt x="54" y="98"/>
                      <a:pt x="59" y="93"/>
                      <a:pt x="63" y="88"/>
                    </a:cubicBezTo>
                    <a:cubicBezTo>
                      <a:pt x="66" y="86"/>
                      <a:pt x="75" y="87"/>
                      <a:pt x="79" y="87"/>
                    </a:cubicBezTo>
                    <a:cubicBezTo>
                      <a:pt x="79" y="87"/>
                      <a:pt x="80" y="87"/>
                      <a:pt x="80" y="87"/>
                    </a:cubicBezTo>
                    <a:cubicBezTo>
                      <a:pt x="86" y="95"/>
                      <a:pt x="94" y="92"/>
                      <a:pt x="102" y="92"/>
                    </a:cubicBezTo>
                    <a:cubicBezTo>
                      <a:pt x="105" y="92"/>
                      <a:pt x="107" y="90"/>
                      <a:pt x="110" y="88"/>
                    </a:cubicBezTo>
                    <a:cubicBezTo>
                      <a:pt x="113" y="86"/>
                      <a:pt x="120" y="86"/>
                      <a:pt x="124" y="84"/>
                    </a:cubicBezTo>
                    <a:cubicBezTo>
                      <a:pt x="130" y="82"/>
                      <a:pt x="135" y="72"/>
                      <a:pt x="136" y="66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7" y="50"/>
                      <a:pt x="135" y="43"/>
                      <a:pt x="136" y="40"/>
                    </a:cubicBezTo>
                    <a:cubicBezTo>
                      <a:pt x="137" y="36"/>
                      <a:pt x="137" y="26"/>
                      <a:pt x="137" y="22"/>
                    </a:cubicBezTo>
                    <a:cubicBezTo>
                      <a:pt x="139" y="22"/>
                      <a:pt x="139" y="30"/>
                      <a:pt x="139" y="32"/>
                    </a:cubicBezTo>
                    <a:cubicBezTo>
                      <a:pt x="139" y="33"/>
                      <a:pt x="139" y="38"/>
                      <a:pt x="141" y="36"/>
                    </a:cubicBezTo>
                    <a:cubicBezTo>
                      <a:pt x="143" y="34"/>
                      <a:pt x="153" y="29"/>
                      <a:pt x="148" y="27"/>
                    </a:cubicBezTo>
                    <a:cubicBezTo>
                      <a:pt x="143" y="24"/>
                      <a:pt x="143" y="15"/>
                      <a:pt x="141" y="15"/>
                    </a:cubicBezTo>
                    <a:cubicBezTo>
                      <a:pt x="140" y="17"/>
                      <a:pt x="137" y="19"/>
                      <a:pt x="137" y="19"/>
                    </a:cubicBezTo>
                    <a:cubicBezTo>
                      <a:pt x="137" y="19"/>
                      <a:pt x="137" y="19"/>
                      <a:pt x="136" y="19"/>
                    </a:cubicBezTo>
                    <a:cubicBezTo>
                      <a:pt x="136" y="16"/>
                      <a:pt x="136" y="14"/>
                      <a:pt x="136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1" name="Freeform 43">
                <a:extLst>
                  <a:ext uri="{FF2B5EF4-FFF2-40B4-BE49-F238E27FC236}">
                    <a16:creationId xmlns:a16="http://schemas.microsoft.com/office/drawing/2014/main" id="{50A0C702-9C3D-C849-A6C2-E5B4AFB7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472" y="3485963"/>
                <a:ext cx="510682" cy="639891"/>
              </a:xfrm>
              <a:custGeom>
                <a:avLst/>
                <a:gdLst>
                  <a:gd name="T0" fmla="*/ 199 w 199"/>
                  <a:gd name="T1" fmla="*/ 0 h 249"/>
                  <a:gd name="T2" fmla="*/ 198 w 199"/>
                  <a:gd name="T3" fmla="*/ 5 h 249"/>
                  <a:gd name="T4" fmla="*/ 196 w 199"/>
                  <a:gd name="T5" fmla="*/ 13 h 249"/>
                  <a:gd name="T6" fmla="*/ 188 w 199"/>
                  <a:gd name="T7" fmla="*/ 41 h 249"/>
                  <a:gd name="T8" fmla="*/ 188 w 199"/>
                  <a:gd name="T9" fmla="*/ 65 h 249"/>
                  <a:gd name="T10" fmla="*/ 188 w 199"/>
                  <a:gd name="T11" fmla="*/ 77 h 249"/>
                  <a:gd name="T12" fmla="*/ 177 w 199"/>
                  <a:gd name="T13" fmla="*/ 87 h 249"/>
                  <a:gd name="T14" fmla="*/ 176 w 199"/>
                  <a:gd name="T15" fmla="*/ 89 h 249"/>
                  <a:gd name="T16" fmla="*/ 166 w 199"/>
                  <a:gd name="T17" fmla="*/ 101 h 249"/>
                  <a:gd name="T18" fmla="*/ 165 w 199"/>
                  <a:gd name="T19" fmla="*/ 123 h 249"/>
                  <a:gd name="T20" fmla="*/ 171 w 199"/>
                  <a:gd name="T21" fmla="*/ 144 h 249"/>
                  <a:gd name="T22" fmla="*/ 171 w 199"/>
                  <a:gd name="T23" fmla="*/ 151 h 249"/>
                  <a:gd name="T24" fmla="*/ 165 w 199"/>
                  <a:gd name="T25" fmla="*/ 159 h 249"/>
                  <a:gd name="T26" fmla="*/ 164 w 199"/>
                  <a:gd name="T27" fmla="*/ 160 h 249"/>
                  <a:gd name="T28" fmla="*/ 163 w 199"/>
                  <a:gd name="T29" fmla="*/ 161 h 249"/>
                  <a:gd name="T30" fmla="*/ 161 w 199"/>
                  <a:gd name="T31" fmla="*/ 166 h 249"/>
                  <a:gd name="T32" fmla="*/ 163 w 199"/>
                  <a:gd name="T33" fmla="*/ 177 h 249"/>
                  <a:gd name="T34" fmla="*/ 163 w 199"/>
                  <a:gd name="T35" fmla="*/ 187 h 249"/>
                  <a:gd name="T36" fmla="*/ 164 w 199"/>
                  <a:gd name="T37" fmla="*/ 193 h 249"/>
                  <a:gd name="T38" fmla="*/ 164 w 199"/>
                  <a:gd name="T39" fmla="*/ 193 h 249"/>
                  <a:gd name="T40" fmla="*/ 156 w 199"/>
                  <a:gd name="T41" fmla="*/ 192 h 249"/>
                  <a:gd name="T42" fmla="*/ 156 w 199"/>
                  <a:gd name="T43" fmla="*/ 249 h 249"/>
                  <a:gd name="T44" fmla="*/ 156 w 199"/>
                  <a:gd name="T45" fmla="*/ 249 h 249"/>
                  <a:gd name="T46" fmla="*/ 84 w 199"/>
                  <a:gd name="T47" fmla="*/ 249 h 249"/>
                  <a:gd name="T48" fmla="*/ 84 w 199"/>
                  <a:gd name="T49" fmla="*/ 225 h 249"/>
                  <a:gd name="T50" fmla="*/ 15 w 199"/>
                  <a:gd name="T51" fmla="*/ 225 h 249"/>
                  <a:gd name="T52" fmla="*/ 8 w 199"/>
                  <a:gd name="T53" fmla="*/ 152 h 249"/>
                  <a:gd name="T54" fmla="*/ 8 w 199"/>
                  <a:gd name="T55" fmla="*/ 152 h 249"/>
                  <a:gd name="T56" fmla="*/ 0 w 199"/>
                  <a:gd name="T57" fmla="*/ 7 h 249"/>
                  <a:gd name="T58" fmla="*/ 0 w 199"/>
                  <a:gd name="T59" fmla="*/ 7 h 249"/>
                  <a:gd name="T60" fmla="*/ 199 w 199"/>
                  <a:gd name="T6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9" h="249">
                    <a:moveTo>
                      <a:pt x="199" y="0"/>
                    </a:moveTo>
                    <a:cubicBezTo>
                      <a:pt x="199" y="1"/>
                      <a:pt x="198" y="3"/>
                      <a:pt x="198" y="5"/>
                    </a:cubicBezTo>
                    <a:cubicBezTo>
                      <a:pt x="197" y="6"/>
                      <a:pt x="197" y="11"/>
                      <a:pt x="196" y="13"/>
                    </a:cubicBezTo>
                    <a:cubicBezTo>
                      <a:pt x="191" y="24"/>
                      <a:pt x="185" y="29"/>
                      <a:pt x="188" y="41"/>
                    </a:cubicBezTo>
                    <a:cubicBezTo>
                      <a:pt x="189" y="50"/>
                      <a:pt x="187" y="58"/>
                      <a:pt x="188" y="65"/>
                    </a:cubicBezTo>
                    <a:cubicBezTo>
                      <a:pt x="190" y="68"/>
                      <a:pt x="189" y="74"/>
                      <a:pt x="188" y="77"/>
                    </a:cubicBezTo>
                    <a:cubicBezTo>
                      <a:pt x="187" y="82"/>
                      <a:pt x="181" y="85"/>
                      <a:pt x="177" y="87"/>
                    </a:cubicBezTo>
                    <a:cubicBezTo>
                      <a:pt x="176" y="88"/>
                      <a:pt x="176" y="88"/>
                      <a:pt x="176" y="89"/>
                    </a:cubicBezTo>
                    <a:cubicBezTo>
                      <a:pt x="172" y="90"/>
                      <a:pt x="168" y="98"/>
                      <a:pt x="166" y="101"/>
                    </a:cubicBezTo>
                    <a:cubicBezTo>
                      <a:pt x="160" y="109"/>
                      <a:pt x="166" y="115"/>
                      <a:pt x="165" y="123"/>
                    </a:cubicBezTo>
                    <a:cubicBezTo>
                      <a:pt x="164" y="128"/>
                      <a:pt x="168" y="140"/>
                      <a:pt x="171" y="144"/>
                    </a:cubicBezTo>
                    <a:cubicBezTo>
                      <a:pt x="171" y="147"/>
                      <a:pt x="171" y="148"/>
                      <a:pt x="171" y="151"/>
                    </a:cubicBezTo>
                    <a:cubicBezTo>
                      <a:pt x="169" y="153"/>
                      <a:pt x="166" y="156"/>
                      <a:pt x="165" y="159"/>
                    </a:cubicBezTo>
                    <a:cubicBezTo>
                      <a:pt x="164" y="159"/>
                      <a:pt x="164" y="160"/>
                      <a:pt x="164" y="160"/>
                    </a:cubicBezTo>
                    <a:cubicBezTo>
                      <a:pt x="163" y="160"/>
                      <a:pt x="163" y="160"/>
                      <a:pt x="163" y="161"/>
                    </a:cubicBezTo>
                    <a:cubicBezTo>
                      <a:pt x="162" y="162"/>
                      <a:pt x="161" y="165"/>
                      <a:pt x="161" y="166"/>
                    </a:cubicBezTo>
                    <a:cubicBezTo>
                      <a:pt x="161" y="170"/>
                      <a:pt x="163" y="173"/>
                      <a:pt x="163" y="177"/>
                    </a:cubicBezTo>
                    <a:cubicBezTo>
                      <a:pt x="163" y="180"/>
                      <a:pt x="162" y="184"/>
                      <a:pt x="163" y="187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84" y="249"/>
                      <a:pt x="84" y="249"/>
                      <a:pt x="84" y="249"/>
                    </a:cubicBezTo>
                    <a:cubicBezTo>
                      <a:pt x="84" y="225"/>
                      <a:pt x="84" y="225"/>
                      <a:pt x="84" y="225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99" y="0"/>
                      <a:pt x="199" y="0"/>
                      <a:pt x="19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2" name="Freeform 44">
                <a:extLst>
                  <a:ext uri="{FF2B5EF4-FFF2-40B4-BE49-F238E27FC236}">
                    <a16:creationId xmlns:a16="http://schemas.microsoft.com/office/drawing/2014/main" id="{D80FD284-55DE-554D-9154-49A8F4AE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508" y="3876051"/>
                <a:ext cx="647274" cy="488532"/>
              </a:xfrm>
              <a:custGeom>
                <a:avLst/>
                <a:gdLst>
                  <a:gd name="T0" fmla="*/ 252 w 252"/>
                  <a:gd name="T1" fmla="*/ 190 h 190"/>
                  <a:gd name="T2" fmla="*/ 237 w 252"/>
                  <a:gd name="T3" fmla="*/ 165 h 190"/>
                  <a:gd name="T4" fmla="*/ 237 w 252"/>
                  <a:gd name="T5" fmla="*/ 97 h 190"/>
                  <a:gd name="T6" fmla="*/ 237 w 252"/>
                  <a:gd name="T7" fmla="*/ 97 h 190"/>
                  <a:gd name="T8" fmla="*/ 165 w 252"/>
                  <a:gd name="T9" fmla="*/ 97 h 190"/>
                  <a:gd name="T10" fmla="*/ 165 w 252"/>
                  <a:gd name="T11" fmla="*/ 73 h 190"/>
                  <a:gd name="T12" fmla="*/ 96 w 252"/>
                  <a:gd name="T13" fmla="*/ 73 h 190"/>
                  <a:gd name="T14" fmla="*/ 89 w 252"/>
                  <a:gd name="T15" fmla="*/ 0 h 190"/>
                  <a:gd name="T16" fmla="*/ 89 w 252"/>
                  <a:gd name="T17" fmla="*/ 0 h 190"/>
                  <a:gd name="T18" fmla="*/ 0 w 252"/>
                  <a:gd name="T19" fmla="*/ 0 h 190"/>
                  <a:gd name="T20" fmla="*/ 0 w 252"/>
                  <a:gd name="T21" fmla="*/ 0 h 190"/>
                  <a:gd name="T22" fmla="*/ 2 w 252"/>
                  <a:gd name="T23" fmla="*/ 9 h 190"/>
                  <a:gd name="T24" fmla="*/ 4 w 252"/>
                  <a:gd name="T25" fmla="*/ 20 h 190"/>
                  <a:gd name="T26" fmla="*/ 5 w 252"/>
                  <a:gd name="T27" fmla="*/ 30 h 190"/>
                  <a:gd name="T28" fmla="*/ 7 w 252"/>
                  <a:gd name="T29" fmla="*/ 44 h 190"/>
                  <a:gd name="T30" fmla="*/ 7 w 252"/>
                  <a:gd name="T31" fmla="*/ 52 h 190"/>
                  <a:gd name="T32" fmla="*/ 12 w 252"/>
                  <a:gd name="T33" fmla="*/ 58 h 190"/>
                  <a:gd name="T34" fmla="*/ 15 w 252"/>
                  <a:gd name="T35" fmla="*/ 66 h 190"/>
                  <a:gd name="T36" fmla="*/ 12 w 252"/>
                  <a:gd name="T37" fmla="*/ 79 h 190"/>
                  <a:gd name="T38" fmla="*/ 16 w 252"/>
                  <a:gd name="T39" fmla="*/ 84 h 190"/>
                  <a:gd name="T40" fmla="*/ 13 w 252"/>
                  <a:gd name="T41" fmla="*/ 91 h 190"/>
                  <a:gd name="T42" fmla="*/ 15 w 252"/>
                  <a:gd name="T43" fmla="*/ 96 h 190"/>
                  <a:gd name="T44" fmla="*/ 11 w 252"/>
                  <a:gd name="T45" fmla="*/ 100 h 190"/>
                  <a:gd name="T46" fmla="*/ 8 w 252"/>
                  <a:gd name="T47" fmla="*/ 101 h 190"/>
                  <a:gd name="T48" fmla="*/ 6 w 252"/>
                  <a:gd name="T49" fmla="*/ 102 h 190"/>
                  <a:gd name="T50" fmla="*/ 5 w 252"/>
                  <a:gd name="T51" fmla="*/ 103 h 190"/>
                  <a:gd name="T52" fmla="*/ 4 w 252"/>
                  <a:gd name="T53" fmla="*/ 105 h 190"/>
                  <a:gd name="T54" fmla="*/ 7 w 252"/>
                  <a:gd name="T55" fmla="*/ 189 h 190"/>
                  <a:gd name="T56" fmla="*/ 7 w 252"/>
                  <a:gd name="T57" fmla="*/ 189 h 190"/>
                  <a:gd name="T58" fmla="*/ 182 w 252"/>
                  <a:gd name="T59" fmla="*/ 189 h 190"/>
                  <a:gd name="T60" fmla="*/ 190 w 252"/>
                  <a:gd name="T61" fmla="*/ 190 h 190"/>
                  <a:gd name="T62" fmla="*/ 252 w 252"/>
                  <a:gd name="T63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190">
                    <a:moveTo>
                      <a:pt x="252" y="190"/>
                    </a:moveTo>
                    <a:cubicBezTo>
                      <a:pt x="237" y="165"/>
                      <a:pt x="237" y="165"/>
                      <a:pt x="237" y="165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237" y="97"/>
                      <a:pt x="237" y="97"/>
                      <a:pt x="237" y="97"/>
                    </a:cubicBezTo>
                    <a:cubicBezTo>
                      <a:pt x="165" y="97"/>
                      <a:pt x="165" y="97"/>
                      <a:pt x="165" y="97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7"/>
                      <a:pt x="2" y="9"/>
                    </a:cubicBezTo>
                    <a:cubicBezTo>
                      <a:pt x="0" y="15"/>
                      <a:pt x="0" y="15"/>
                      <a:pt x="4" y="20"/>
                    </a:cubicBezTo>
                    <a:cubicBezTo>
                      <a:pt x="5" y="22"/>
                      <a:pt x="10" y="30"/>
                      <a:pt x="5" y="30"/>
                    </a:cubicBezTo>
                    <a:cubicBezTo>
                      <a:pt x="2" y="37"/>
                      <a:pt x="5" y="38"/>
                      <a:pt x="7" y="44"/>
                    </a:cubicBezTo>
                    <a:cubicBezTo>
                      <a:pt x="9" y="48"/>
                      <a:pt x="8" y="48"/>
                      <a:pt x="7" y="52"/>
                    </a:cubicBezTo>
                    <a:cubicBezTo>
                      <a:pt x="6" y="57"/>
                      <a:pt x="11" y="56"/>
                      <a:pt x="12" y="58"/>
                    </a:cubicBezTo>
                    <a:cubicBezTo>
                      <a:pt x="13" y="58"/>
                      <a:pt x="16" y="64"/>
                      <a:pt x="15" y="66"/>
                    </a:cubicBezTo>
                    <a:cubicBezTo>
                      <a:pt x="11" y="69"/>
                      <a:pt x="13" y="74"/>
                      <a:pt x="12" y="79"/>
                    </a:cubicBezTo>
                    <a:cubicBezTo>
                      <a:pt x="12" y="81"/>
                      <a:pt x="16" y="82"/>
                      <a:pt x="16" y="84"/>
                    </a:cubicBezTo>
                    <a:cubicBezTo>
                      <a:pt x="17" y="86"/>
                      <a:pt x="13" y="88"/>
                      <a:pt x="13" y="91"/>
                    </a:cubicBezTo>
                    <a:cubicBezTo>
                      <a:pt x="14" y="93"/>
                      <a:pt x="14" y="94"/>
                      <a:pt x="15" y="96"/>
                    </a:cubicBezTo>
                    <a:cubicBezTo>
                      <a:pt x="15" y="98"/>
                      <a:pt x="13" y="99"/>
                      <a:pt x="11" y="100"/>
                    </a:cubicBezTo>
                    <a:cubicBezTo>
                      <a:pt x="10" y="101"/>
                      <a:pt x="9" y="101"/>
                      <a:pt x="8" y="101"/>
                    </a:cubicBezTo>
                    <a:cubicBezTo>
                      <a:pt x="8" y="102"/>
                      <a:pt x="7" y="102"/>
                      <a:pt x="6" y="102"/>
                    </a:cubicBezTo>
                    <a:cubicBezTo>
                      <a:pt x="6" y="102"/>
                      <a:pt x="5" y="103"/>
                      <a:pt x="5" y="103"/>
                    </a:cubicBezTo>
                    <a:cubicBezTo>
                      <a:pt x="5" y="104"/>
                      <a:pt x="4" y="104"/>
                      <a:pt x="4" y="105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182" y="189"/>
                      <a:pt x="182" y="189"/>
                      <a:pt x="182" y="189"/>
                    </a:cubicBezTo>
                    <a:cubicBezTo>
                      <a:pt x="190" y="190"/>
                      <a:pt x="190" y="190"/>
                      <a:pt x="190" y="190"/>
                    </a:cubicBezTo>
                    <a:cubicBezTo>
                      <a:pt x="252" y="190"/>
                      <a:pt x="252" y="190"/>
                      <a:pt x="252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3" name="Freeform 45">
                <a:extLst>
                  <a:ext uri="{FF2B5EF4-FFF2-40B4-BE49-F238E27FC236}">
                    <a16:creationId xmlns:a16="http://schemas.microsoft.com/office/drawing/2014/main" id="{DBA937FD-5934-B64A-AEAA-4CBF9D814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726" y="3876051"/>
                <a:ext cx="420851" cy="488532"/>
              </a:xfrm>
              <a:custGeom>
                <a:avLst/>
                <a:gdLst>
                  <a:gd name="T0" fmla="*/ 147 w 164"/>
                  <a:gd name="T1" fmla="*/ 0 h 190"/>
                  <a:gd name="T2" fmla="*/ 149 w 164"/>
                  <a:gd name="T3" fmla="*/ 9 h 190"/>
                  <a:gd name="T4" fmla="*/ 151 w 164"/>
                  <a:gd name="T5" fmla="*/ 20 h 190"/>
                  <a:gd name="T6" fmla="*/ 152 w 164"/>
                  <a:gd name="T7" fmla="*/ 30 h 190"/>
                  <a:gd name="T8" fmla="*/ 154 w 164"/>
                  <a:gd name="T9" fmla="*/ 44 h 190"/>
                  <a:gd name="T10" fmla="*/ 154 w 164"/>
                  <a:gd name="T11" fmla="*/ 52 h 190"/>
                  <a:gd name="T12" fmla="*/ 159 w 164"/>
                  <a:gd name="T13" fmla="*/ 58 h 190"/>
                  <a:gd name="T14" fmla="*/ 162 w 164"/>
                  <a:gd name="T15" fmla="*/ 66 h 190"/>
                  <a:gd name="T16" fmla="*/ 159 w 164"/>
                  <a:gd name="T17" fmla="*/ 79 h 190"/>
                  <a:gd name="T18" fmla="*/ 163 w 164"/>
                  <a:gd name="T19" fmla="*/ 84 h 190"/>
                  <a:gd name="T20" fmla="*/ 160 w 164"/>
                  <a:gd name="T21" fmla="*/ 91 h 190"/>
                  <a:gd name="T22" fmla="*/ 162 w 164"/>
                  <a:gd name="T23" fmla="*/ 96 h 190"/>
                  <a:gd name="T24" fmla="*/ 158 w 164"/>
                  <a:gd name="T25" fmla="*/ 100 h 190"/>
                  <a:gd name="T26" fmla="*/ 155 w 164"/>
                  <a:gd name="T27" fmla="*/ 101 h 190"/>
                  <a:gd name="T28" fmla="*/ 153 w 164"/>
                  <a:gd name="T29" fmla="*/ 102 h 190"/>
                  <a:gd name="T30" fmla="*/ 152 w 164"/>
                  <a:gd name="T31" fmla="*/ 103 h 190"/>
                  <a:gd name="T32" fmla="*/ 151 w 164"/>
                  <a:gd name="T33" fmla="*/ 105 h 190"/>
                  <a:gd name="T34" fmla="*/ 154 w 164"/>
                  <a:gd name="T35" fmla="*/ 189 h 190"/>
                  <a:gd name="T36" fmla="*/ 154 w 164"/>
                  <a:gd name="T37" fmla="*/ 189 h 190"/>
                  <a:gd name="T38" fmla="*/ 1 w 164"/>
                  <a:gd name="T39" fmla="*/ 190 h 190"/>
                  <a:gd name="T40" fmla="*/ 0 w 164"/>
                  <a:gd name="T41" fmla="*/ 190 h 190"/>
                  <a:gd name="T42" fmla="*/ 7 w 164"/>
                  <a:gd name="T43" fmla="*/ 165 h 190"/>
                  <a:gd name="T44" fmla="*/ 1 w 164"/>
                  <a:gd name="T45" fmla="*/ 132 h 190"/>
                  <a:gd name="T46" fmla="*/ 1 w 164"/>
                  <a:gd name="T47" fmla="*/ 116 h 190"/>
                  <a:gd name="T48" fmla="*/ 11 w 164"/>
                  <a:gd name="T49" fmla="*/ 116 h 190"/>
                  <a:gd name="T50" fmla="*/ 9 w 164"/>
                  <a:gd name="T51" fmla="*/ 57 h 190"/>
                  <a:gd name="T52" fmla="*/ 9 w 164"/>
                  <a:gd name="T53" fmla="*/ 57 h 190"/>
                  <a:gd name="T54" fmla="*/ 32 w 164"/>
                  <a:gd name="T55" fmla="*/ 57 h 190"/>
                  <a:gd name="T56" fmla="*/ 32 w 164"/>
                  <a:gd name="T57" fmla="*/ 68 h 190"/>
                  <a:gd name="T58" fmla="*/ 50 w 164"/>
                  <a:gd name="T59" fmla="*/ 68 h 190"/>
                  <a:gd name="T60" fmla="*/ 50 w 164"/>
                  <a:gd name="T61" fmla="*/ 42 h 190"/>
                  <a:gd name="T62" fmla="*/ 72 w 164"/>
                  <a:gd name="T63" fmla="*/ 42 h 190"/>
                  <a:gd name="T64" fmla="*/ 72 w 164"/>
                  <a:gd name="T65" fmla="*/ 47 h 190"/>
                  <a:gd name="T66" fmla="*/ 91 w 164"/>
                  <a:gd name="T67" fmla="*/ 47 h 190"/>
                  <a:gd name="T68" fmla="*/ 91 w 164"/>
                  <a:gd name="T69" fmla="*/ 52 h 190"/>
                  <a:gd name="T70" fmla="*/ 106 w 164"/>
                  <a:gd name="T71" fmla="*/ 52 h 190"/>
                  <a:gd name="T72" fmla="*/ 106 w 164"/>
                  <a:gd name="T73" fmla="*/ 32 h 190"/>
                  <a:gd name="T74" fmla="*/ 109 w 164"/>
                  <a:gd name="T75" fmla="*/ 32 h 190"/>
                  <a:gd name="T76" fmla="*/ 103 w 164"/>
                  <a:gd name="T77" fmla="*/ 18 h 190"/>
                  <a:gd name="T78" fmla="*/ 89 w 164"/>
                  <a:gd name="T79" fmla="*/ 7 h 190"/>
                  <a:gd name="T80" fmla="*/ 92 w 164"/>
                  <a:gd name="T81" fmla="*/ 4 h 190"/>
                  <a:gd name="T82" fmla="*/ 97 w 164"/>
                  <a:gd name="T83" fmla="*/ 2 h 190"/>
                  <a:gd name="T84" fmla="*/ 105 w 164"/>
                  <a:gd name="T85" fmla="*/ 0 h 190"/>
                  <a:gd name="T86" fmla="*/ 105 w 164"/>
                  <a:gd name="T87" fmla="*/ 0 h 190"/>
                  <a:gd name="T88" fmla="*/ 147 w 164"/>
                  <a:gd name="T8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4" h="190">
                    <a:moveTo>
                      <a:pt x="147" y="0"/>
                    </a:moveTo>
                    <a:cubicBezTo>
                      <a:pt x="148" y="2"/>
                      <a:pt x="149" y="7"/>
                      <a:pt x="149" y="9"/>
                    </a:cubicBezTo>
                    <a:cubicBezTo>
                      <a:pt x="147" y="15"/>
                      <a:pt x="147" y="15"/>
                      <a:pt x="151" y="20"/>
                    </a:cubicBezTo>
                    <a:cubicBezTo>
                      <a:pt x="152" y="22"/>
                      <a:pt x="157" y="30"/>
                      <a:pt x="152" y="30"/>
                    </a:cubicBezTo>
                    <a:cubicBezTo>
                      <a:pt x="149" y="37"/>
                      <a:pt x="152" y="38"/>
                      <a:pt x="154" y="44"/>
                    </a:cubicBezTo>
                    <a:cubicBezTo>
                      <a:pt x="156" y="48"/>
                      <a:pt x="155" y="48"/>
                      <a:pt x="154" y="52"/>
                    </a:cubicBezTo>
                    <a:cubicBezTo>
                      <a:pt x="153" y="57"/>
                      <a:pt x="158" y="56"/>
                      <a:pt x="159" y="58"/>
                    </a:cubicBezTo>
                    <a:cubicBezTo>
                      <a:pt x="160" y="58"/>
                      <a:pt x="163" y="64"/>
                      <a:pt x="162" y="66"/>
                    </a:cubicBezTo>
                    <a:cubicBezTo>
                      <a:pt x="158" y="69"/>
                      <a:pt x="160" y="74"/>
                      <a:pt x="159" y="79"/>
                    </a:cubicBezTo>
                    <a:cubicBezTo>
                      <a:pt x="159" y="81"/>
                      <a:pt x="163" y="82"/>
                      <a:pt x="163" y="84"/>
                    </a:cubicBezTo>
                    <a:cubicBezTo>
                      <a:pt x="164" y="86"/>
                      <a:pt x="160" y="88"/>
                      <a:pt x="160" y="91"/>
                    </a:cubicBezTo>
                    <a:cubicBezTo>
                      <a:pt x="161" y="93"/>
                      <a:pt x="161" y="94"/>
                      <a:pt x="162" y="96"/>
                    </a:cubicBezTo>
                    <a:cubicBezTo>
                      <a:pt x="162" y="98"/>
                      <a:pt x="160" y="99"/>
                      <a:pt x="158" y="100"/>
                    </a:cubicBezTo>
                    <a:cubicBezTo>
                      <a:pt x="157" y="101"/>
                      <a:pt x="156" y="101"/>
                      <a:pt x="155" y="101"/>
                    </a:cubicBezTo>
                    <a:cubicBezTo>
                      <a:pt x="155" y="102"/>
                      <a:pt x="154" y="102"/>
                      <a:pt x="153" y="102"/>
                    </a:cubicBezTo>
                    <a:cubicBezTo>
                      <a:pt x="153" y="102"/>
                      <a:pt x="152" y="103"/>
                      <a:pt x="152" y="103"/>
                    </a:cubicBezTo>
                    <a:cubicBezTo>
                      <a:pt x="152" y="104"/>
                      <a:pt x="151" y="104"/>
                      <a:pt x="151" y="105"/>
                    </a:cubicBezTo>
                    <a:cubicBezTo>
                      <a:pt x="154" y="189"/>
                      <a:pt x="154" y="189"/>
                      <a:pt x="154" y="189"/>
                    </a:cubicBezTo>
                    <a:cubicBezTo>
                      <a:pt x="154" y="189"/>
                      <a:pt x="154" y="189"/>
                      <a:pt x="154" y="189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1" y="132"/>
                      <a:pt x="1" y="132"/>
                      <a:pt x="1" y="132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13" y="25"/>
                      <a:pt x="108" y="20"/>
                      <a:pt x="103" y="18"/>
                    </a:cubicBezTo>
                    <a:cubicBezTo>
                      <a:pt x="98" y="17"/>
                      <a:pt x="88" y="14"/>
                      <a:pt x="89" y="7"/>
                    </a:cubicBezTo>
                    <a:cubicBezTo>
                      <a:pt x="90" y="6"/>
                      <a:pt x="91" y="5"/>
                      <a:pt x="92" y="4"/>
                    </a:cubicBezTo>
                    <a:cubicBezTo>
                      <a:pt x="94" y="3"/>
                      <a:pt x="95" y="3"/>
                      <a:pt x="97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4" name="Freeform 46">
                <a:extLst>
                  <a:ext uri="{FF2B5EF4-FFF2-40B4-BE49-F238E27FC236}">
                    <a16:creationId xmlns:a16="http://schemas.microsoft.com/office/drawing/2014/main" id="{3247C890-C647-654D-A03B-B310D5A26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452" y="3431819"/>
                <a:ext cx="351940" cy="444232"/>
              </a:xfrm>
              <a:custGeom>
                <a:avLst/>
                <a:gdLst>
                  <a:gd name="T0" fmla="*/ 0 w 286"/>
                  <a:gd name="T1" fmla="*/ 13 h 361"/>
                  <a:gd name="T2" fmla="*/ 261 w 286"/>
                  <a:gd name="T3" fmla="*/ 0 h 361"/>
                  <a:gd name="T4" fmla="*/ 261 w 286"/>
                  <a:gd name="T5" fmla="*/ 0 h 361"/>
                  <a:gd name="T6" fmla="*/ 269 w 286"/>
                  <a:gd name="T7" fmla="*/ 59 h 361"/>
                  <a:gd name="T8" fmla="*/ 269 w 286"/>
                  <a:gd name="T9" fmla="*/ 59 h 361"/>
                  <a:gd name="T10" fmla="*/ 286 w 286"/>
                  <a:gd name="T11" fmla="*/ 361 h 361"/>
                  <a:gd name="T12" fmla="*/ 286 w 286"/>
                  <a:gd name="T13" fmla="*/ 361 h 361"/>
                  <a:gd name="T14" fmla="*/ 100 w 286"/>
                  <a:gd name="T15" fmla="*/ 361 h 361"/>
                  <a:gd name="T16" fmla="*/ 100 w 286"/>
                  <a:gd name="T17" fmla="*/ 361 h 361"/>
                  <a:gd name="T18" fmla="*/ 12 w 286"/>
                  <a:gd name="T19" fmla="*/ 361 h 361"/>
                  <a:gd name="T20" fmla="*/ 12 w 286"/>
                  <a:gd name="T21" fmla="*/ 361 h 361"/>
                  <a:gd name="T22" fmla="*/ 4 w 286"/>
                  <a:gd name="T23" fmla="*/ 161 h 361"/>
                  <a:gd name="T24" fmla="*/ 4 w 286"/>
                  <a:gd name="T25" fmla="*/ 161 h 361"/>
                  <a:gd name="T26" fmla="*/ 0 w 286"/>
                  <a:gd name="T27" fmla="*/ 13 h 361"/>
                  <a:gd name="T28" fmla="*/ 0 w 286"/>
                  <a:gd name="T29" fmla="*/ 1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" h="361">
                    <a:moveTo>
                      <a:pt x="0" y="13"/>
                    </a:moveTo>
                    <a:lnTo>
                      <a:pt x="261" y="0"/>
                    </a:lnTo>
                    <a:lnTo>
                      <a:pt x="261" y="0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86" y="361"/>
                    </a:lnTo>
                    <a:lnTo>
                      <a:pt x="286" y="361"/>
                    </a:lnTo>
                    <a:lnTo>
                      <a:pt x="100" y="361"/>
                    </a:lnTo>
                    <a:lnTo>
                      <a:pt x="100" y="361"/>
                    </a:lnTo>
                    <a:lnTo>
                      <a:pt x="12" y="361"/>
                    </a:lnTo>
                    <a:lnTo>
                      <a:pt x="12" y="361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5" name="Freeform 47">
                <a:extLst>
                  <a:ext uri="{FF2B5EF4-FFF2-40B4-BE49-F238E27FC236}">
                    <a16:creationId xmlns:a16="http://schemas.microsoft.com/office/drawing/2014/main" id="{5949187F-7730-164C-96D7-74020CF28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976" y="3622556"/>
                <a:ext cx="401162" cy="428235"/>
              </a:xfrm>
              <a:custGeom>
                <a:avLst/>
                <a:gdLst>
                  <a:gd name="T0" fmla="*/ 144 w 156"/>
                  <a:gd name="T1" fmla="*/ 3 h 167"/>
                  <a:gd name="T2" fmla="*/ 148 w 156"/>
                  <a:gd name="T3" fmla="*/ 99 h 167"/>
                  <a:gd name="T4" fmla="*/ 148 w 156"/>
                  <a:gd name="T5" fmla="*/ 99 h 167"/>
                  <a:gd name="T6" fmla="*/ 140 w 156"/>
                  <a:gd name="T7" fmla="*/ 101 h 167"/>
                  <a:gd name="T8" fmla="*/ 135 w 156"/>
                  <a:gd name="T9" fmla="*/ 103 h 167"/>
                  <a:gd name="T10" fmla="*/ 132 w 156"/>
                  <a:gd name="T11" fmla="*/ 106 h 167"/>
                  <a:gd name="T12" fmla="*/ 146 w 156"/>
                  <a:gd name="T13" fmla="*/ 117 h 167"/>
                  <a:gd name="T14" fmla="*/ 152 w 156"/>
                  <a:gd name="T15" fmla="*/ 131 h 167"/>
                  <a:gd name="T16" fmla="*/ 149 w 156"/>
                  <a:gd name="T17" fmla="*/ 131 h 167"/>
                  <a:gd name="T18" fmla="*/ 149 w 156"/>
                  <a:gd name="T19" fmla="*/ 151 h 167"/>
                  <a:gd name="T20" fmla="*/ 134 w 156"/>
                  <a:gd name="T21" fmla="*/ 151 h 167"/>
                  <a:gd name="T22" fmla="*/ 134 w 156"/>
                  <a:gd name="T23" fmla="*/ 146 h 167"/>
                  <a:gd name="T24" fmla="*/ 115 w 156"/>
                  <a:gd name="T25" fmla="*/ 146 h 167"/>
                  <a:gd name="T26" fmla="*/ 115 w 156"/>
                  <a:gd name="T27" fmla="*/ 141 h 167"/>
                  <a:gd name="T28" fmla="*/ 93 w 156"/>
                  <a:gd name="T29" fmla="*/ 141 h 167"/>
                  <a:gd name="T30" fmla="*/ 93 w 156"/>
                  <a:gd name="T31" fmla="*/ 167 h 167"/>
                  <a:gd name="T32" fmla="*/ 75 w 156"/>
                  <a:gd name="T33" fmla="*/ 167 h 167"/>
                  <a:gd name="T34" fmla="*/ 75 w 156"/>
                  <a:gd name="T35" fmla="*/ 156 h 167"/>
                  <a:gd name="T36" fmla="*/ 52 w 156"/>
                  <a:gd name="T37" fmla="*/ 156 h 167"/>
                  <a:gd name="T38" fmla="*/ 52 w 156"/>
                  <a:gd name="T39" fmla="*/ 156 h 167"/>
                  <a:gd name="T40" fmla="*/ 26 w 156"/>
                  <a:gd name="T41" fmla="*/ 156 h 167"/>
                  <a:gd name="T42" fmla="*/ 26 w 156"/>
                  <a:gd name="T43" fmla="*/ 156 h 167"/>
                  <a:gd name="T44" fmla="*/ 2 w 156"/>
                  <a:gd name="T45" fmla="*/ 156 h 167"/>
                  <a:gd name="T46" fmla="*/ 0 w 156"/>
                  <a:gd name="T47" fmla="*/ 38 h 167"/>
                  <a:gd name="T48" fmla="*/ 0 w 156"/>
                  <a:gd name="T49" fmla="*/ 38 h 167"/>
                  <a:gd name="T50" fmla="*/ 35 w 156"/>
                  <a:gd name="T51" fmla="*/ 36 h 167"/>
                  <a:gd name="T52" fmla="*/ 11 w 156"/>
                  <a:gd name="T53" fmla="*/ 0 h 167"/>
                  <a:gd name="T54" fmla="*/ 11 w 156"/>
                  <a:gd name="T55" fmla="*/ 0 h 167"/>
                  <a:gd name="T56" fmla="*/ 80 w 156"/>
                  <a:gd name="T57" fmla="*/ 0 h 167"/>
                  <a:gd name="T58" fmla="*/ 80 w 156"/>
                  <a:gd name="T59" fmla="*/ 3 h 167"/>
                  <a:gd name="T60" fmla="*/ 144 w 156"/>
                  <a:gd name="T61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6" h="167">
                    <a:moveTo>
                      <a:pt x="144" y="3"/>
                    </a:moveTo>
                    <a:cubicBezTo>
                      <a:pt x="148" y="99"/>
                      <a:pt x="148" y="99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0" y="101"/>
                      <a:pt x="140" y="101"/>
                      <a:pt x="140" y="101"/>
                    </a:cubicBezTo>
                    <a:cubicBezTo>
                      <a:pt x="138" y="102"/>
                      <a:pt x="137" y="102"/>
                      <a:pt x="135" y="103"/>
                    </a:cubicBezTo>
                    <a:cubicBezTo>
                      <a:pt x="134" y="104"/>
                      <a:pt x="133" y="105"/>
                      <a:pt x="132" y="106"/>
                    </a:cubicBezTo>
                    <a:cubicBezTo>
                      <a:pt x="131" y="113"/>
                      <a:pt x="141" y="116"/>
                      <a:pt x="146" y="117"/>
                    </a:cubicBezTo>
                    <a:cubicBezTo>
                      <a:pt x="151" y="119"/>
                      <a:pt x="156" y="124"/>
                      <a:pt x="152" y="131"/>
                    </a:cubicBezTo>
                    <a:cubicBezTo>
                      <a:pt x="149" y="131"/>
                      <a:pt x="149" y="131"/>
                      <a:pt x="149" y="131"/>
                    </a:cubicBezTo>
                    <a:cubicBezTo>
                      <a:pt x="149" y="151"/>
                      <a:pt x="149" y="151"/>
                      <a:pt x="149" y="151"/>
                    </a:cubicBez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5" y="141"/>
                      <a:pt x="115" y="141"/>
                      <a:pt x="115" y="141"/>
                    </a:cubicBezTo>
                    <a:cubicBezTo>
                      <a:pt x="93" y="141"/>
                      <a:pt x="93" y="141"/>
                      <a:pt x="93" y="141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56"/>
                      <a:pt x="75" y="156"/>
                      <a:pt x="75" y="156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" y="156"/>
                      <a:pt x="2" y="156"/>
                      <a:pt x="2" y="15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144" y="3"/>
                      <a:pt x="144" y="3"/>
                      <a:pt x="144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6" name="Freeform 48">
                <a:extLst>
                  <a:ext uri="{FF2B5EF4-FFF2-40B4-BE49-F238E27FC236}">
                    <a16:creationId xmlns:a16="http://schemas.microsoft.com/office/drawing/2014/main" id="{84C651CA-7E77-CF41-9454-7D494F62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332" y="2857148"/>
                <a:ext cx="519296" cy="590668"/>
              </a:xfrm>
              <a:custGeom>
                <a:avLst/>
                <a:gdLst>
                  <a:gd name="T0" fmla="*/ 5 w 202"/>
                  <a:gd name="T1" fmla="*/ 24 h 230"/>
                  <a:gd name="T2" fmla="*/ 69 w 202"/>
                  <a:gd name="T3" fmla="*/ 24 h 230"/>
                  <a:gd name="T4" fmla="*/ 77 w 202"/>
                  <a:gd name="T5" fmla="*/ 35 h 230"/>
                  <a:gd name="T6" fmla="*/ 76 w 202"/>
                  <a:gd name="T7" fmla="*/ 20 h 230"/>
                  <a:gd name="T8" fmla="*/ 99 w 202"/>
                  <a:gd name="T9" fmla="*/ 34 h 230"/>
                  <a:gd name="T10" fmla="*/ 97 w 202"/>
                  <a:gd name="T11" fmla="*/ 21 h 230"/>
                  <a:gd name="T12" fmla="*/ 97 w 202"/>
                  <a:gd name="T13" fmla="*/ 8 h 230"/>
                  <a:gd name="T14" fmla="*/ 101 w 202"/>
                  <a:gd name="T15" fmla="*/ 5 h 230"/>
                  <a:gd name="T16" fmla="*/ 121 w 202"/>
                  <a:gd name="T17" fmla="*/ 18 h 230"/>
                  <a:gd name="T18" fmla="*/ 130 w 202"/>
                  <a:gd name="T19" fmla="*/ 25 h 230"/>
                  <a:gd name="T20" fmla="*/ 164 w 202"/>
                  <a:gd name="T21" fmla="*/ 43 h 230"/>
                  <a:gd name="T22" fmla="*/ 176 w 202"/>
                  <a:gd name="T23" fmla="*/ 48 h 230"/>
                  <a:gd name="T24" fmla="*/ 176 w 202"/>
                  <a:gd name="T25" fmla="*/ 48 h 230"/>
                  <a:gd name="T26" fmla="*/ 177 w 202"/>
                  <a:gd name="T27" fmla="*/ 57 h 230"/>
                  <a:gd name="T28" fmla="*/ 177 w 202"/>
                  <a:gd name="T29" fmla="*/ 63 h 230"/>
                  <a:gd name="T30" fmla="*/ 177 w 202"/>
                  <a:gd name="T31" fmla="*/ 66 h 230"/>
                  <a:gd name="T32" fmla="*/ 177 w 202"/>
                  <a:gd name="T33" fmla="*/ 66 h 230"/>
                  <a:gd name="T34" fmla="*/ 185 w 202"/>
                  <a:gd name="T35" fmla="*/ 67 h 230"/>
                  <a:gd name="T36" fmla="*/ 185 w 202"/>
                  <a:gd name="T37" fmla="*/ 67 h 230"/>
                  <a:gd name="T38" fmla="*/ 184 w 202"/>
                  <a:gd name="T39" fmla="*/ 72 h 230"/>
                  <a:gd name="T40" fmla="*/ 181 w 202"/>
                  <a:gd name="T41" fmla="*/ 75 h 230"/>
                  <a:gd name="T42" fmla="*/ 179 w 202"/>
                  <a:gd name="T43" fmla="*/ 77 h 230"/>
                  <a:gd name="T44" fmla="*/ 178 w 202"/>
                  <a:gd name="T45" fmla="*/ 80 h 230"/>
                  <a:gd name="T46" fmla="*/ 177 w 202"/>
                  <a:gd name="T47" fmla="*/ 86 h 230"/>
                  <a:gd name="T48" fmla="*/ 177 w 202"/>
                  <a:gd name="T49" fmla="*/ 87 h 230"/>
                  <a:gd name="T50" fmla="*/ 177 w 202"/>
                  <a:gd name="T51" fmla="*/ 87 h 230"/>
                  <a:gd name="T52" fmla="*/ 196 w 202"/>
                  <a:gd name="T53" fmla="*/ 87 h 230"/>
                  <a:gd name="T54" fmla="*/ 202 w 202"/>
                  <a:gd name="T55" fmla="*/ 224 h 230"/>
                  <a:gd name="T56" fmla="*/ 202 w 202"/>
                  <a:gd name="T57" fmla="*/ 224 h 230"/>
                  <a:gd name="T58" fmla="*/ 77 w 202"/>
                  <a:gd name="T59" fmla="*/ 230 h 230"/>
                  <a:gd name="T60" fmla="*/ 77 w 202"/>
                  <a:gd name="T61" fmla="*/ 230 h 230"/>
                  <a:gd name="T62" fmla="*/ 51 w 202"/>
                  <a:gd name="T63" fmla="*/ 198 h 230"/>
                  <a:gd name="T64" fmla="*/ 17 w 202"/>
                  <a:gd name="T65" fmla="*/ 198 h 230"/>
                  <a:gd name="T66" fmla="*/ 12 w 202"/>
                  <a:gd name="T67" fmla="*/ 125 h 230"/>
                  <a:gd name="T68" fmla="*/ 0 w 202"/>
                  <a:gd name="T69" fmla="*/ 125 h 230"/>
                  <a:gd name="T70" fmla="*/ 0 w 202"/>
                  <a:gd name="T71" fmla="*/ 86 h 230"/>
                  <a:gd name="T72" fmla="*/ 6 w 202"/>
                  <a:gd name="T73" fmla="*/ 79 h 230"/>
                  <a:gd name="T74" fmla="*/ 10 w 202"/>
                  <a:gd name="T75" fmla="*/ 76 h 230"/>
                  <a:gd name="T76" fmla="*/ 11 w 202"/>
                  <a:gd name="T77" fmla="*/ 76 h 230"/>
                  <a:gd name="T78" fmla="*/ 11 w 202"/>
                  <a:gd name="T79" fmla="*/ 75 h 230"/>
                  <a:gd name="T80" fmla="*/ 10 w 202"/>
                  <a:gd name="T81" fmla="*/ 71 h 230"/>
                  <a:gd name="T82" fmla="*/ 6 w 202"/>
                  <a:gd name="T83" fmla="*/ 68 h 230"/>
                  <a:gd name="T84" fmla="*/ 5 w 202"/>
                  <a:gd name="T85" fmla="*/ 60 h 230"/>
                  <a:gd name="T86" fmla="*/ 5 w 202"/>
                  <a:gd name="T87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2" h="230">
                    <a:moveTo>
                      <a:pt x="5" y="24"/>
                    </a:move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7"/>
                      <a:pt x="74" y="35"/>
                      <a:pt x="77" y="35"/>
                    </a:cubicBezTo>
                    <a:cubicBezTo>
                      <a:pt x="77" y="30"/>
                      <a:pt x="76" y="25"/>
                      <a:pt x="76" y="20"/>
                    </a:cubicBezTo>
                    <a:cubicBezTo>
                      <a:pt x="83" y="23"/>
                      <a:pt x="89" y="34"/>
                      <a:pt x="99" y="34"/>
                    </a:cubicBezTo>
                    <a:cubicBezTo>
                      <a:pt x="99" y="31"/>
                      <a:pt x="97" y="25"/>
                      <a:pt x="97" y="21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0"/>
                      <a:pt x="97" y="1"/>
                      <a:pt x="101" y="5"/>
                    </a:cubicBezTo>
                    <a:cubicBezTo>
                      <a:pt x="105" y="10"/>
                      <a:pt x="116" y="15"/>
                      <a:pt x="121" y="18"/>
                    </a:cubicBezTo>
                    <a:cubicBezTo>
                      <a:pt x="125" y="19"/>
                      <a:pt x="127" y="23"/>
                      <a:pt x="130" y="25"/>
                    </a:cubicBezTo>
                    <a:cubicBezTo>
                      <a:pt x="141" y="33"/>
                      <a:pt x="154" y="36"/>
                      <a:pt x="164" y="43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6" y="48"/>
                      <a:pt x="176" y="48"/>
                      <a:pt x="176" y="48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77" y="59"/>
                      <a:pt x="177" y="61"/>
                      <a:pt x="177" y="63"/>
                    </a:cubicBezTo>
                    <a:cubicBezTo>
                      <a:pt x="177" y="63"/>
                      <a:pt x="176" y="66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9" y="67"/>
                      <a:pt x="182" y="66"/>
                      <a:pt x="185" y="67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85" y="69"/>
                      <a:pt x="185" y="70"/>
                      <a:pt x="184" y="72"/>
                    </a:cubicBezTo>
                    <a:cubicBezTo>
                      <a:pt x="183" y="74"/>
                      <a:pt x="182" y="74"/>
                      <a:pt x="181" y="75"/>
                    </a:cubicBezTo>
                    <a:cubicBezTo>
                      <a:pt x="180" y="76"/>
                      <a:pt x="179" y="77"/>
                      <a:pt x="179" y="77"/>
                    </a:cubicBezTo>
                    <a:cubicBezTo>
                      <a:pt x="177" y="78"/>
                      <a:pt x="178" y="78"/>
                      <a:pt x="178" y="80"/>
                    </a:cubicBezTo>
                    <a:cubicBezTo>
                      <a:pt x="178" y="82"/>
                      <a:pt x="178" y="84"/>
                      <a:pt x="177" y="86"/>
                    </a:cubicBezTo>
                    <a:cubicBezTo>
                      <a:pt x="177" y="88"/>
                      <a:pt x="176" y="86"/>
                      <a:pt x="177" y="87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96" y="87"/>
                      <a:pt x="196" y="87"/>
                      <a:pt x="196" y="87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77" y="230"/>
                      <a:pt x="77" y="230"/>
                      <a:pt x="77" y="230"/>
                    </a:cubicBezTo>
                    <a:cubicBezTo>
                      <a:pt x="77" y="230"/>
                      <a:pt x="77" y="230"/>
                      <a:pt x="77" y="230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17" y="198"/>
                      <a:pt x="17" y="198"/>
                      <a:pt x="17" y="198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3"/>
                      <a:pt x="4" y="81"/>
                      <a:pt x="6" y="79"/>
                    </a:cubicBezTo>
                    <a:cubicBezTo>
                      <a:pt x="7" y="79"/>
                      <a:pt x="10" y="78"/>
                      <a:pt x="10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11" y="73"/>
                      <a:pt x="10" y="71"/>
                    </a:cubicBezTo>
                    <a:cubicBezTo>
                      <a:pt x="9" y="70"/>
                      <a:pt x="7" y="69"/>
                      <a:pt x="6" y="68"/>
                    </a:cubicBezTo>
                    <a:cubicBezTo>
                      <a:pt x="4" y="65"/>
                      <a:pt x="5" y="64"/>
                      <a:pt x="5" y="60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7" name="Freeform 49">
                <a:extLst>
                  <a:ext uri="{FF2B5EF4-FFF2-40B4-BE49-F238E27FC236}">
                    <a16:creationId xmlns:a16="http://schemas.microsoft.com/office/drawing/2014/main" id="{8E372B5D-747A-2A43-B844-D29A9113D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906" y="2702097"/>
                <a:ext cx="413468" cy="927842"/>
              </a:xfrm>
              <a:custGeom>
                <a:avLst/>
                <a:gdLst>
                  <a:gd name="T0" fmla="*/ 44 w 161"/>
                  <a:gd name="T1" fmla="*/ 0 h 361"/>
                  <a:gd name="T2" fmla="*/ 37 w 161"/>
                  <a:gd name="T3" fmla="*/ 5 h 361"/>
                  <a:gd name="T4" fmla="*/ 26 w 161"/>
                  <a:gd name="T5" fmla="*/ 21 h 361"/>
                  <a:gd name="T6" fmla="*/ 20 w 161"/>
                  <a:gd name="T7" fmla="*/ 31 h 361"/>
                  <a:gd name="T8" fmla="*/ 10 w 161"/>
                  <a:gd name="T9" fmla="*/ 35 h 361"/>
                  <a:gd name="T10" fmla="*/ 10 w 161"/>
                  <a:gd name="T11" fmla="*/ 35 h 361"/>
                  <a:gd name="T12" fmla="*/ 13 w 161"/>
                  <a:gd name="T13" fmla="*/ 154 h 361"/>
                  <a:gd name="T14" fmla="*/ 10 w 161"/>
                  <a:gd name="T15" fmla="*/ 154 h 361"/>
                  <a:gd name="T16" fmla="*/ 10 w 161"/>
                  <a:gd name="T17" fmla="*/ 155 h 361"/>
                  <a:gd name="T18" fmla="*/ 9 w 161"/>
                  <a:gd name="T19" fmla="*/ 176 h 361"/>
                  <a:gd name="T20" fmla="*/ 9 w 161"/>
                  <a:gd name="T21" fmla="*/ 176 h 361"/>
                  <a:gd name="T22" fmla="*/ 9 w 161"/>
                  <a:gd name="T23" fmla="*/ 182 h 361"/>
                  <a:gd name="T24" fmla="*/ 6 w 161"/>
                  <a:gd name="T25" fmla="*/ 191 h 361"/>
                  <a:gd name="T26" fmla="*/ 3 w 161"/>
                  <a:gd name="T27" fmla="*/ 205 h 361"/>
                  <a:gd name="T28" fmla="*/ 3 w 161"/>
                  <a:gd name="T29" fmla="*/ 231 h 361"/>
                  <a:gd name="T30" fmla="*/ 10 w 161"/>
                  <a:gd name="T31" fmla="*/ 259 h 361"/>
                  <a:gd name="T32" fmla="*/ 7 w 161"/>
                  <a:gd name="T33" fmla="*/ 269 h 361"/>
                  <a:gd name="T34" fmla="*/ 0 w 161"/>
                  <a:gd name="T35" fmla="*/ 296 h 361"/>
                  <a:gd name="T36" fmla="*/ 10 w 161"/>
                  <a:gd name="T37" fmla="*/ 319 h 361"/>
                  <a:gd name="T38" fmla="*/ 20 w 161"/>
                  <a:gd name="T39" fmla="*/ 334 h 361"/>
                  <a:gd name="T40" fmla="*/ 27 w 161"/>
                  <a:gd name="T41" fmla="*/ 354 h 361"/>
                  <a:gd name="T42" fmla="*/ 28 w 161"/>
                  <a:gd name="T43" fmla="*/ 358 h 361"/>
                  <a:gd name="T44" fmla="*/ 28 w 161"/>
                  <a:gd name="T45" fmla="*/ 358 h 361"/>
                  <a:gd name="T46" fmla="*/ 97 w 161"/>
                  <a:gd name="T47" fmla="*/ 358 h 361"/>
                  <a:gd name="T48" fmla="*/ 97 w 161"/>
                  <a:gd name="T49" fmla="*/ 361 h 361"/>
                  <a:gd name="T50" fmla="*/ 161 w 161"/>
                  <a:gd name="T51" fmla="*/ 361 h 361"/>
                  <a:gd name="T52" fmla="*/ 161 w 161"/>
                  <a:gd name="T53" fmla="*/ 361 h 361"/>
                  <a:gd name="T54" fmla="*/ 159 w 161"/>
                  <a:gd name="T55" fmla="*/ 290 h 361"/>
                  <a:gd name="T56" fmla="*/ 159 w 161"/>
                  <a:gd name="T57" fmla="*/ 290 h 361"/>
                  <a:gd name="T58" fmla="*/ 133 w 161"/>
                  <a:gd name="T59" fmla="*/ 258 h 361"/>
                  <a:gd name="T60" fmla="*/ 99 w 161"/>
                  <a:gd name="T61" fmla="*/ 258 h 361"/>
                  <a:gd name="T62" fmla="*/ 94 w 161"/>
                  <a:gd name="T63" fmla="*/ 185 h 361"/>
                  <a:gd name="T64" fmla="*/ 82 w 161"/>
                  <a:gd name="T65" fmla="*/ 185 h 361"/>
                  <a:gd name="T66" fmla="*/ 82 w 161"/>
                  <a:gd name="T67" fmla="*/ 146 h 361"/>
                  <a:gd name="T68" fmla="*/ 88 w 161"/>
                  <a:gd name="T69" fmla="*/ 139 h 361"/>
                  <a:gd name="T70" fmla="*/ 92 w 161"/>
                  <a:gd name="T71" fmla="*/ 136 h 361"/>
                  <a:gd name="T72" fmla="*/ 93 w 161"/>
                  <a:gd name="T73" fmla="*/ 136 h 361"/>
                  <a:gd name="T74" fmla="*/ 93 w 161"/>
                  <a:gd name="T75" fmla="*/ 135 h 361"/>
                  <a:gd name="T76" fmla="*/ 92 w 161"/>
                  <a:gd name="T77" fmla="*/ 131 h 361"/>
                  <a:gd name="T78" fmla="*/ 88 w 161"/>
                  <a:gd name="T79" fmla="*/ 128 h 361"/>
                  <a:gd name="T80" fmla="*/ 87 w 161"/>
                  <a:gd name="T81" fmla="*/ 120 h 361"/>
                  <a:gd name="T82" fmla="*/ 87 w 161"/>
                  <a:gd name="T83" fmla="*/ 84 h 361"/>
                  <a:gd name="T84" fmla="*/ 87 w 161"/>
                  <a:gd name="T85" fmla="*/ 84 h 361"/>
                  <a:gd name="T86" fmla="*/ 87 w 161"/>
                  <a:gd name="T87" fmla="*/ 71 h 361"/>
                  <a:gd name="T88" fmla="*/ 44 w 161"/>
                  <a:gd name="T89" fmla="*/ 71 h 361"/>
                  <a:gd name="T90" fmla="*/ 44 w 161"/>
                  <a:gd name="T9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361">
                    <a:moveTo>
                      <a:pt x="44" y="0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1" y="9"/>
                      <a:pt x="30" y="18"/>
                      <a:pt x="26" y="21"/>
                    </a:cubicBezTo>
                    <a:cubicBezTo>
                      <a:pt x="26" y="24"/>
                      <a:pt x="22" y="30"/>
                      <a:pt x="20" y="31"/>
                    </a:cubicBezTo>
                    <a:cubicBezTo>
                      <a:pt x="19" y="35"/>
                      <a:pt x="14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0" y="154"/>
                      <a:pt x="10" y="155"/>
                      <a:pt x="10" y="155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8"/>
                      <a:pt x="9" y="180"/>
                      <a:pt x="9" y="182"/>
                    </a:cubicBezTo>
                    <a:cubicBezTo>
                      <a:pt x="8" y="183"/>
                      <a:pt x="8" y="190"/>
                      <a:pt x="6" y="191"/>
                    </a:cubicBezTo>
                    <a:cubicBezTo>
                      <a:pt x="6" y="196"/>
                      <a:pt x="3" y="201"/>
                      <a:pt x="3" y="205"/>
                    </a:cubicBezTo>
                    <a:cubicBezTo>
                      <a:pt x="1" y="213"/>
                      <a:pt x="0" y="224"/>
                      <a:pt x="3" y="231"/>
                    </a:cubicBezTo>
                    <a:cubicBezTo>
                      <a:pt x="5" y="241"/>
                      <a:pt x="10" y="248"/>
                      <a:pt x="10" y="259"/>
                    </a:cubicBezTo>
                    <a:cubicBezTo>
                      <a:pt x="10" y="262"/>
                      <a:pt x="10" y="267"/>
                      <a:pt x="7" y="269"/>
                    </a:cubicBezTo>
                    <a:cubicBezTo>
                      <a:pt x="4" y="279"/>
                      <a:pt x="0" y="285"/>
                      <a:pt x="0" y="296"/>
                    </a:cubicBezTo>
                    <a:cubicBezTo>
                      <a:pt x="0" y="303"/>
                      <a:pt x="5" y="314"/>
                      <a:pt x="10" y="319"/>
                    </a:cubicBezTo>
                    <a:cubicBezTo>
                      <a:pt x="11" y="323"/>
                      <a:pt x="17" y="331"/>
                      <a:pt x="20" y="334"/>
                    </a:cubicBezTo>
                    <a:cubicBezTo>
                      <a:pt x="23" y="339"/>
                      <a:pt x="27" y="348"/>
                      <a:pt x="27" y="354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28" y="358"/>
                      <a:pt x="28" y="358"/>
                      <a:pt x="28" y="358"/>
                    </a:cubicBezTo>
                    <a:cubicBezTo>
                      <a:pt x="97" y="358"/>
                      <a:pt x="97" y="358"/>
                      <a:pt x="97" y="358"/>
                    </a:cubicBezTo>
                    <a:cubicBezTo>
                      <a:pt x="97" y="361"/>
                      <a:pt x="97" y="361"/>
                      <a:pt x="97" y="361"/>
                    </a:cubicBezTo>
                    <a:cubicBezTo>
                      <a:pt x="161" y="361"/>
                      <a:pt x="161" y="361"/>
                      <a:pt x="161" y="361"/>
                    </a:cubicBezTo>
                    <a:cubicBezTo>
                      <a:pt x="161" y="361"/>
                      <a:pt x="161" y="361"/>
                      <a:pt x="161" y="361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59" y="290"/>
                      <a:pt x="159" y="290"/>
                      <a:pt x="159" y="290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99" y="258"/>
                      <a:pt x="99" y="258"/>
                      <a:pt x="99" y="258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84" y="143"/>
                      <a:pt x="86" y="141"/>
                      <a:pt x="88" y="139"/>
                    </a:cubicBezTo>
                    <a:cubicBezTo>
                      <a:pt x="89" y="139"/>
                      <a:pt x="92" y="138"/>
                      <a:pt x="92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5"/>
                      <a:pt x="93" y="135"/>
                    </a:cubicBezTo>
                    <a:cubicBezTo>
                      <a:pt x="92" y="134"/>
                      <a:pt x="93" y="133"/>
                      <a:pt x="92" y="131"/>
                    </a:cubicBezTo>
                    <a:cubicBezTo>
                      <a:pt x="91" y="130"/>
                      <a:pt x="89" y="129"/>
                      <a:pt x="88" y="128"/>
                    </a:cubicBezTo>
                    <a:cubicBezTo>
                      <a:pt x="86" y="125"/>
                      <a:pt x="87" y="124"/>
                      <a:pt x="87" y="120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8" name="Freeform 50">
                <a:extLst>
                  <a:ext uri="{FF2B5EF4-FFF2-40B4-BE49-F238E27FC236}">
                    <a16:creationId xmlns:a16="http://schemas.microsoft.com/office/drawing/2014/main" id="{AFCD68E2-6B7A-2247-AF5A-50F6E7F2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247" y="3154943"/>
                <a:ext cx="329790" cy="567288"/>
              </a:xfrm>
              <a:custGeom>
                <a:avLst/>
                <a:gdLst>
                  <a:gd name="T0" fmla="*/ 85 w 128"/>
                  <a:gd name="T1" fmla="*/ 0 h 221"/>
                  <a:gd name="T2" fmla="*/ 85 w 128"/>
                  <a:gd name="T3" fmla="*/ 6 h 221"/>
                  <a:gd name="T4" fmla="*/ 82 w 128"/>
                  <a:gd name="T5" fmla="*/ 15 h 221"/>
                  <a:gd name="T6" fmla="*/ 79 w 128"/>
                  <a:gd name="T7" fmla="*/ 29 h 221"/>
                  <a:gd name="T8" fmla="*/ 79 w 128"/>
                  <a:gd name="T9" fmla="*/ 55 h 221"/>
                  <a:gd name="T10" fmla="*/ 86 w 128"/>
                  <a:gd name="T11" fmla="*/ 83 h 221"/>
                  <a:gd name="T12" fmla="*/ 83 w 128"/>
                  <a:gd name="T13" fmla="*/ 93 h 221"/>
                  <a:gd name="T14" fmla="*/ 76 w 128"/>
                  <a:gd name="T15" fmla="*/ 120 h 221"/>
                  <a:gd name="T16" fmla="*/ 86 w 128"/>
                  <a:gd name="T17" fmla="*/ 143 h 221"/>
                  <a:gd name="T18" fmla="*/ 96 w 128"/>
                  <a:gd name="T19" fmla="*/ 158 h 221"/>
                  <a:gd name="T20" fmla="*/ 103 w 128"/>
                  <a:gd name="T21" fmla="*/ 178 h 221"/>
                  <a:gd name="T22" fmla="*/ 104 w 128"/>
                  <a:gd name="T23" fmla="*/ 182 h 221"/>
                  <a:gd name="T24" fmla="*/ 104 w 128"/>
                  <a:gd name="T25" fmla="*/ 182 h 221"/>
                  <a:gd name="T26" fmla="*/ 128 w 128"/>
                  <a:gd name="T27" fmla="*/ 218 h 221"/>
                  <a:gd name="T28" fmla="*/ 93 w 128"/>
                  <a:gd name="T29" fmla="*/ 220 h 221"/>
                  <a:gd name="T30" fmla="*/ 93 w 128"/>
                  <a:gd name="T31" fmla="*/ 220 h 221"/>
                  <a:gd name="T32" fmla="*/ 26 w 128"/>
                  <a:gd name="T33" fmla="*/ 221 h 221"/>
                  <a:gd name="T34" fmla="*/ 26 w 128"/>
                  <a:gd name="T35" fmla="*/ 221 h 221"/>
                  <a:gd name="T36" fmla="*/ 25 w 128"/>
                  <a:gd name="T37" fmla="*/ 166 h 221"/>
                  <a:gd name="T38" fmla="*/ 22 w 128"/>
                  <a:gd name="T39" fmla="*/ 155 h 221"/>
                  <a:gd name="T40" fmla="*/ 17 w 128"/>
                  <a:gd name="T41" fmla="*/ 144 h 221"/>
                  <a:gd name="T42" fmla="*/ 15 w 128"/>
                  <a:gd name="T43" fmla="*/ 137 h 221"/>
                  <a:gd name="T44" fmla="*/ 13 w 128"/>
                  <a:gd name="T45" fmla="*/ 131 h 221"/>
                  <a:gd name="T46" fmla="*/ 10 w 128"/>
                  <a:gd name="T47" fmla="*/ 120 h 221"/>
                  <a:gd name="T48" fmla="*/ 0 w 128"/>
                  <a:gd name="T49" fmla="*/ 120 h 221"/>
                  <a:gd name="T50" fmla="*/ 0 w 128"/>
                  <a:gd name="T51" fmla="*/ 120 h 221"/>
                  <a:gd name="T52" fmla="*/ 0 w 128"/>
                  <a:gd name="T53" fmla="*/ 73 h 221"/>
                  <a:gd name="T54" fmla="*/ 3 w 128"/>
                  <a:gd name="T55" fmla="*/ 70 h 221"/>
                  <a:gd name="T56" fmla="*/ 3 w 128"/>
                  <a:gd name="T57" fmla="*/ 7 h 221"/>
                  <a:gd name="T58" fmla="*/ 3 w 128"/>
                  <a:gd name="T59" fmla="*/ 7 h 221"/>
                  <a:gd name="T60" fmla="*/ 85 w 128"/>
                  <a:gd name="T6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221">
                    <a:moveTo>
                      <a:pt x="85" y="0"/>
                    </a:moveTo>
                    <a:cubicBezTo>
                      <a:pt x="85" y="2"/>
                      <a:pt x="85" y="4"/>
                      <a:pt x="85" y="6"/>
                    </a:cubicBezTo>
                    <a:cubicBezTo>
                      <a:pt x="84" y="7"/>
                      <a:pt x="84" y="14"/>
                      <a:pt x="82" y="15"/>
                    </a:cubicBezTo>
                    <a:cubicBezTo>
                      <a:pt x="82" y="20"/>
                      <a:pt x="79" y="25"/>
                      <a:pt x="79" y="29"/>
                    </a:cubicBezTo>
                    <a:cubicBezTo>
                      <a:pt x="77" y="37"/>
                      <a:pt x="76" y="48"/>
                      <a:pt x="79" y="55"/>
                    </a:cubicBezTo>
                    <a:cubicBezTo>
                      <a:pt x="81" y="65"/>
                      <a:pt x="86" y="72"/>
                      <a:pt x="86" y="83"/>
                    </a:cubicBezTo>
                    <a:cubicBezTo>
                      <a:pt x="86" y="86"/>
                      <a:pt x="86" y="91"/>
                      <a:pt x="83" y="93"/>
                    </a:cubicBezTo>
                    <a:cubicBezTo>
                      <a:pt x="80" y="103"/>
                      <a:pt x="76" y="109"/>
                      <a:pt x="76" y="120"/>
                    </a:cubicBezTo>
                    <a:cubicBezTo>
                      <a:pt x="76" y="127"/>
                      <a:pt x="81" y="138"/>
                      <a:pt x="86" y="143"/>
                    </a:cubicBezTo>
                    <a:cubicBezTo>
                      <a:pt x="87" y="147"/>
                      <a:pt x="93" y="155"/>
                      <a:pt x="96" y="158"/>
                    </a:cubicBezTo>
                    <a:cubicBezTo>
                      <a:pt x="99" y="163"/>
                      <a:pt x="103" y="172"/>
                      <a:pt x="103" y="178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5" y="166"/>
                      <a:pt x="25" y="166"/>
                      <a:pt x="25" y="166"/>
                    </a:cubicBezTo>
                    <a:cubicBezTo>
                      <a:pt x="25" y="163"/>
                      <a:pt x="23" y="158"/>
                      <a:pt x="22" y="155"/>
                    </a:cubicBezTo>
                    <a:cubicBezTo>
                      <a:pt x="20" y="153"/>
                      <a:pt x="19" y="145"/>
                      <a:pt x="17" y="144"/>
                    </a:cubicBezTo>
                    <a:cubicBezTo>
                      <a:pt x="17" y="142"/>
                      <a:pt x="15" y="139"/>
                      <a:pt x="15" y="137"/>
                    </a:cubicBezTo>
                    <a:cubicBezTo>
                      <a:pt x="14" y="135"/>
                      <a:pt x="14" y="133"/>
                      <a:pt x="13" y="131"/>
                    </a:cubicBezTo>
                    <a:cubicBezTo>
                      <a:pt x="11" y="128"/>
                      <a:pt x="11" y="124"/>
                      <a:pt x="1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85" y="0"/>
                      <a:pt x="85" y="0"/>
                      <a:pt x="8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59" name="Freeform 51">
                <a:extLst>
                  <a:ext uri="{FF2B5EF4-FFF2-40B4-BE49-F238E27FC236}">
                    <a16:creationId xmlns:a16="http://schemas.microsoft.com/office/drawing/2014/main" id="{FFD46D61-FF38-A348-B5AA-48EDC019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267" y="3719769"/>
                <a:ext cx="418390" cy="354401"/>
              </a:xfrm>
              <a:custGeom>
                <a:avLst/>
                <a:gdLst>
                  <a:gd name="T0" fmla="*/ 70 w 163"/>
                  <a:gd name="T1" fmla="*/ 1 h 138"/>
                  <a:gd name="T2" fmla="*/ 137 w 163"/>
                  <a:gd name="T3" fmla="*/ 0 h 138"/>
                  <a:gd name="T4" fmla="*/ 137 w 163"/>
                  <a:gd name="T5" fmla="*/ 0 h 138"/>
                  <a:gd name="T6" fmla="*/ 139 w 163"/>
                  <a:gd name="T7" fmla="*/ 118 h 138"/>
                  <a:gd name="T8" fmla="*/ 163 w 163"/>
                  <a:gd name="T9" fmla="*/ 118 h 138"/>
                  <a:gd name="T10" fmla="*/ 163 w 163"/>
                  <a:gd name="T11" fmla="*/ 118 h 138"/>
                  <a:gd name="T12" fmla="*/ 163 w 163"/>
                  <a:gd name="T13" fmla="*/ 133 h 138"/>
                  <a:gd name="T14" fmla="*/ 157 w 163"/>
                  <a:gd name="T15" fmla="*/ 138 h 138"/>
                  <a:gd name="T16" fmla="*/ 140 w 163"/>
                  <a:gd name="T17" fmla="*/ 138 h 138"/>
                  <a:gd name="T18" fmla="*/ 140 w 163"/>
                  <a:gd name="T19" fmla="*/ 134 h 138"/>
                  <a:gd name="T20" fmla="*/ 125 w 163"/>
                  <a:gd name="T21" fmla="*/ 134 h 138"/>
                  <a:gd name="T22" fmla="*/ 125 w 163"/>
                  <a:gd name="T23" fmla="*/ 114 h 138"/>
                  <a:gd name="T24" fmla="*/ 47 w 163"/>
                  <a:gd name="T25" fmla="*/ 114 h 138"/>
                  <a:gd name="T26" fmla="*/ 47 w 163"/>
                  <a:gd name="T27" fmla="*/ 123 h 138"/>
                  <a:gd name="T28" fmla="*/ 47 w 163"/>
                  <a:gd name="T29" fmla="*/ 123 h 138"/>
                  <a:gd name="T30" fmla="*/ 0 w 163"/>
                  <a:gd name="T31" fmla="*/ 123 h 138"/>
                  <a:gd name="T32" fmla="*/ 0 w 163"/>
                  <a:gd name="T33" fmla="*/ 25 h 138"/>
                  <a:gd name="T34" fmla="*/ 0 w 163"/>
                  <a:gd name="T35" fmla="*/ 25 h 138"/>
                  <a:gd name="T36" fmla="*/ 39 w 163"/>
                  <a:gd name="T37" fmla="*/ 25 h 138"/>
                  <a:gd name="T38" fmla="*/ 39 w 163"/>
                  <a:gd name="T39" fmla="*/ 38 h 138"/>
                  <a:gd name="T40" fmla="*/ 41 w 163"/>
                  <a:gd name="T41" fmla="*/ 37 h 138"/>
                  <a:gd name="T42" fmla="*/ 54 w 163"/>
                  <a:gd name="T43" fmla="*/ 37 h 138"/>
                  <a:gd name="T44" fmla="*/ 57 w 163"/>
                  <a:gd name="T45" fmla="*/ 37 h 138"/>
                  <a:gd name="T46" fmla="*/ 59 w 163"/>
                  <a:gd name="T47" fmla="*/ 36 h 138"/>
                  <a:gd name="T48" fmla="*/ 62 w 163"/>
                  <a:gd name="T49" fmla="*/ 36 h 138"/>
                  <a:gd name="T50" fmla="*/ 65 w 163"/>
                  <a:gd name="T51" fmla="*/ 36 h 138"/>
                  <a:gd name="T52" fmla="*/ 70 w 163"/>
                  <a:gd name="T53" fmla="*/ 36 h 138"/>
                  <a:gd name="T54" fmla="*/ 70 w 163"/>
                  <a:gd name="T55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3" h="138">
                    <a:moveTo>
                      <a:pt x="70" y="1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18"/>
                      <a:pt x="163" y="118"/>
                      <a:pt x="163" y="118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40" y="138"/>
                      <a:pt x="140" y="138"/>
                      <a:pt x="140" y="138"/>
                    </a:cubicBezTo>
                    <a:cubicBezTo>
                      <a:pt x="140" y="134"/>
                      <a:pt x="140" y="134"/>
                      <a:pt x="140" y="134"/>
                    </a:cubicBezTo>
                    <a:cubicBezTo>
                      <a:pt x="125" y="134"/>
                      <a:pt x="125" y="134"/>
                      <a:pt x="125" y="134"/>
                    </a:cubicBezTo>
                    <a:cubicBezTo>
                      <a:pt x="125" y="114"/>
                      <a:pt x="125" y="114"/>
                      <a:pt x="125" y="114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8"/>
                      <a:pt x="41" y="38"/>
                      <a:pt x="41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7" y="36"/>
                      <a:pt x="59" y="36"/>
                      <a:pt x="59" y="36"/>
                    </a:cubicBezTo>
                    <a:cubicBezTo>
                      <a:pt x="60" y="36"/>
                      <a:pt x="61" y="36"/>
                      <a:pt x="62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1"/>
                      <a:pt x="70" y="1"/>
                      <a:pt x="70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0" name="Freeform 52">
                <a:extLst>
                  <a:ext uri="{FF2B5EF4-FFF2-40B4-BE49-F238E27FC236}">
                    <a16:creationId xmlns:a16="http://schemas.microsoft.com/office/drawing/2014/main" id="{759E45A9-1394-1448-9A55-8AA2CD37B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305" y="3462583"/>
                <a:ext cx="403623" cy="354401"/>
              </a:xfrm>
              <a:custGeom>
                <a:avLst/>
                <a:gdLst>
                  <a:gd name="T0" fmla="*/ 131 w 157"/>
                  <a:gd name="T1" fmla="*/ 0 h 138"/>
                  <a:gd name="T2" fmla="*/ 141 w 157"/>
                  <a:gd name="T3" fmla="*/ 0 h 138"/>
                  <a:gd name="T4" fmla="*/ 144 w 157"/>
                  <a:gd name="T5" fmla="*/ 11 h 138"/>
                  <a:gd name="T6" fmla="*/ 146 w 157"/>
                  <a:gd name="T7" fmla="*/ 17 h 138"/>
                  <a:gd name="T8" fmla="*/ 148 w 157"/>
                  <a:gd name="T9" fmla="*/ 24 h 138"/>
                  <a:gd name="T10" fmla="*/ 153 w 157"/>
                  <a:gd name="T11" fmla="*/ 35 h 138"/>
                  <a:gd name="T12" fmla="*/ 156 w 157"/>
                  <a:gd name="T13" fmla="*/ 46 h 138"/>
                  <a:gd name="T14" fmla="*/ 157 w 157"/>
                  <a:gd name="T15" fmla="*/ 101 h 138"/>
                  <a:gd name="T16" fmla="*/ 157 w 157"/>
                  <a:gd name="T17" fmla="*/ 101 h 138"/>
                  <a:gd name="T18" fmla="*/ 157 w 157"/>
                  <a:gd name="T19" fmla="*/ 136 h 138"/>
                  <a:gd name="T20" fmla="*/ 152 w 157"/>
                  <a:gd name="T21" fmla="*/ 136 h 138"/>
                  <a:gd name="T22" fmla="*/ 149 w 157"/>
                  <a:gd name="T23" fmla="*/ 136 h 138"/>
                  <a:gd name="T24" fmla="*/ 146 w 157"/>
                  <a:gd name="T25" fmla="*/ 136 h 138"/>
                  <a:gd name="T26" fmla="*/ 144 w 157"/>
                  <a:gd name="T27" fmla="*/ 137 h 138"/>
                  <a:gd name="T28" fmla="*/ 141 w 157"/>
                  <a:gd name="T29" fmla="*/ 137 h 138"/>
                  <a:gd name="T30" fmla="*/ 128 w 157"/>
                  <a:gd name="T31" fmla="*/ 137 h 138"/>
                  <a:gd name="T32" fmla="*/ 126 w 157"/>
                  <a:gd name="T33" fmla="*/ 138 h 138"/>
                  <a:gd name="T34" fmla="*/ 126 w 157"/>
                  <a:gd name="T35" fmla="*/ 125 h 138"/>
                  <a:gd name="T36" fmla="*/ 87 w 157"/>
                  <a:gd name="T37" fmla="*/ 125 h 138"/>
                  <a:gd name="T38" fmla="*/ 87 w 157"/>
                  <a:gd name="T39" fmla="*/ 125 h 138"/>
                  <a:gd name="T40" fmla="*/ 86 w 157"/>
                  <a:gd name="T41" fmla="*/ 115 h 138"/>
                  <a:gd name="T42" fmla="*/ 85 w 157"/>
                  <a:gd name="T43" fmla="*/ 115 h 138"/>
                  <a:gd name="T44" fmla="*/ 83 w 157"/>
                  <a:gd name="T45" fmla="*/ 117 h 138"/>
                  <a:gd name="T46" fmla="*/ 76 w 157"/>
                  <a:gd name="T47" fmla="*/ 124 h 138"/>
                  <a:gd name="T48" fmla="*/ 74 w 157"/>
                  <a:gd name="T49" fmla="*/ 125 h 138"/>
                  <a:gd name="T50" fmla="*/ 74 w 157"/>
                  <a:gd name="T51" fmla="*/ 124 h 138"/>
                  <a:gd name="T52" fmla="*/ 73 w 157"/>
                  <a:gd name="T53" fmla="*/ 113 h 138"/>
                  <a:gd name="T54" fmla="*/ 74 w 157"/>
                  <a:gd name="T55" fmla="*/ 102 h 138"/>
                  <a:gd name="T56" fmla="*/ 74 w 157"/>
                  <a:gd name="T57" fmla="*/ 95 h 138"/>
                  <a:gd name="T58" fmla="*/ 73 w 157"/>
                  <a:gd name="T59" fmla="*/ 85 h 138"/>
                  <a:gd name="T60" fmla="*/ 0 w 157"/>
                  <a:gd name="T61" fmla="*/ 85 h 138"/>
                  <a:gd name="T62" fmla="*/ 0 w 157"/>
                  <a:gd name="T63" fmla="*/ 85 h 138"/>
                  <a:gd name="T64" fmla="*/ 0 w 157"/>
                  <a:gd name="T65" fmla="*/ 45 h 138"/>
                  <a:gd name="T66" fmla="*/ 4 w 157"/>
                  <a:gd name="T67" fmla="*/ 35 h 138"/>
                  <a:gd name="T68" fmla="*/ 7 w 157"/>
                  <a:gd name="T69" fmla="*/ 27 h 138"/>
                  <a:gd name="T70" fmla="*/ 20 w 157"/>
                  <a:gd name="T71" fmla="*/ 0 h 138"/>
                  <a:gd name="T72" fmla="*/ 131 w 157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138">
                    <a:moveTo>
                      <a:pt x="131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42" y="4"/>
                      <a:pt x="142" y="8"/>
                      <a:pt x="144" y="11"/>
                    </a:cubicBezTo>
                    <a:cubicBezTo>
                      <a:pt x="145" y="13"/>
                      <a:pt x="145" y="15"/>
                      <a:pt x="146" y="17"/>
                    </a:cubicBezTo>
                    <a:cubicBezTo>
                      <a:pt x="146" y="19"/>
                      <a:pt x="148" y="22"/>
                      <a:pt x="148" y="24"/>
                    </a:cubicBezTo>
                    <a:cubicBezTo>
                      <a:pt x="150" y="25"/>
                      <a:pt x="151" y="33"/>
                      <a:pt x="153" y="35"/>
                    </a:cubicBezTo>
                    <a:cubicBezTo>
                      <a:pt x="154" y="38"/>
                      <a:pt x="156" y="43"/>
                      <a:pt x="156" y="46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36"/>
                      <a:pt x="157" y="136"/>
                      <a:pt x="157" y="136"/>
                    </a:cubicBezTo>
                    <a:cubicBezTo>
                      <a:pt x="152" y="136"/>
                      <a:pt x="152" y="136"/>
                      <a:pt x="152" y="136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8" y="136"/>
                      <a:pt x="147" y="136"/>
                      <a:pt x="146" y="136"/>
                    </a:cubicBezTo>
                    <a:cubicBezTo>
                      <a:pt x="146" y="136"/>
                      <a:pt x="144" y="136"/>
                      <a:pt x="144" y="137"/>
                    </a:cubicBezTo>
                    <a:cubicBezTo>
                      <a:pt x="143" y="137"/>
                      <a:pt x="142" y="137"/>
                      <a:pt x="141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8" y="138"/>
                      <a:pt x="126" y="138"/>
                      <a:pt x="126" y="138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84" y="115"/>
                      <a:pt x="83" y="117"/>
                      <a:pt x="83" y="117"/>
                    </a:cubicBezTo>
                    <a:cubicBezTo>
                      <a:pt x="82" y="118"/>
                      <a:pt x="77" y="124"/>
                      <a:pt x="76" y="124"/>
                    </a:cubicBezTo>
                    <a:cubicBezTo>
                      <a:pt x="76" y="125"/>
                      <a:pt x="75" y="125"/>
                      <a:pt x="74" y="125"/>
                    </a:cubicBezTo>
                    <a:cubicBezTo>
                      <a:pt x="74" y="124"/>
                      <a:pt x="74" y="124"/>
                      <a:pt x="74" y="124"/>
                    </a:cubicBezTo>
                    <a:cubicBezTo>
                      <a:pt x="72" y="124"/>
                      <a:pt x="73" y="115"/>
                      <a:pt x="73" y="113"/>
                    </a:cubicBezTo>
                    <a:cubicBezTo>
                      <a:pt x="73" y="110"/>
                      <a:pt x="74" y="106"/>
                      <a:pt x="74" y="102"/>
                    </a:cubicBezTo>
                    <a:cubicBezTo>
                      <a:pt x="73" y="100"/>
                      <a:pt x="73" y="97"/>
                      <a:pt x="74" y="95"/>
                    </a:cubicBezTo>
                    <a:cubicBezTo>
                      <a:pt x="75" y="91"/>
                      <a:pt x="74" y="89"/>
                      <a:pt x="73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2" y="43"/>
                      <a:pt x="2" y="38"/>
                      <a:pt x="4" y="35"/>
                    </a:cubicBezTo>
                    <a:cubicBezTo>
                      <a:pt x="5" y="33"/>
                      <a:pt x="6" y="30"/>
                      <a:pt x="7" y="27"/>
                    </a:cubicBezTo>
                    <a:cubicBezTo>
                      <a:pt x="10" y="18"/>
                      <a:pt x="14" y="8"/>
                      <a:pt x="20" y="0"/>
                    </a:cubicBezTo>
                    <a:cubicBezTo>
                      <a:pt x="131" y="0"/>
                      <a:pt x="131" y="0"/>
                      <a:pt x="131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1" name="Freeform 53">
                <a:extLst>
                  <a:ext uri="{FF2B5EF4-FFF2-40B4-BE49-F238E27FC236}">
                    <a16:creationId xmlns:a16="http://schemas.microsoft.com/office/drawing/2014/main" id="{FEDE3809-F628-C948-BEE6-BA036A12D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861" y="4012642"/>
                <a:ext cx="369168" cy="351940"/>
              </a:xfrm>
              <a:custGeom>
                <a:avLst/>
                <a:gdLst>
                  <a:gd name="T0" fmla="*/ 0 w 300"/>
                  <a:gd name="T1" fmla="*/ 19 h 286"/>
                  <a:gd name="T2" fmla="*/ 0 w 300"/>
                  <a:gd name="T3" fmla="*/ 0 h 286"/>
                  <a:gd name="T4" fmla="*/ 162 w 300"/>
                  <a:gd name="T5" fmla="*/ 0 h 286"/>
                  <a:gd name="T6" fmla="*/ 162 w 300"/>
                  <a:gd name="T7" fmla="*/ 42 h 286"/>
                  <a:gd name="T8" fmla="*/ 194 w 300"/>
                  <a:gd name="T9" fmla="*/ 42 h 286"/>
                  <a:gd name="T10" fmla="*/ 194 w 300"/>
                  <a:gd name="T11" fmla="*/ 50 h 286"/>
                  <a:gd name="T12" fmla="*/ 229 w 300"/>
                  <a:gd name="T13" fmla="*/ 50 h 286"/>
                  <a:gd name="T14" fmla="*/ 242 w 300"/>
                  <a:gd name="T15" fmla="*/ 39 h 286"/>
                  <a:gd name="T16" fmla="*/ 242 w 300"/>
                  <a:gd name="T17" fmla="*/ 8 h 286"/>
                  <a:gd name="T18" fmla="*/ 242 w 300"/>
                  <a:gd name="T19" fmla="*/ 8 h 286"/>
                  <a:gd name="T20" fmla="*/ 296 w 300"/>
                  <a:gd name="T21" fmla="*/ 8 h 286"/>
                  <a:gd name="T22" fmla="*/ 296 w 300"/>
                  <a:gd name="T23" fmla="*/ 8 h 286"/>
                  <a:gd name="T24" fmla="*/ 300 w 300"/>
                  <a:gd name="T25" fmla="*/ 131 h 286"/>
                  <a:gd name="T26" fmla="*/ 279 w 300"/>
                  <a:gd name="T27" fmla="*/ 131 h 286"/>
                  <a:gd name="T28" fmla="*/ 279 w 300"/>
                  <a:gd name="T29" fmla="*/ 165 h 286"/>
                  <a:gd name="T30" fmla="*/ 292 w 300"/>
                  <a:gd name="T31" fmla="*/ 234 h 286"/>
                  <a:gd name="T32" fmla="*/ 277 w 300"/>
                  <a:gd name="T33" fmla="*/ 286 h 286"/>
                  <a:gd name="T34" fmla="*/ 279 w 300"/>
                  <a:gd name="T35" fmla="*/ 286 h 286"/>
                  <a:gd name="T36" fmla="*/ 0 w 300"/>
                  <a:gd name="T37" fmla="*/ 286 h 286"/>
                  <a:gd name="T38" fmla="*/ 0 w 300"/>
                  <a:gd name="T39" fmla="*/ 286 h 286"/>
                  <a:gd name="T40" fmla="*/ 0 w 300"/>
                  <a:gd name="T41" fmla="*/ 19 h 286"/>
                  <a:gd name="T42" fmla="*/ 0 w 300"/>
                  <a:gd name="T43" fmla="*/ 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0" h="286">
                    <a:moveTo>
                      <a:pt x="0" y="1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62" y="42"/>
                    </a:lnTo>
                    <a:lnTo>
                      <a:pt x="194" y="42"/>
                    </a:lnTo>
                    <a:lnTo>
                      <a:pt x="194" y="50"/>
                    </a:lnTo>
                    <a:lnTo>
                      <a:pt x="229" y="50"/>
                    </a:lnTo>
                    <a:lnTo>
                      <a:pt x="242" y="39"/>
                    </a:lnTo>
                    <a:lnTo>
                      <a:pt x="242" y="8"/>
                    </a:lnTo>
                    <a:lnTo>
                      <a:pt x="242" y="8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300" y="131"/>
                    </a:lnTo>
                    <a:lnTo>
                      <a:pt x="279" y="131"/>
                    </a:lnTo>
                    <a:lnTo>
                      <a:pt x="279" y="165"/>
                    </a:lnTo>
                    <a:lnTo>
                      <a:pt x="292" y="234"/>
                    </a:lnTo>
                    <a:lnTo>
                      <a:pt x="277" y="286"/>
                    </a:lnTo>
                    <a:lnTo>
                      <a:pt x="279" y="28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2" name="Freeform 54">
                <a:extLst>
                  <a:ext uri="{FF2B5EF4-FFF2-40B4-BE49-F238E27FC236}">
                    <a16:creationId xmlns:a16="http://schemas.microsoft.com/office/drawing/2014/main" id="{039ED0E8-514C-1E4E-89DE-D949917DB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745" y="3681622"/>
                <a:ext cx="673116" cy="682961"/>
              </a:xfrm>
              <a:custGeom>
                <a:avLst/>
                <a:gdLst>
                  <a:gd name="T0" fmla="*/ 128 w 262"/>
                  <a:gd name="T1" fmla="*/ 0 h 266"/>
                  <a:gd name="T2" fmla="*/ 201 w 262"/>
                  <a:gd name="T3" fmla="*/ 0 h 266"/>
                  <a:gd name="T4" fmla="*/ 202 w 262"/>
                  <a:gd name="T5" fmla="*/ 10 h 266"/>
                  <a:gd name="T6" fmla="*/ 202 w 262"/>
                  <a:gd name="T7" fmla="*/ 17 h 266"/>
                  <a:gd name="T8" fmla="*/ 201 w 262"/>
                  <a:gd name="T9" fmla="*/ 28 h 266"/>
                  <a:gd name="T10" fmla="*/ 202 w 262"/>
                  <a:gd name="T11" fmla="*/ 39 h 266"/>
                  <a:gd name="T12" fmla="*/ 202 w 262"/>
                  <a:gd name="T13" fmla="*/ 40 h 266"/>
                  <a:gd name="T14" fmla="*/ 204 w 262"/>
                  <a:gd name="T15" fmla="*/ 39 h 266"/>
                  <a:gd name="T16" fmla="*/ 211 w 262"/>
                  <a:gd name="T17" fmla="*/ 32 h 266"/>
                  <a:gd name="T18" fmla="*/ 213 w 262"/>
                  <a:gd name="T19" fmla="*/ 30 h 266"/>
                  <a:gd name="T20" fmla="*/ 214 w 262"/>
                  <a:gd name="T21" fmla="*/ 30 h 266"/>
                  <a:gd name="T22" fmla="*/ 215 w 262"/>
                  <a:gd name="T23" fmla="*/ 40 h 266"/>
                  <a:gd name="T24" fmla="*/ 215 w 262"/>
                  <a:gd name="T25" fmla="*/ 40 h 266"/>
                  <a:gd name="T26" fmla="*/ 215 w 262"/>
                  <a:gd name="T27" fmla="*/ 138 h 266"/>
                  <a:gd name="T28" fmla="*/ 262 w 262"/>
                  <a:gd name="T29" fmla="*/ 138 h 266"/>
                  <a:gd name="T30" fmla="*/ 262 w 262"/>
                  <a:gd name="T31" fmla="*/ 138 h 266"/>
                  <a:gd name="T32" fmla="*/ 262 w 262"/>
                  <a:gd name="T33" fmla="*/ 266 h 266"/>
                  <a:gd name="T34" fmla="*/ 262 w 262"/>
                  <a:gd name="T35" fmla="*/ 266 h 266"/>
                  <a:gd name="T36" fmla="*/ 0 w 262"/>
                  <a:gd name="T37" fmla="*/ 266 h 266"/>
                  <a:gd name="T38" fmla="*/ 0 w 262"/>
                  <a:gd name="T39" fmla="*/ 266 h 266"/>
                  <a:gd name="T40" fmla="*/ 7 w 262"/>
                  <a:gd name="T41" fmla="*/ 48 h 266"/>
                  <a:gd name="T42" fmla="*/ 7 w 262"/>
                  <a:gd name="T43" fmla="*/ 48 h 266"/>
                  <a:gd name="T44" fmla="*/ 7 w 262"/>
                  <a:gd name="T45" fmla="*/ 20 h 266"/>
                  <a:gd name="T46" fmla="*/ 29 w 262"/>
                  <a:gd name="T47" fmla="*/ 20 h 266"/>
                  <a:gd name="T48" fmla="*/ 29 w 262"/>
                  <a:gd name="T49" fmla="*/ 0 h 266"/>
                  <a:gd name="T50" fmla="*/ 85 w 262"/>
                  <a:gd name="T51" fmla="*/ 0 h 266"/>
                  <a:gd name="T52" fmla="*/ 128 w 262"/>
                  <a:gd name="T5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2" h="266">
                    <a:moveTo>
                      <a:pt x="128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202" y="4"/>
                      <a:pt x="203" y="6"/>
                      <a:pt x="202" y="10"/>
                    </a:cubicBezTo>
                    <a:cubicBezTo>
                      <a:pt x="201" y="12"/>
                      <a:pt x="201" y="15"/>
                      <a:pt x="202" y="17"/>
                    </a:cubicBezTo>
                    <a:cubicBezTo>
                      <a:pt x="202" y="21"/>
                      <a:pt x="201" y="25"/>
                      <a:pt x="201" y="28"/>
                    </a:cubicBezTo>
                    <a:cubicBezTo>
                      <a:pt x="201" y="30"/>
                      <a:pt x="200" y="39"/>
                      <a:pt x="202" y="39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4" y="40"/>
                      <a:pt x="204" y="39"/>
                    </a:cubicBezTo>
                    <a:cubicBezTo>
                      <a:pt x="205" y="39"/>
                      <a:pt x="210" y="33"/>
                      <a:pt x="211" y="32"/>
                    </a:cubicBezTo>
                    <a:cubicBezTo>
                      <a:pt x="211" y="32"/>
                      <a:pt x="212" y="30"/>
                      <a:pt x="213" y="30"/>
                    </a:cubicBezTo>
                    <a:cubicBezTo>
                      <a:pt x="213" y="30"/>
                      <a:pt x="213" y="30"/>
                      <a:pt x="214" y="30"/>
                    </a:cubicBezTo>
                    <a:cubicBezTo>
                      <a:pt x="215" y="40"/>
                      <a:pt x="215" y="40"/>
                      <a:pt x="215" y="40"/>
                    </a:cubicBezTo>
                    <a:cubicBezTo>
                      <a:pt x="215" y="40"/>
                      <a:pt x="215" y="40"/>
                      <a:pt x="215" y="40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2" y="266"/>
                      <a:pt x="262" y="266"/>
                      <a:pt x="262" y="266"/>
                    </a:cubicBezTo>
                    <a:cubicBezTo>
                      <a:pt x="262" y="266"/>
                      <a:pt x="262" y="266"/>
                      <a:pt x="262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85" y="0"/>
                      <a:pt x="85" y="0"/>
                      <a:pt x="85" y="0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3" name="Freeform 55">
                <a:extLst>
                  <a:ext uri="{FF2B5EF4-FFF2-40B4-BE49-F238E27FC236}">
                    <a16:creationId xmlns:a16="http://schemas.microsoft.com/office/drawing/2014/main" id="{3C2EDCD3-71D0-DE41-AFE2-EA771E5F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418" y="3136484"/>
                <a:ext cx="557444" cy="545138"/>
              </a:xfrm>
              <a:custGeom>
                <a:avLst/>
                <a:gdLst>
                  <a:gd name="T0" fmla="*/ 15 w 217"/>
                  <a:gd name="T1" fmla="*/ 46 h 212"/>
                  <a:gd name="T2" fmla="*/ 43 w 217"/>
                  <a:gd name="T3" fmla="*/ 46 h 212"/>
                  <a:gd name="T4" fmla="*/ 43 w 217"/>
                  <a:gd name="T5" fmla="*/ 3 h 212"/>
                  <a:gd name="T6" fmla="*/ 79 w 217"/>
                  <a:gd name="T7" fmla="*/ 3 h 212"/>
                  <a:gd name="T8" fmla="*/ 79 w 217"/>
                  <a:gd name="T9" fmla="*/ 3 h 212"/>
                  <a:gd name="T10" fmla="*/ 120 w 217"/>
                  <a:gd name="T11" fmla="*/ 3 h 212"/>
                  <a:gd name="T12" fmla="*/ 120 w 217"/>
                  <a:gd name="T13" fmla="*/ 0 h 212"/>
                  <a:gd name="T14" fmla="*/ 161 w 217"/>
                  <a:gd name="T15" fmla="*/ 0 h 212"/>
                  <a:gd name="T16" fmla="*/ 161 w 217"/>
                  <a:gd name="T17" fmla="*/ 14 h 212"/>
                  <a:gd name="T18" fmla="*/ 217 w 217"/>
                  <a:gd name="T19" fmla="*/ 14 h 212"/>
                  <a:gd name="T20" fmla="*/ 217 w 217"/>
                  <a:gd name="T21" fmla="*/ 14 h 212"/>
                  <a:gd name="T22" fmla="*/ 217 w 217"/>
                  <a:gd name="T23" fmla="*/ 77 h 212"/>
                  <a:gd name="T24" fmla="*/ 214 w 217"/>
                  <a:gd name="T25" fmla="*/ 80 h 212"/>
                  <a:gd name="T26" fmla="*/ 214 w 217"/>
                  <a:gd name="T27" fmla="*/ 127 h 212"/>
                  <a:gd name="T28" fmla="*/ 214 w 217"/>
                  <a:gd name="T29" fmla="*/ 127 h 212"/>
                  <a:gd name="T30" fmla="*/ 103 w 217"/>
                  <a:gd name="T31" fmla="*/ 127 h 212"/>
                  <a:gd name="T32" fmla="*/ 90 w 217"/>
                  <a:gd name="T33" fmla="*/ 154 h 212"/>
                  <a:gd name="T34" fmla="*/ 87 w 217"/>
                  <a:gd name="T35" fmla="*/ 162 h 212"/>
                  <a:gd name="T36" fmla="*/ 83 w 217"/>
                  <a:gd name="T37" fmla="*/ 172 h 212"/>
                  <a:gd name="T38" fmla="*/ 83 w 217"/>
                  <a:gd name="T39" fmla="*/ 212 h 212"/>
                  <a:gd name="T40" fmla="*/ 83 w 217"/>
                  <a:gd name="T41" fmla="*/ 212 h 212"/>
                  <a:gd name="T42" fmla="*/ 40 w 217"/>
                  <a:gd name="T43" fmla="*/ 212 h 212"/>
                  <a:gd name="T44" fmla="*/ 40 w 217"/>
                  <a:gd name="T45" fmla="*/ 212 h 212"/>
                  <a:gd name="T46" fmla="*/ 40 w 217"/>
                  <a:gd name="T47" fmla="*/ 168 h 212"/>
                  <a:gd name="T48" fmla="*/ 6 w 217"/>
                  <a:gd name="T49" fmla="*/ 168 h 212"/>
                  <a:gd name="T50" fmla="*/ 0 w 217"/>
                  <a:gd name="T51" fmla="*/ 144 h 212"/>
                  <a:gd name="T52" fmla="*/ 0 w 217"/>
                  <a:gd name="T53" fmla="*/ 127 h 212"/>
                  <a:gd name="T54" fmla="*/ 8 w 217"/>
                  <a:gd name="T55" fmla="*/ 127 h 212"/>
                  <a:gd name="T56" fmla="*/ 8 w 217"/>
                  <a:gd name="T57" fmla="*/ 84 h 212"/>
                  <a:gd name="T58" fmla="*/ 20 w 217"/>
                  <a:gd name="T59" fmla="*/ 84 h 212"/>
                  <a:gd name="T60" fmla="*/ 20 w 217"/>
                  <a:gd name="T61" fmla="*/ 68 h 212"/>
                  <a:gd name="T62" fmla="*/ 15 w 217"/>
                  <a:gd name="T63" fmla="*/ 4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7" h="212">
                    <a:moveTo>
                      <a:pt x="15" y="46"/>
                    </a:move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4"/>
                      <a:pt x="161" y="14"/>
                      <a:pt x="161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217" y="77"/>
                      <a:pt x="217" y="77"/>
                      <a:pt x="217" y="77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97" y="135"/>
                      <a:pt x="93" y="145"/>
                      <a:pt x="90" y="154"/>
                    </a:cubicBezTo>
                    <a:cubicBezTo>
                      <a:pt x="89" y="157"/>
                      <a:pt x="88" y="160"/>
                      <a:pt x="87" y="162"/>
                    </a:cubicBezTo>
                    <a:cubicBezTo>
                      <a:pt x="85" y="165"/>
                      <a:pt x="85" y="170"/>
                      <a:pt x="83" y="172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40" y="212"/>
                      <a:pt x="40" y="212"/>
                      <a:pt x="40" y="212"/>
                    </a:cubicBezTo>
                    <a:cubicBezTo>
                      <a:pt x="40" y="212"/>
                      <a:pt x="40" y="212"/>
                      <a:pt x="40" y="212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5" y="46"/>
                      <a:pt x="15" y="46"/>
                      <a:pt x="15" y="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4" name="Freeform 56">
                <a:extLst>
                  <a:ext uri="{FF2B5EF4-FFF2-40B4-BE49-F238E27FC236}">
                    <a16:creationId xmlns:a16="http://schemas.microsoft.com/office/drawing/2014/main" id="{D1506C5D-BBC2-854D-8AD3-B879AC22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098" y="3198012"/>
                <a:ext cx="477457" cy="606666"/>
              </a:xfrm>
              <a:custGeom>
                <a:avLst/>
                <a:gdLst>
                  <a:gd name="T0" fmla="*/ 161 w 186"/>
                  <a:gd name="T1" fmla="*/ 22 h 236"/>
                  <a:gd name="T2" fmla="*/ 166 w 186"/>
                  <a:gd name="T3" fmla="*/ 44 h 236"/>
                  <a:gd name="T4" fmla="*/ 166 w 186"/>
                  <a:gd name="T5" fmla="*/ 60 h 236"/>
                  <a:gd name="T6" fmla="*/ 154 w 186"/>
                  <a:gd name="T7" fmla="*/ 60 h 236"/>
                  <a:gd name="T8" fmla="*/ 154 w 186"/>
                  <a:gd name="T9" fmla="*/ 103 h 236"/>
                  <a:gd name="T10" fmla="*/ 146 w 186"/>
                  <a:gd name="T11" fmla="*/ 103 h 236"/>
                  <a:gd name="T12" fmla="*/ 146 w 186"/>
                  <a:gd name="T13" fmla="*/ 120 h 236"/>
                  <a:gd name="T14" fmla="*/ 152 w 186"/>
                  <a:gd name="T15" fmla="*/ 144 h 236"/>
                  <a:gd name="T16" fmla="*/ 186 w 186"/>
                  <a:gd name="T17" fmla="*/ 144 h 236"/>
                  <a:gd name="T18" fmla="*/ 186 w 186"/>
                  <a:gd name="T19" fmla="*/ 188 h 236"/>
                  <a:gd name="T20" fmla="*/ 186 w 186"/>
                  <a:gd name="T21" fmla="*/ 188 h 236"/>
                  <a:gd name="T22" fmla="*/ 130 w 186"/>
                  <a:gd name="T23" fmla="*/ 188 h 236"/>
                  <a:gd name="T24" fmla="*/ 130 w 186"/>
                  <a:gd name="T25" fmla="*/ 208 h 236"/>
                  <a:gd name="T26" fmla="*/ 108 w 186"/>
                  <a:gd name="T27" fmla="*/ 208 h 236"/>
                  <a:gd name="T28" fmla="*/ 108 w 186"/>
                  <a:gd name="T29" fmla="*/ 236 h 236"/>
                  <a:gd name="T30" fmla="*/ 108 w 186"/>
                  <a:gd name="T31" fmla="*/ 236 h 236"/>
                  <a:gd name="T32" fmla="*/ 69 w 186"/>
                  <a:gd name="T33" fmla="*/ 236 h 236"/>
                  <a:gd name="T34" fmla="*/ 69 w 186"/>
                  <a:gd name="T35" fmla="*/ 213 h 236"/>
                  <a:gd name="T36" fmla="*/ 2 w 186"/>
                  <a:gd name="T37" fmla="*/ 213 h 236"/>
                  <a:gd name="T38" fmla="*/ 2 w 186"/>
                  <a:gd name="T39" fmla="*/ 213 h 236"/>
                  <a:gd name="T40" fmla="*/ 0 w 186"/>
                  <a:gd name="T41" fmla="*/ 202 h 236"/>
                  <a:gd name="T42" fmla="*/ 2 w 186"/>
                  <a:gd name="T43" fmla="*/ 196 h 236"/>
                  <a:gd name="T44" fmla="*/ 1 w 186"/>
                  <a:gd name="T45" fmla="*/ 191 h 236"/>
                  <a:gd name="T46" fmla="*/ 6 w 186"/>
                  <a:gd name="T47" fmla="*/ 182 h 236"/>
                  <a:gd name="T48" fmla="*/ 14 w 186"/>
                  <a:gd name="T49" fmla="*/ 179 h 236"/>
                  <a:gd name="T50" fmla="*/ 11 w 186"/>
                  <a:gd name="T51" fmla="*/ 174 h 236"/>
                  <a:gd name="T52" fmla="*/ 18 w 186"/>
                  <a:gd name="T53" fmla="*/ 171 h 236"/>
                  <a:gd name="T54" fmla="*/ 20 w 186"/>
                  <a:gd name="T55" fmla="*/ 164 h 236"/>
                  <a:gd name="T56" fmla="*/ 25 w 186"/>
                  <a:gd name="T57" fmla="*/ 161 h 236"/>
                  <a:gd name="T58" fmla="*/ 26 w 186"/>
                  <a:gd name="T59" fmla="*/ 154 h 236"/>
                  <a:gd name="T60" fmla="*/ 29 w 186"/>
                  <a:gd name="T61" fmla="*/ 147 h 236"/>
                  <a:gd name="T62" fmla="*/ 33 w 186"/>
                  <a:gd name="T63" fmla="*/ 145 h 236"/>
                  <a:gd name="T64" fmla="*/ 33 w 186"/>
                  <a:gd name="T65" fmla="*/ 56 h 236"/>
                  <a:gd name="T66" fmla="*/ 33 w 186"/>
                  <a:gd name="T67" fmla="*/ 56 h 236"/>
                  <a:gd name="T68" fmla="*/ 33 w 186"/>
                  <a:gd name="T69" fmla="*/ 37 h 236"/>
                  <a:gd name="T70" fmla="*/ 38 w 186"/>
                  <a:gd name="T71" fmla="*/ 37 h 236"/>
                  <a:gd name="T72" fmla="*/ 38 w 186"/>
                  <a:gd name="T73" fmla="*/ 20 h 236"/>
                  <a:gd name="T74" fmla="*/ 45 w 186"/>
                  <a:gd name="T75" fmla="*/ 20 h 236"/>
                  <a:gd name="T76" fmla="*/ 45 w 186"/>
                  <a:gd name="T77" fmla="*/ 0 h 236"/>
                  <a:gd name="T78" fmla="*/ 45 w 186"/>
                  <a:gd name="T79" fmla="*/ 0 h 236"/>
                  <a:gd name="T80" fmla="*/ 108 w 186"/>
                  <a:gd name="T81" fmla="*/ 0 h 236"/>
                  <a:gd name="T82" fmla="*/ 102 w 186"/>
                  <a:gd name="T83" fmla="*/ 15 h 236"/>
                  <a:gd name="T84" fmla="*/ 99 w 186"/>
                  <a:gd name="T85" fmla="*/ 18 h 236"/>
                  <a:gd name="T86" fmla="*/ 98 w 186"/>
                  <a:gd name="T87" fmla="*/ 22 h 236"/>
                  <a:gd name="T88" fmla="*/ 161 w 186"/>
                  <a:gd name="T89" fmla="*/ 2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236">
                    <a:moveTo>
                      <a:pt x="161" y="22"/>
                    </a:move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30" y="188"/>
                      <a:pt x="130" y="188"/>
                      <a:pt x="130" y="188"/>
                    </a:cubicBezTo>
                    <a:cubicBezTo>
                      <a:pt x="130" y="208"/>
                      <a:pt x="130" y="208"/>
                      <a:pt x="130" y="208"/>
                    </a:cubicBezTo>
                    <a:cubicBezTo>
                      <a:pt x="108" y="208"/>
                      <a:pt x="108" y="208"/>
                      <a:pt x="108" y="208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69" y="236"/>
                      <a:pt x="69" y="236"/>
                      <a:pt x="69" y="236"/>
                    </a:cubicBezTo>
                    <a:cubicBezTo>
                      <a:pt x="69" y="213"/>
                      <a:pt x="69" y="213"/>
                      <a:pt x="69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199"/>
                      <a:pt x="1" y="198"/>
                      <a:pt x="2" y="196"/>
                    </a:cubicBezTo>
                    <a:cubicBezTo>
                      <a:pt x="4" y="193"/>
                      <a:pt x="1" y="193"/>
                      <a:pt x="1" y="191"/>
                    </a:cubicBezTo>
                    <a:cubicBezTo>
                      <a:pt x="1" y="185"/>
                      <a:pt x="8" y="190"/>
                      <a:pt x="6" y="182"/>
                    </a:cubicBezTo>
                    <a:cubicBezTo>
                      <a:pt x="5" y="179"/>
                      <a:pt x="13" y="182"/>
                      <a:pt x="14" y="179"/>
                    </a:cubicBezTo>
                    <a:cubicBezTo>
                      <a:pt x="14" y="178"/>
                      <a:pt x="12" y="175"/>
                      <a:pt x="11" y="174"/>
                    </a:cubicBezTo>
                    <a:cubicBezTo>
                      <a:pt x="11" y="170"/>
                      <a:pt x="15" y="172"/>
                      <a:pt x="18" y="171"/>
                    </a:cubicBezTo>
                    <a:cubicBezTo>
                      <a:pt x="21" y="171"/>
                      <a:pt x="20" y="167"/>
                      <a:pt x="20" y="164"/>
                    </a:cubicBezTo>
                    <a:cubicBezTo>
                      <a:pt x="21" y="162"/>
                      <a:pt x="24" y="162"/>
                      <a:pt x="25" y="161"/>
                    </a:cubicBezTo>
                    <a:cubicBezTo>
                      <a:pt x="25" y="160"/>
                      <a:pt x="26" y="156"/>
                      <a:pt x="26" y="154"/>
                    </a:cubicBezTo>
                    <a:cubicBezTo>
                      <a:pt x="27" y="152"/>
                      <a:pt x="27" y="148"/>
                      <a:pt x="29" y="147"/>
                    </a:cubicBezTo>
                    <a:cubicBezTo>
                      <a:pt x="31" y="146"/>
                      <a:pt x="32" y="146"/>
                      <a:pt x="33" y="145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0" y="5"/>
                      <a:pt x="107" y="12"/>
                      <a:pt x="102" y="15"/>
                    </a:cubicBezTo>
                    <a:cubicBezTo>
                      <a:pt x="101" y="16"/>
                      <a:pt x="100" y="17"/>
                      <a:pt x="99" y="18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61" y="22"/>
                      <a:pt x="161" y="22"/>
                      <a:pt x="161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5" name="Freeform 57">
                <a:extLst>
                  <a:ext uri="{FF2B5EF4-FFF2-40B4-BE49-F238E27FC236}">
                    <a16:creationId xmlns:a16="http://schemas.microsoft.com/office/drawing/2014/main" id="{4659CD44-1C3D-C342-86F1-54B4D9EB1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460" y="2793159"/>
                <a:ext cx="574671" cy="379012"/>
              </a:xfrm>
              <a:custGeom>
                <a:avLst/>
                <a:gdLst>
                  <a:gd name="T0" fmla="*/ 221 w 224"/>
                  <a:gd name="T1" fmla="*/ 0 h 148"/>
                  <a:gd name="T2" fmla="*/ 224 w 224"/>
                  <a:gd name="T3" fmla="*/ 119 h 148"/>
                  <a:gd name="T4" fmla="*/ 221 w 224"/>
                  <a:gd name="T5" fmla="*/ 119 h 148"/>
                  <a:gd name="T6" fmla="*/ 221 w 224"/>
                  <a:gd name="T7" fmla="*/ 120 h 148"/>
                  <a:gd name="T8" fmla="*/ 220 w 224"/>
                  <a:gd name="T9" fmla="*/ 141 h 148"/>
                  <a:gd name="T10" fmla="*/ 220 w 224"/>
                  <a:gd name="T11" fmla="*/ 141 h 148"/>
                  <a:gd name="T12" fmla="*/ 138 w 224"/>
                  <a:gd name="T13" fmla="*/ 148 h 148"/>
                  <a:gd name="T14" fmla="*/ 138 w 224"/>
                  <a:gd name="T15" fmla="*/ 148 h 148"/>
                  <a:gd name="T16" fmla="*/ 82 w 224"/>
                  <a:gd name="T17" fmla="*/ 148 h 148"/>
                  <a:gd name="T18" fmla="*/ 82 w 224"/>
                  <a:gd name="T19" fmla="*/ 134 h 148"/>
                  <a:gd name="T20" fmla="*/ 41 w 224"/>
                  <a:gd name="T21" fmla="*/ 134 h 148"/>
                  <a:gd name="T22" fmla="*/ 41 w 224"/>
                  <a:gd name="T23" fmla="*/ 137 h 148"/>
                  <a:gd name="T24" fmla="*/ 0 w 224"/>
                  <a:gd name="T25" fmla="*/ 137 h 148"/>
                  <a:gd name="T26" fmla="*/ 0 w 224"/>
                  <a:gd name="T27" fmla="*/ 137 h 148"/>
                  <a:gd name="T28" fmla="*/ 0 w 224"/>
                  <a:gd name="T29" fmla="*/ 32 h 148"/>
                  <a:gd name="T30" fmla="*/ 0 w 224"/>
                  <a:gd name="T31" fmla="*/ 32 h 148"/>
                  <a:gd name="T32" fmla="*/ 23 w 224"/>
                  <a:gd name="T33" fmla="*/ 32 h 148"/>
                  <a:gd name="T34" fmla="*/ 50 w 224"/>
                  <a:gd name="T35" fmla="*/ 30 h 148"/>
                  <a:gd name="T36" fmla="*/ 73 w 224"/>
                  <a:gd name="T37" fmla="*/ 27 h 148"/>
                  <a:gd name="T38" fmla="*/ 104 w 224"/>
                  <a:gd name="T39" fmla="*/ 32 h 148"/>
                  <a:gd name="T40" fmla="*/ 120 w 224"/>
                  <a:gd name="T41" fmla="*/ 35 h 148"/>
                  <a:gd name="T42" fmla="*/ 129 w 224"/>
                  <a:gd name="T43" fmla="*/ 34 h 148"/>
                  <a:gd name="T44" fmla="*/ 135 w 224"/>
                  <a:gd name="T45" fmla="*/ 34 h 148"/>
                  <a:gd name="T46" fmla="*/ 135 w 224"/>
                  <a:gd name="T47" fmla="*/ 45 h 148"/>
                  <a:gd name="T48" fmla="*/ 149 w 224"/>
                  <a:gd name="T49" fmla="*/ 55 h 148"/>
                  <a:gd name="T50" fmla="*/ 143 w 224"/>
                  <a:gd name="T51" fmla="*/ 44 h 148"/>
                  <a:gd name="T52" fmla="*/ 139 w 224"/>
                  <a:gd name="T53" fmla="*/ 34 h 148"/>
                  <a:gd name="T54" fmla="*/ 156 w 224"/>
                  <a:gd name="T55" fmla="*/ 24 h 148"/>
                  <a:gd name="T56" fmla="*/ 170 w 224"/>
                  <a:gd name="T57" fmla="*/ 24 h 148"/>
                  <a:gd name="T58" fmla="*/ 187 w 224"/>
                  <a:gd name="T59" fmla="*/ 18 h 148"/>
                  <a:gd name="T60" fmla="*/ 204 w 224"/>
                  <a:gd name="T61" fmla="*/ 11 h 148"/>
                  <a:gd name="T62" fmla="*/ 217 w 224"/>
                  <a:gd name="T63" fmla="*/ 0 h 148"/>
                  <a:gd name="T64" fmla="*/ 221 w 224"/>
                  <a:gd name="T65" fmla="*/ 0 h 148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643 w 10000"/>
                  <a:gd name="connsiteY19" fmla="*/ 2162 h 10000"/>
                  <a:gd name="connsiteX20" fmla="*/ 5357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357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232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073 w 10000"/>
                  <a:gd name="connsiteY17" fmla="*/ 2027 h 10000"/>
                  <a:gd name="connsiteX18" fmla="*/ 3259 w 10000"/>
                  <a:gd name="connsiteY18" fmla="*/ 1824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  <a:gd name="connsiteX0" fmla="*/ 9866 w 10000"/>
                  <a:gd name="connsiteY0" fmla="*/ 0 h 10000"/>
                  <a:gd name="connsiteX1" fmla="*/ 10000 w 10000"/>
                  <a:gd name="connsiteY1" fmla="*/ 8041 h 10000"/>
                  <a:gd name="connsiteX2" fmla="*/ 9866 w 10000"/>
                  <a:gd name="connsiteY2" fmla="*/ 8041 h 10000"/>
                  <a:gd name="connsiteX3" fmla="*/ 9866 w 10000"/>
                  <a:gd name="connsiteY3" fmla="*/ 8108 h 10000"/>
                  <a:gd name="connsiteX4" fmla="*/ 9821 w 10000"/>
                  <a:gd name="connsiteY4" fmla="*/ 9527 h 10000"/>
                  <a:gd name="connsiteX5" fmla="*/ 9821 w 10000"/>
                  <a:gd name="connsiteY5" fmla="*/ 9527 h 10000"/>
                  <a:gd name="connsiteX6" fmla="*/ 6161 w 10000"/>
                  <a:gd name="connsiteY6" fmla="*/ 10000 h 10000"/>
                  <a:gd name="connsiteX7" fmla="*/ 6161 w 10000"/>
                  <a:gd name="connsiteY7" fmla="*/ 10000 h 10000"/>
                  <a:gd name="connsiteX8" fmla="*/ 3661 w 10000"/>
                  <a:gd name="connsiteY8" fmla="*/ 10000 h 10000"/>
                  <a:gd name="connsiteX9" fmla="*/ 3661 w 10000"/>
                  <a:gd name="connsiteY9" fmla="*/ 9054 h 10000"/>
                  <a:gd name="connsiteX10" fmla="*/ 1830 w 10000"/>
                  <a:gd name="connsiteY10" fmla="*/ 9054 h 10000"/>
                  <a:gd name="connsiteX11" fmla="*/ 1830 w 10000"/>
                  <a:gd name="connsiteY11" fmla="*/ 9257 h 10000"/>
                  <a:gd name="connsiteX12" fmla="*/ 0 w 10000"/>
                  <a:gd name="connsiteY12" fmla="*/ 9257 h 10000"/>
                  <a:gd name="connsiteX13" fmla="*/ 0 w 10000"/>
                  <a:gd name="connsiteY13" fmla="*/ 9257 h 10000"/>
                  <a:gd name="connsiteX14" fmla="*/ 0 w 10000"/>
                  <a:gd name="connsiteY14" fmla="*/ 2162 h 10000"/>
                  <a:gd name="connsiteX15" fmla="*/ 0 w 10000"/>
                  <a:gd name="connsiteY15" fmla="*/ 2162 h 10000"/>
                  <a:gd name="connsiteX16" fmla="*/ 1027 w 10000"/>
                  <a:gd name="connsiteY16" fmla="*/ 2162 h 10000"/>
                  <a:gd name="connsiteX17" fmla="*/ 2073 w 10000"/>
                  <a:gd name="connsiteY17" fmla="*/ 2027 h 10000"/>
                  <a:gd name="connsiteX18" fmla="*/ 3060 w 10000"/>
                  <a:gd name="connsiteY18" fmla="*/ 1945 h 10000"/>
                  <a:gd name="connsiteX19" fmla="*/ 4378 w 10000"/>
                  <a:gd name="connsiteY19" fmla="*/ 2162 h 10000"/>
                  <a:gd name="connsiteX20" fmla="*/ 5145 w 10000"/>
                  <a:gd name="connsiteY20" fmla="*/ 2365 h 10000"/>
                  <a:gd name="connsiteX21" fmla="*/ 5759 w 10000"/>
                  <a:gd name="connsiteY21" fmla="*/ 2297 h 10000"/>
                  <a:gd name="connsiteX22" fmla="*/ 6027 w 10000"/>
                  <a:gd name="connsiteY22" fmla="*/ 2297 h 10000"/>
                  <a:gd name="connsiteX23" fmla="*/ 6027 w 10000"/>
                  <a:gd name="connsiteY23" fmla="*/ 3041 h 10000"/>
                  <a:gd name="connsiteX24" fmla="*/ 6652 w 10000"/>
                  <a:gd name="connsiteY24" fmla="*/ 3716 h 10000"/>
                  <a:gd name="connsiteX25" fmla="*/ 6384 w 10000"/>
                  <a:gd name="connsiteY25" fmla="*/ 2973 h 10000"/>
                  <a:gd name="connsiteX26" fmla="*/ 6523 w 10000"/>
                  <a:gd name="connsiteY26" fmla="*/ 2217 h 10000"/>
                  <a:gd name="connsiteX27" fmla="*/ 6964 w 10000"/>
                  <a:gd name="connsiteY27" fmla="*/ 1622 h 10000"/>
                  <a:gd name="connsiteX28" fmla="*/ 7589 w 10000"/>
                  <a:gd name="connsiteY28" fmla="*/ 1622 h 10000"/>
                  <a:gd name="connsiteX29" fmla="*/ 8348 w 10000"/>
                  <a:gd name="connsiteY29" fmla="*/ 1216 h 10000"/>
                  <a:gd name="connsiteX30" fmla="*/ 9107 w 10000"/>
                  <a:gd name="connsiteY30" fmla="*/ 743 h 10000"/>
                  <a:gd name="connsiteX31" fmla="*/ 9688 w 10000"/>
                  <a:gd name="connsiteY31" fmla="*/ 0 h 10000"/>
                  <a:gd name="connsiteX32" fmla="*/ 9866 w 10000"/>
                  <a:gd name="connsiteY3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000" h="10000">
                    <a:moveTo>
                      <a:pt x="9866" y="0"/>
                    </a:moveTo>
                    <a:cubicBezTo>
                      <a:pt x="9911" y="2680"/>
                      <a:pt x="9955" y="5361"/>
                      <a:pt x="10000" y="8041"/>
                    </a:cubicBezTo>
                    <a:lnTo>
                      <a:pt x="9866" y="8041"/>
                    </a:lnTo>
                    <a:lnTo>
                      <a:pt x="9866" y="8108"/>
                    </a:lnTo>
                    <a:lnTo>
                      <a:pt x="9821" y="9527"/>
                    </a:lnTo>
                    <a:lnTo>
                      <a:pt x="9821" y="9527"/>
                    </a:lnTo>
                    <a:lnTo>
                      <a:pt x="6161" y="10000"/>
                    </a:lnTo>
                    <a:lnTo>
                      <a:pt x="6161" y="10000"/>
                    </a:lnTo>
                    <a:lnTo>
                      <a:pt x="3661" y="10000"/>
                    </a:lnTo>
                    <a:lnTo>
                      <a:pt x="3661" y="9054"/>
                    </a:lnTo>
                    <a:lnTo>
                      <a:pt x="1830" y="9054"/>
                    </a:lnTo>
                    <a:lnTo>
                      <a:pt x="1830" y="9257"/>
                    </a:lnTo>
                    <a:lnTo>
                      <a:pt x="0" y="9257"/>
                    </a:lnTo>
                    <a:lnTo>
                      <a:pt x="0" y="9257"/>
                    </a:lnTo>
                    <a:lnTo>
                      <a:pt x="0" y="2162"/>
                    </a:lnTo>
                    <a:lnTo>
                      <a:pt x="0" y="2162"/>
                    </a:lnTo>
                    <a:cubicBezTo>
                      <a:pt x="313" y="2027"/>
                      <a:pt x="759" y="2027"/>
                      <a:pt x="1027" y="2162"/>
                    </a:cubicBezTo>
                    <a:cubicBezTo>
                      <a:pt x="1429" y="2297"/>
                      <a:pt x="1671" y="2095"/>
                      <a:pt x="2073" y="2027"/>
                    </a:cubicBezTo>
                    <a:cubicBezTo>
                      <a:pt x="2386" y="1959"/>
                      <a:pt x="2837" y="2216"/>
                      <a:pt x="3060" y="1945"/>
                    </a:cubicBezTo>
                    <a:cubicBezTo>
                      <a:pt x="3239" y="1810"/>
                      <a:pt x="4155" y="2095"/>
                      <a:pt x="4378" y="2162"/>
                    </a:cubicBezTo>
                    <a:cubicBezTo>
                      <a:pt x="4646" y="2230"/>
                      <a:pt x="4833" y="2432"/>
                      <a:pt x="5145" y="2365"/>
                    </a:cubicBezTo>
                    <a:cubicBezTo>
                      <a:pt x="5350" y="2342"/>
                      <a:pt x="5612" y="2308"/>
                      <a:pt x="5759" y="2297"/>
                    </a:cubicBezTo>
                    <a:cubicBezTo>
                      <a:pt x="5906" y="2286"/>
                      <a:pt x="6027" y="2230"/>
                      <a:pt x="6027" y="2297"/>
                    </a:cubicBezTo>
                    <a:cubicBezTo>
                      <a:pt x="5491" y="2500"/>
                      <a:pt x="5804" y="2770"/>
                      <a:pt x="6027" y="3041"/>
                    </a:cubicBezTo>
                    <a:cubicBezTo>
                      <a:pt x="6116" y="3243"/>
                      <a:pt x="6518" y="3716"/>
                      <a:pt x="6652" y="3716"/>
                    </a:cubicBezTo>
                    <a:cubicBezTo>
                      <a:pt x="6652" y="3446"/>
                      <a:pt x="6429" y="3378"/>
                      <a:pt x="6384" y="2973"/>
                    </a:cubicBezTo>
                    <a:cubicBezTo>
                      <a:pt x="6384" y="2703"/>
                      <a:pt x="6523" y="2420"/>
                      <a:pt x="6523" y="2217"/>
                    </a:cubicBezTo>
                    <a:cubicBezTo>
                      <a:pt x="6791" y="2150"/>
                      <a:pt x="6696" y="1757"/>
                      <a:pt x="6964" y="1622"/>
                    </a:cubicBezTo>
                    <a:cubicBezTo>
                      <a:pt x="7188" y="1622"/>
                      <a:pt x="7321" y="1824"/>
                      <a:pt x="7589" y="1622"/>
                    </a:cubicBezTo>
                    <a:cubicBezTo>
                      <a:pt x="7902" y="1419"/>
                      <a:pt x="7991" y="1351"/>
                      <a:pt x="8348" y="1216"/>
                    </a:cubicBezTo>
                    <a:cubicBezTo>
                      <a:pt x="8571" y="1149"/>
                      <a:pt x="8884" y="1014"/>
                      <a:pt x="9107" y="743"/>
                    </a:cubicBezTo>
                    <a:cubicBezTo>
                      <a:pt x="9330" y="676"/>
                      <a:pt x="9464" y="68"/>
                      <a:pt x="9688" y="0"/>
                    </a:cubicBezTo>
                    <a:lnTo>
                      <a:pt x="986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6" name="Freeform 58">
                <a:extLst>
                  <a:ext uri="{FF2B5EF4-FFF2-40B4-BE49-F238E27FC236}">
                    <a16:creationId xmlns:a16="http://schemas.microsoft.com/office/drawing/2014/main" id="{12FC4027-FAFE-A84F-8378-80BDAA74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937" y="2769778"/>
                <a:ext cx="538616" cy="484840"/>
              </a:xfrm>
              <a:custGeom>
                <a:avLst/>
                <a:gdLst>
                  <a:gd name="T0" fmla="*/ 209 w 209"/>
                  <a:gd name="T1" fmla="*/ 41 h 189"/>
                  <a:gd name="T2" fmla="*/ 206 w 209"/>
                  <a:gd name="T3" fmla="*/ 41 h 189"/>
                  <a:gd name="T4" fmla="*/ 164 w 209"/>
                  <a:gd name="T5" fmla="*/ 54 h 189"/>
                  <a:gd name="T6" fmla="*/ 155 w 209"/>
                  <a:gd name="T7" fmla="*/ 71 h 189"/>
                  <a:gd name="T8" fmla="*/ 160 w 209"/>
                  <a:gd name="T9" fmla="*/ 80 h 189"/>
                  <a:gd name="T10" fmla="*/ 156 w 209"/>
                  <a:gd name="T11" fmla="*/ 85 h 189"/>
                  <a:gd name="T12" fmla="*/ 156 w 209"/>
                  <a:gd name="T13" fmla="*/ 58 h 189"/>
                  <a:gd name="T14" fmla="*/ 135 w 209"/>
                  <a:gd name="T15" fmla="*/ 52 h 189"/>
                  <a:gd name="T16" fmla="*/ 110 w 209"/>
                  <a:gd name="T17" fmla="*/ 38 h 189"/>
                  <a:gd name="T18" fmla="*/ 98 w 209"/>
                  <a:gd name="T19" fmla="*/ 37 h 189"/>
                  <a:gd name="T20" fmla="*/ 101 w 209"/>
                  <a:gd name="T21" fmla="*/ 32 h 189"/>
                  <a:gd name="T22" fmla="*/ 98 w 209"/>
                  <a:gd name="T23" fmla="*/ 31 h 189"/>
                  <a:gd name="T24" fmla="*/ 97 w 209"/>
                  <a:gd name="T25" fmla="*/ 26 h 189"/>
                  <a:gd name="T26" fmla="*/ 92 w 209"/>
                  <a:gd name="T27" fmla="*/ 20 h 189"/>
                  <a:gd name="T28" fmla="*/ 72 w 209"/>
                  <a:gd name="T29" fmla="*/ 13 h 189"/>
                  <a:gd name="T30" fmla="*/ 0 w 209"/>
                  <a:gd name="T31" fmla="*/ 0 h 189"/>
                  <a:gd name="T32" fmla="*/ 0 w 209"/>
                  <a:gd name="T33" fmla="*/ 0 h 189"/>
                  <a:gd name="T34" fmla="*/ 0 w 209"/>
                  <a:gd name="T35" fmla="*/ 102 h 189"/>
                  <a:gd name="T36" fmla="*/ 0 w 209"/>
                  <a:gd name="T37" fmla="*/ 102 h 189"/>
                  <a:gd name="T38" fmla="*/ 30 w 209"/>
                  <a:gd name="T39" fmla="*/ 102 h 189"/>
                  <a:gd name="T40" fmla="*/ 16 w 209"/>
                  <a:gd name="T41" fmla="*/ 145 h 189"/>
                  <a:gd name="T42" fmla="*/ 30 w 209"/>
                  <a:gd name="T43" fmla="*/ 145 h 189"/>
                  <a:gd name="T44" fmla="*/ 29 w 209"/>
                  <a:gd name="T45" fmla="*/ 167 h 189"/>
                  <a:gd name="T46" fmla="*/ 29 w 209"/>
                  <a:gd name="T47" fmla="*/ 167 h 189"/>
                  <a:gd name="T48" fmla="*/ 92 w 209"/>
                  <a:gd name="T49" fmla="*/ 167 h 189"/>
                  <a:gd name="T50" fmla="*/ 86 w 209"/>
                  <a:gd name="T51" fmla="*/ 182 h 189"/>
                  <a:gd name="T52" fmla="*/ 83 w 209"/>
                  <a:gd name="T53" fmla="*/ 185 h 189"/>
                  <a:gd name="T54" fmla="*/ 82 w 209"/>
                  <a:gd name="T55" fmla="*/ 189 h 189"/>
                  <a:gd name="T56" fmla="*/ 145 w 209"/>
                  <a:gd name="T57" fmla="*/ 189 h 189"/>
                  <a:gd name="T58" fmla="*/ 145 w 209"/>
                  <a:gd name="T59" fmla="*/ 189 h 189"/>
                  <a:gd name="T60" fmla="*/ 173 w 209"/>
                  <a:gd name="T61" fmla="*/ 189 h 189"/>
                  <a:gd name="T62" fmla="*/ 173 w 209"/>
                  <a:gd name="T63" fmla="*/ 146 h 189"/>
                  <a:gd name="T64" fmla="*/ 209 w 209"/>
                  <a:gd name="T65" fmla="*/ 146 h 189"/>
                  <a:gd name="T66" fmla="*/ 209 w 209"/>
                  <a:gd name="T67" fmla="*/ 146 h 189"/>
                  <a:gd name="T68" fmla="*/ 209 w 209"/>
                  <a:gd name="T69" fmla="*/ 41 h 189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459 w 10000"/>
                  <a:gd name="connsiteY7" fmla="*/ 2751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445 w 10000"/>
                  <a:gd name="connsiteY14" fmla="*/ 688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445 w 10000"/>
                  <a:gd name="connsiteY14" fmla="*/ 688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641 w 10000"/>
                  <a:gd name="connsiteY12" fmla="*/ 1376 h 10000"/>
                  <a:gd name="connsiteX13" fmla="*/ 3948 w 10000"/>
                  <a:gd name="connsiteY13" fmla="*/ 1121 h 10000"/>
                  <a:gd name="connsiteX14" fmla="*/ 3104 w 10000"/>
                  <a:gd name="connsiteY14" fmla="*/ 641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00"/>
                  <a:gd name="connsiteY0" fmla="*/ 2169 h 10000"/>
                  <a:gd name="connsiteX1" fmla="*/ 9856 w 10000"/>
                  <a:gd name="connsiteY1" fmla="*/ 2169 h 10000"/>
                  <a:gd name="connsiteX2" fmla="*/ 7847 w 10000"/>
                  <a:gd name="connsiteY2" fmla="*/ 2857 h 10000"/>
                  <a:gd name="connsiteX3" fmla="*/ 7416 w 10000"/>
                  <a:gd name="connsiteY3" fmla="*/ 3757 h 10000"/>
                  <a:gd name="connsiteX4" fmla="*/ 7656 w 10000"/>
                  <a:gd name="connsiteY4" fmla="*/ 4233 h 10000"/>
                  <a:gd name="connsiteX5" fmla="*/ 7464 w 10000"/>
                  <a:gd name="connsiteY5" fmla="*/ 4497 h 10000"/>
                  <a:gd name="connsiteX6" fmla="*/ 7464 w 10000"/>
                  <a:gd name="connsiteY6" fmla="*/ 3069 h 10000"/>
                  <a:gd name="connsiteX7" fmla="*/ 6516 w 10000"/>
                  <a:gd name="connsiteY7" fmla="*/ 3002 h 10000"/>
                  <a:gd name="connsiteX8" fmla="*/ 5263 w 10000"/>
                  <a:gd name="connsiteY8" fmla="*/ 2011 h 10000"/>
                  <a:gd name="connsiteX9" fmla="*/ 4689 w 10000"/>
                  <a:gd name="connsiteY9" fmla="*/ 1958 h 10000"/>
                  <a:gd name="connsiteX10" fmla="*/ 4833 w 10000"/>
                  <a:gd name="connsiteY10" fmla="*/ 1693 h 10000"/>
                  <a:gd name="connsiteX11" fmla="*/ 4689 w 10000"/>
                  <a:gd name="connsiteY11" fmla="*/ 1640 h 10000"/>
                  <a:gd name="connsiteX12" fmla="*/ 4385 w 10000"/>
                  <a:gd name="connsiteY12" fmla="*/ 1376 h 10000"/>
                  <a:gd name="connsiteX13" fmla="*/ 3948 w 10000"/>
                  <a:gd name="connsiteY13" fmla="*/ 1121 h 10000"/>
                  <a:gd name="connsiteX14" fmla="*/ 3104 w 10000"/>
                  <a:gd name="connsiteY14" fmla="*/ 641 h 10000"/>
                  <a:gd name="connsiteX15" fmla="*/ 0 w 10000"/>
                  <a:gd name="connsiteY15" fmla="*/ 0 h 10000"/>
                  <a:gd name="connsiteX16" fmla="*/ 0 w 10000"/>
                  <a:gd name="connsiteY16" fmla="*/ 0 h 10000"/>
                  <a:gd name="connsiteX17" fmla="*/ 0 w 10000"/>
                  <a:gd name="connsiteY17" fmla="*/ 5397 h 10000"/>
                  <a:gd name="connsiteX18" fmla="*/ 0 w 10000"/>
                  <a:gd name="connsiteY18" fmla="*/ 5397 h 10000"/>
                  <a:gd name="connsiteX19" fmla="*/ 1435 w 10000"/>
                  <a:gd name="connsiteY19" fmla="*/ 5397 h 10000"/>
                  <a:gd name="connsiteX20" fmla="*/ 766 w 10000"/>
                  <a:gd name="connsiteY20" fmla="*/ 7672 h 10000"/>
                  <a:gd name="connsiteX21" fmla="*/ 1435 w 10000"/>
                  <a:gd name="connsiteY21" fmla="*/ 7672 h 10000"/>
                  <a:gd name="connsiteX22" fmla="*/ 1388 w 10000"/>
                  <a:gd name="connsiteY22" fmla="*/ 8836 h 10000"/>
                  <a:gd name="connsiteX23" fmla="*/ 1388 w 10000"/>
                  <a:gd name="connsiteY23" fmla="*/ 8836 h 10000"/>
                  <a:gd name="connsiteX24" fmla="*/ 4402 w 10000"/>
                  <a:gd name="connsiteY24" fmla="*/ 8836 h 10000"/>
                  <a:gd name="connsiteX25" fmla="*/ 4115 w 10000"/>
                  <a:gd name="connsiteY25" fmla="*/ 9630 h 10000"/>
                  <a:gd name="connsiteX26" fmla="*/ 3971 w 10000"/>
                  <a:gd name="connsiteY26" fmla="*/ 9788 h 10000"/>
                  <a:gd name="connsiteX27" fmla="*/ 3923 w 10000"/>
                  <a:gd name="connsiteY27" fmla="*/ 10000 h 10000"/>
                  <a:gd name="connsiteX28" fmla="*/ 6938 w 10000"/>
                  <a:gd name="connsiteY28" fmla="*/ 10000 h 10000"/>
                  <a:gd name="connsiteX29" fmla="*/ 6938 w 10000"/>
                  <a:gd name="connsiteY29" fmla="*/ 10000 h 10000"/>
                  <a:gd name="connsiteX30" fmla="*/ 8278 w 10000"/>
                  <a:gd name="connsiteY30" fmla="*/ 10000 h 10000"/>
                  <a:gd name="connsiteX31" fmla="*/ 8278 w 10000"/>
                  <a:gd name="connsiteY31" fmla="*/ 7725 h 10000"/>
                  <a:gd name="connsiteX32" fmla="*/ 10000 w 10000"/>
                  <a:gd name="connsiteY32" fmla="*/ 7725 h 10000"/>
                  <a:gd name="connsiteX33" fmla="*/ 10000 w 10000"/>
                  <a:gd name="connsiteY33" fmla="*/ 7725 h 10000"/>
                  <a:gd name="connsiteX34" fmla="*/ 10000 w 10000"/>
                  <a:gd name="connsiteY34" fmla="*/ 2169 h 10000"/>
                  <a:gd name="connsiteX0" fmla="*/ 10000 w 10039"/>
                  <a:gd name="connsiteY0" fmla="*/ 2169 h 10000"/>
                  <a:gd name="connsiteX1" fmla="*/ 9856 w 10039"/>
                  <a:gd name="connsiteY1" fmla="*/ 2169 h 10000"/>
                  <a:gd name="connsiteX2" fmla="*/ 7975 w 10039"/>
                  <a:gd name="connsiteY2" fmla="*/ 2857 h 10000"/>
                  <a:gd name="connsiteX3" fmla="*/ 7416 w 10039"/>
                  <a:gd name="connsiteY3" fmla="*/ 3757 h 10000"/>
                  <a:gd name="connsiteX4" fmla="*/ 7656 w 10039"/>
                  <a:gd name="connsiteY4" fmla="*/ 4233 h 10000"/>
                  <a:gd name="connsiteX5" fmla="*/ 7464 w 10039"/>
                  <a:gd name="connsiteY5" fmla="*/ 4497 h 10000"/>
                  <a:gd name="connsiteX6" fmla="*/ 7464 w 10039"/>
                  <a:gd name="connsiteY6" fmla="*/ 3069 h 10000"/>
                  <a:gd name="connsiteX7" fmla="*/ 6516 w 10039"/>
                  <a:gd name="connsiteY7" fmla="*/ 3002 h 10000"/>
                  <a:gd name="connsiteX8" fmla="*/ 5263 w 10039"/>
                  <a:gd name="connsiteY8" fmla="*/ 2011 h 10000"/>
                  <a:gd name="connsiteX9" fmla="*/ 4689 w 10039"/>
                  <a:gd name="connsiteY9" fmla="*/ 1958 h 10000"/>
                  <a:gd name="connsiteX10" fmla="*/ 4833 w 10039"/>
                  <a:gd name="connsiteY10" fmla="*/ 1693 h 10000"/>
                  <a:gd name="connsiteX11" fmla="*/ 4689 w 10039"/>
                  <a:gd name="connsiteY11" fmla="*/ 1640 h 10000"/>
                  <a:gd name="connsiteX12" fmla="*/ 4385 w 10039"/>
                  <a:gd name="connsiteY12" fmla="*/ 1376 h 10000"/>
                  <a:gd name="connsiteX13" fmla="*/ 3948 w 10039"/>
                  <a:gd name="connsiteY13" fmla="*/ 1121 h 10000"/>
                  <a:gd name="connsiteX14" fmla="*/ 3104 w 10039"/>
                  <a:gd name="connsiteY14" fmla="*/ 641 h 10000"/>
                  <a:gd name="connsiteX15" fmla="*/ 0 w 10039"/>
                  <a:gd name="connsiteY15" fmla="*/ 0 h 10000"/>
                  <a:gd name="connsiteX16" fmla="*/ 0 w 10039"/>
                  <a:gd name="connsiteY16" fmla="*/ 0 h 10000"/>
                  <a:gd name="connsiteX17" fmla="*/ 0 w 10039"/>
                  <a:gd name="connsiteY17" fmla="*/ 5397 h 10000"/>
                  <a:gd name="connsiteX18" fmla="*/ 0 w 10039"/>
                  <a:gd name="connsiteY18" fmla="*/ 5397 h 10000"/>
                  <a:gd name="connsiteX19" fmla="*/ 1435 w 10039"/>
                  <a:gd name="connsiteY19" fmla="*/ 5397 h 10000"/>
                  <a:gd name="connsiteX20" fmla="*/ 766 w 10039"/>
                  <a:gd name="connsiteY20" fmla="*/ 7672 h 10000"/>
                  <a:gd name="connsiteX21" fmla="*/ 1435 w 10039"/>
                  <a:gd name="connsiteY21" fmla="*/ 7672 h 10000"/>
                  <a:gd name="connsiteX22" fmla="*/ 1388 w 10039"/>
                  <a:gd name="connsiteY22" fmla="*/ 8836 h 10000"/>
                  <a:gd name="connsiteX23" fmla="*/ 1388 w 10039"/>
                  <a:gd name="connsiteY23" fmla="*/ 8836 h 10000"/>
                  <a:gd name="connsiteX24" fmla="*/ 4402 w 10039"/>
                  <a:gd name="connsiteY24" fmla="*/ 8836 h 10000"/>
                  <a:gd name="connsiteX25" fmla="*/ 4115 w 10039"/>
                  <a:gd name="connsiteY25" fmla="*/ 9630 h 10000"/>
                  <a:gd name="connsiteX26" fmla="*/ 3971 w 10039"/>
                  <a:gd name="connsiteY26" fmla="*/ 9788 h 10000"/>
                  <a:gd name="connsiteX27" fmla="*/ 3923 w 10039"/>
                  <a:gd name="connsiteY27" fmla="*/ 10000 h 10000"/>
                  <a:gd name="connsiteX28" fmla="*/ 6938 w 10039"/>
                  <a:gd name="connsiteY28" fmla="*/ 10000 h 10000"/>
                  <a:gd name="connsiteX29" fmla="*/ 6938 w 10039"/>
                  <a:gd name="connsiteY29" fmla="*/ 10000 h 10000"/>
                  <a:gd name="connsiteX30" fmla="*/ 8278 w 10039"/>
                  <a:gd name="connsiteY30" fmla="*/ 10000 h 10000"/>
                  <a:gd name="connsiteX31" fmla="*/ 8278 w 10039"/>
                  <a:gd name="connsiteY31" fmla="*/ 7725 h 10000"/>
                  <a:gd name="connsiteX32" fmla="*/ 10000 w 10039"/>
                  <a:gd name="connsiteY32" fmla="*/ 7725 h 10000"/>
                  <a:gd name="connsiteX33" fmla="*/ 10000 w 10039"/>
                  <a:gd name="connsiteY33" fmla="*/ 7725 h 10000"/>
                  <a:gd name="connsiteX34" fmla="*/ 10000 w 10039"/>
                  <a:gd name="connsiteY34" fmla="*/ 216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039" h="10000">
                    <a:moveTo>
                      <a:pt x="10000" y="2169"/>
                    </a:moveTo>
                    <a:cubicBezTo>
                      <a:pt x="9952" y="2169"/>
                      <a:pt x="10193" y="2054"/>
                      <a:pt x="9856" y="2169"/>
                    </a:cubicBezTo>
                    <a:cubicBezTo>
                      <a:pt x="9519" y="2284"/>
                      <a:pt x="8602" y="2628"/>
                      <a:pt x="7975" y="2857"/>
                    </a:cubicBezTo>
                    <a:cubicBezTo>
                      <a:pt x="7688" y="2963"/>
                      <a:pt x="7469" y="3528"/>
                      <a:pt x="7416" y="3757"/>
                    </a:cubicBezTo>
                    <a:cubicBezTo>
                      <a:pt x="7363" y="3986"/>
                      <a:pt x="7656" y="4074"/>
                      <a:pt x="7656" y="4233"/>
                    </a:cubicBezTo>
                    <a:cubicBezTo>
                      <a:pt x="7656" y="4603"/>
                      <a:pt x="7416" y="4709"/>
                      <a:pt x="7464" y="4497"/>
                    </a:cubicBezTo>
                    <a:cubicBezTo>
                      <a:pt x="7608" y="4127"/>
                      <a:pt x="7033" y="3228"/>
                      <a:pt x="7464" y="3069"/>
                    </a:cubicBezTo>
                    <a:cubicBezTo>
                      <a:pt x="7081" y="2963"/>
                      <a:pt x="6899" y="3267"/>
                      <a:pt x="6516" y="3002"/>
                    </a:cubicBezTo>
                    <a:cubicBezTo>
                      <a:pt x="6098" y="2672"/>
                      <a:pt x="5567" y="2185"/>
                      <a:pt x="5263" y="2011"/>
                    </a:cubicBezTo>
                    <a:cubicBezTo>
                      <a:pt x="4959" y="1837"/>
                      <a:pt x="4833" y="2011"/>
                      <a:pt x="4689" y="1958"/>
                    </a:cubicBezTo>
                    <a:cubicBezTo>
                      <a:pt x="4689" y="1905"/>
                      <a:pt x="4880" y="1693"/>
                      <a:pt x="4833" y="1693"/>
                    </a:cubicBezTo>
                    <a:cubicBezTo>
                      <a:pt x="4785" y="1640"/>
                      <a:pt x="4737" y="1640"/>
                      <a:pt x="4689" y="1640"/>
                    </a:cubicBezTo>
                    <a:cubicBezTo>
                      <a:pt x="4689" y="1481"/>
                      <a:pt x="4577" y="1481"/>
                      <a:pt x="4385" y="1376"/>
                    </a:cubicBezTo>
                    <a:cubicBezTo>
                      <a:pt x="4242" y="1323"/>
                      <a:pt x="4161" y="1243"/>
                      <a:pt x="3948" y="1121"/>
                    </a:cubicBezTo>
                    <a:cubicBezTo>
                      <a:pt x="3735" y="999"/>
                      <a:pt x="3343" y="641"/>
                      <a:pt x="3104" y="641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5397"/>
                    </a:lnTo>
                    <a:lnTo>
                      <a:pt x="0" y="5397"/>
                    </a:lnTo>
                    <a:lnTo>
                      <a:pt x="1435" y="5397"/>
                    </a:lnTo>
                    <a:lnTo>
                      <a:pt x="766" y="7672"/>
                    </a:lnTo>
                    <a:lnTo>
                      <a:pt x="1435" y="7672"/>
                    </a:lnTo>
                    <a:cubicBezTo>
                      <a:pt x="1419" y="8060"/>
                      <a:pt x="1404" y="8448"/>
                      <a:pt x="1388" y="8836"/>
                    </a:cubicBezTo>
                    <a:lnTo>
                      <a:pt x="1388" y="8836"/>
                    </a:lnTo>
                    <a:lnTo>
                      <a:pt x="4402" y="8836"/>
                    </a:lnTo>
                    <a:cubicBezTo>
                      <a:pt x="4498" y="9101"/>
                      <a:pt x="4354" y="9471"/>
                      <a:pt x="4115" y="9630"/>
                    </a:cubicBezTo>
                    <a:lnTo>
                      <a:pt x="3971" y="9788"/>
                    </a:lnTo>
                    <a:cubicBezTo>
                      <a:pt x="3955" y="9859"/>
                      <a:pt x="3939" y="9929"/>
                      <a:pt x="3923" y="10000"/>
                    </a:cubicBezTo>
                    <a:lnTo>
                      <a:pt x="6938" y="10000"/>
                    </a:lnTo>
                    <a:lnTo>
                      <a:pt x="6938" y="10000"/>
                    </a:lnTo>
                    <a:lnTo>
                      <a:pt x="8278" y="10000"/>
                    </a:lnTo>
                    <a:lnTo>
                      <a:pt x="8278" y="7725"/>
                    </a:lnTo>
                    <a:lnTo>
                      <a:pt x="10000" y="7725"/>
                    </a:lnTo>
                    <a:lnTo>
                      <a:pt x="10000" y="7725"/>
                    </a:lnTo>
                    <a:lnTo>
                      <a:pt x="10000" y="2169"/>
                    </a:lnTo>
                    <a:close/>
                  </a:path>
                </a:pathLst>
              </a:custGeom>
              <a:solidFill>
                <a:srgbClr val="1EAED1"/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7" name="Freeform 59">
                <a:extLst>
                  <a:ext uri="{FF2B5EF4-FFF2-40B4-BE49-F238E27FC236}">
                    <a16:creationId xmlns:a16="http://schemas.microsoft.com/office/drawing/2014/main" id="{B3DC971C-7340-9C4C-8C38-B2D46B32F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547" y="3341988"/>
                <a:ext cx="461460" cy="406085"/>
              </a:xfrm>
              <a:custGeom>
                <a:avLst/>
                <a:gdLst>
                  <a:gd name="T0" fmla="*/ 180 w 180"/>
                  <a:gd name="T1" fmla="*/ 0 h 158"/>
                  <a:gd name="T2" fmla="*/ 180 w 180"/>
                  <a:gd name="T3" fmla="*/ 89 h 158"/>
                  <a:gd name="T4" fmla="*/ 176 w 180"/>
                  <a:gd name="T5" fmla="*/ 91 h 158"/>
                  <a:gd name="T6" fmla="*/ 173 w 180"/>
                  <a:gd name="T7" fmla="*/ 98 h 158"/>
                  <a:gd name="T8" fmla="*/ 172 w 180"/>
                  <a:gd name="T9" fmla="*/ 105 h 158"/>
                  <a:gd name="T10" fmla="*/ 167 w 180"/>
                  <a:gd name="T11" fmla="*/ 108 h 158"/>
                  <a:gd name="T12" fmla="*/ 165 w 180"/>
                  <a:gd name="T13" fmla="*/ 115 h 158"/>
                  <a:gd name="T14" fmla="*/ 158 w 180"/>
                  <a:gd name="T15" fmla="*/ 118 h 158"/>
                  <a:gd name="T16" fmla="*/ 161 w 180"/>
                  <a:gd name="T17" fmla="*/ 123 h 158"/>
                  <a:gd name="T18" fmla="*/ 153 w 180"/>
                  <a:gd name="T19" fmla="*/ 126 h 158"/>
                  <a:gd name="T20" fmla="*/ 148 w 180"/>
                  <a:gd name="T21" fmla="*/ 135 h 158"/>
                  <a:gd name="T22" fmla="*/ 149 w 180"/>
                  <a:gd name="T23" fmla="*/ 140 h 158"/>
                  <a:gd name="T24" fmla="*/ 147 w 180"/>
                  <a:gd name="T25" fmla="*/ 146 h 158"/>
                  <a:gd name="T26" fmla="*/ 149 w 180"/>
                  <a:gd name="T27" fmla="*/ 157 h 158"/>
                  <a:gd name="T28" fmla="*/ 149 w 180"/>
                  <a:gd name="T29" fmla="*/ 157 h 158"/>
                  <a:gd name="T30" fmla="*/ 60 w 180"/>
                  <a:gd name="T31" fmla="*/ 158 h 158"/>
                  <a:gd name="T32" fmla="*/ 60 w 180"/>
                  <a:gd name="T33" fmla="*/ 158 h 158"/>
                  <a:gd name="T34" fmla="*/ 7 w 180"/>
                  <a:gd name="T35" fmla="*/ 158 h 158"/>
                  <a:gd name="T36" fmla="*/ 7 w 180"/>
                  <a:gd name="T37" fmla="*/ 152 h 158"/>
                  <a:gd name="T38" fmla="*/ 7 w 180"/>
                  <a:gd name="T39" fmla="*/ 152 h 158"/>
                  <a:gd name="T40" fmla="*/ 7 w 180"/>
                  <a:gd name="T41" fmla="*/ 39 h 158"/>
                  <a:gd name="T42" fmla="*/ 0 w 180"/>
                  <a:gd name="T43" fmla="*/ 39 h 158"/>
                  <a:gd name="T44" fmla="*/ 0 w 180"/>
                  <a:gd name="T45" fmla="*/ 0 h 158"/>
                  <a:gd name="T46" fmla="*/ 7 w 180"/>
                  <a:gd name="T47" fmla="*/ 0 h 158"/>
                  <a:gd name="T48" fmla="*/ 7 w 180"/>
                  <a:gd name="T49" fmla="*/ 0 h 158"/>
                  <a:gd name="T50" fmla="*/ 180 w 180"/>
                  <a:gd name="T5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58">
                    <a:moveTo>
                      <a:pt x="180" y="0"/>
                    </a:moveTo>
                    <a:cubicBezTo>
                      <a:pt x="180" y="89"/>
                      <a:pt x="180" y="89"/>
                      <a:pt x="180" y="89"/>
                    </a:cubicBezTo>
                    <a:cubicBezTo>
                      <a:pt x="179" y="90"/>
                      <a:pt x="178" y="90"/>
                      <a:pt x="176" y="91"/>
                    </a:cubicBezTo>
                    <a:cubicBezTo>
                      <a:pt x="174" y="92"/>
                      <a:pt x="174" y="96"/>
                      <a:pt x="173" y="98"/>
                    </a:cubicBezTo>
                    <a:cubicBezTo>
                      <a:pt x="173" y="100"/>
                      <a:pt x="172" y="104"/>
                      <a:pt x="172" y="105"/>
                    </a:cubicBezTo>
                    <a:cubicBezTo>
                      <a:pt x="171" y="106"/>
                      <a:pt x="168" y="106"/>
                      <a:pt x="167" y="108"/>
                    </a:cubicBezTo>
                    <a:cubicBezTo>
                      <a:pt x="167" y="111"/>
                      <a:pt x="168" y="115"/>
                      <a:pt x="165" y="115"/>
                    </a:cubicBezTo>
                    <a:cubicBezTo>
                      <a:pt x="162" y="116"/>
                      <a:pt x="158" y="114"/>
                      <a:pt x="158" y="118"/>
                    </a:cubicBezTo>
                    <a:cubicBezTo>
                      <a:pt x="159" y="119"/>
                      <a:pt x="161" y="122"/>
                      <a:pt x="161" y="123"/>
                    </a:cubicBezTo>
                    <a:cubicBezTo>
                      <a:pt x="160" y="126"/>
                      <a:pt x="152" y="123"/>
                      <a:pt x="153" y="126"/>
                    </a:cubicBezTo>
                    <a:cubicBezTo>
                      <a:pt x="155" y="134"/>
                      <a:pt x="148" y="129"/>
                      <a:pt x="148" y="135"/>
                    </a:cubicBezTo>
                    <a:cubicBezTo>
                      <a:pt x="148" y="137"/>
                      <a:pt x="151" y="137"/>
                      <a:pt x="149" y="140"/>
                    </a:cubicBezTo>
                    <a:cubicBezTo>
                      <a:pt x="148" y="142"/>
                      <a:pt x="147" y="143"/>
                      <a:pt x="147" y="146"/>
                    </a:cubicBezTo>
                    <a:cubicBezTo>
                      <a:pt x="149" y="157"/>
                      <a:pt x="149" y="157"/>
                      <a:pt x="149" y="157"/>
                    </a:cubicBezTo>
                    <a:cubicBezTo>
                      <a:pt x="149" y="157"/>
                      <a:pt x="149" y="157"/>
                      <a:pt x="149" y="157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80" y="0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8" name="Freeform 60">
                <a:extLst>
                  <a:ext uri="{FF2B5EF4-FFF2-40B4-BE49-F238E27FC236}">
                    <a16:creationId xmlns:a16="http://schemas.microsoft.com/office/drawing/2014/main" id="{26399D96-B515-1543-BBC6-D8C999FC9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74" y="3031887"/>
                <a:ext cx="477457" cy="310101"/>
              </a:xfrm>
              <a:custGeom>
                <a:avLst/>
                <a:gdLst>
                  <a:gd name="T0" fmla="*/ 326 w 388"/>
                  <a:gd name="T1" fmla="*/ 0 h 252"/>
                  <a:gd name="T2" fmla="*/ 388 w 388"/>
                  <a:gd name="T3" fmla="*/ 0 h 252"/>
                  <a:gd name="T4" fmla="*/ 359 w 388"/>
                  <a:gd name="T5" fmla="*/ 89 h 252"/>
                  <a:gd name="T6" fmla="*/ 388 w 388"/>
                  <a:gd name="T7" fmla="*/ 89 h 252"/>
                  <a:gd name="T8" fmla="*/ 386 w 388"/>
                  <a:gd name="T9" fmla="*/ 135 h 252"/>
                  <a:gd name="T10" fmla="*/ 386 w 388"/>
                  <a:gd name="T11" fmla="*/ 135 h 252"/>
                  <a:gd name="T12" fmla="*/ 386 w 388"/>
                  <a:gd name="T13" fmla="*/ 177 h 252"/>
                  <a:gd name="T14" fmla="*/ 372 w 388"/>
                  <a:gd name="T15" fmla="*/ 177 h 252"/>
                  <a:gd name="T16" fmla="*/ 372 w 388"/>
                  <a:gd name="T17" fmla="*/ 212 h 252"/>
                  <a:gd name="T18" fmla="*/ 361 w 388"/>
                  <a:gd name="T19" fmla="*/ 212 h 252"/>
                  <a:gd name="T20" fmla="*/ 361 w 388"/>
                  <a:gd name="T21" fmla="*/ 252 h 252"/>
                  <a:gd name="T22" fmla="*/ 361 w 388"/>
                  <a:gd name="T23" fmla="*/ 252 h 252"/>
                  <a:gd name="T24" fmla="*/ 0 w 388"/>
                  <a:gd name="T25" fmla="*/ 252 h 252"/>
                  <a:gd name="T26" fmla="*/ 0 w 388"/>
                  <a:gd name="T27" fmla="*/ 252 h 252"/>
                  <a:gd name="T28" fmla="*/ 0 w 388"/>
                  <a:gd name="T29" fmla="*/ 41 h 252"/>
                  <a:gd name="T30" fmla="*/ 0 w 388"/>
                  <a:gd name="T31" fmla="*/ 41 h 252"/>
                  <a:gd name="T32" fmla="*/ 0 w 388"/>
                  <a:gd name="T33" fmla="*/ 0 h 252"/>
                  <a:gd name="T34" fmla="*/ 0 w 388"/>
                  <a:gd name="T35" fmla="*/ 0 h 252"/>
                  <a:gd name="T36" fmla="*/ 326 w 388"/>
                  <a:gd name="T37" fmla="*/ 0 h 252"/>
                  <a:gd name="T38" fmla="*/ 326 w 388"/>
                  <a:gd name="T3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252">
                    <a:moveTo>
                      <a:pt x="326" y="0"/>
                    </a:moveTo>
                    <a:lnTo>
                      <a:pt x="388" y="0"/>
                    </a:lnTo>
                    <a:lnTo>
                      <a:pt x="359" y="89"/>
                    </a:lnTo>
                    <a:lnTo>
                      <a:pt x="388" y="89"/>
                    </a:lnTo>
                    <a:lnTo>
                      <a:pt x="386" y="135"/>
                    </a:lnTo>
                    <a:lnTo>
                      <a:pt x="386" y="135"/>
                    </a:lnTo>
                    <a:lnTo>
                      <a:pt x="386" y="177"/>
                    </a:lnTo>
                    <a:lnTo>
                      <a:pt x="372" y="177"/>
                    </a:lnTo>
                    <a:lnTo>
                      <a:pt x="372" y="212"/>
                    </a:lnTo>
                    <a:lnTo>
                      <a:pt x="361" y="212"/>
                    </a:lnTo>
                    <a:lnTo>
                      <a:pt x="361" y="252"/>
                    </a:lnTo>
                    <a:lnTo>
                      <a:pt x="361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9EB7D11A-A099-B64B-A984-087C3E83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774" y="2761164"/>
                <a:ext cx="401162" cy="270723"/>
              </a:xfrm>
              <a:custGeom>
                <a:avLst/>
                <a:gdLst>
                  <a:gd name="T0" fmla="*/ 0 w 326"/>
                  <a:gd name="T1" fmla="*/ 0 h 220"/>
                  <a:gd name="T2" fmla="*/ 0 w 326"/>
                  <a:gd name="T3" fmla="*/ 220 h 220"/>
                  <a:gd name="T4" fmla="*/ 0 w 326"/>
                  <a:gd name="T5" fmla="*/ 220 h 220"/>
                  <a:gd name="T6" fmla="*/ 326 w 326"/>
                  <a:gd name="T7" fmla="*/ 220 h 220"/>
                  <a:gd name="T8" fmla="*/ 326 w 326"/>
                  <a:gd name="T9" fmla="*/ 220 h 220"/>
                  <a:gd name="T10" fmla="*/ 326 w 326"/>
                  <a:gd name="T11" fmla="*/ 7 h 220"/>
                  <a:gd name="T12" fmla="*/ 326 w 326"/>
                  <a:gd name="T13" fmla="*/ 7 h 220"/>
                  <a:gd name="T14" fmla="*/ 320 w 326"/>
                  <a:gd name="T15" fmla="*/ 5 h 220"/>
                  <a:gd name="T16" fmla="*/ 207 w 326"/>
                  <a:gd name="T17" fmla="*/ 3 h 220"/>
                  <a:gd name="T18" fmla="*/ 0 w 326"/>
                  <a:gd name="T19" fmla="*/ 0 h 220"/>
                  <a:gd name="T20" fmla="*/ 0 w 326"/>
                  <a:gd name="T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6" h="220">
                    <a:moveTo>
                      <a:pt x="0" y="0"/>
                    </a:moveTo>
                    <a:lnTo>
                      <a:pt x="0" y="220"/>
                    </a:lnTo>
                    <a:lnTo>
                      <a:pt x="0" y="220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6" y="7"/>
                    </a:lnTo>
                    <a:lnTo>
                      <a:pt x="326" y="7"/>
                    </a:lnTo>
                    <a:lnTo>
                      <a:pt x="320" y="5"/>
                    </a:lnTo>
                    <a:lnTo>
                      <a:pt x="20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0" name="Freeform 62">
                <a:extLst>
                  <a:ext uri="{FF2B5EF4-FFF2-40B4-BE49-F238E27FC236}">
                    <a16:creationId xmlns:a16="http://schemas.microsoft.com/office/drawing/2014/main" id="{FE120A47-7967-8D43-A2EB-BCC813DB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786" y="2757882"/>
                <a:ext cx="522988" cy="401984"/>
              </a:xfrm>
              <a:custGeom>
                <a:avLst/>
                <a:gdLst>
                  <a:gd name="T0" fmla="*/ 61 w 204"/>
                  <a:gd name="T1" fmla="*/ 158 h 158"/>
                  <a:gd name="T2" fmla="*/ 83 w 204"/>
                  <a:gd name="T3" fmla="*/ 158 h 158"/>
                  <a:gd name="T4" fmla="*/ 84 w 204"/>
                  <a:gd name="T5" fmla="*/ 151 h 158"/>
                  <a:gd name="T6" fmla="*/ 92 w 204"/>
                  <a:gd name="T7" fmla="*/ 140 h 158"/>
                  <a:gd name="T8" fmla="*/ 97 w 204"/>
                  <a:gd name="T9" fmla="*/ 137 h 158"/>
                  <a:gd name="T10" fmla="*/ 106 w 204"/>
                  <a:gd name="T11" fmla="*/ 137 h 158"/>
                  <a:gd name="T12" fmla="*/ 116 w 204"/>
                  <a:gd name="T13" fmla="*/ 130 h 158"/>
                  <a:gd name="T14" fmla="*/ 127 w 204"/>
                  <a:gd name="T15" fmla="*/ 128 h 158"/>
                  <a:gd name="T16" fmla="*/ 128 w 204"/>
                  <a:gd name="T17" fmla="*/ 129 h 158"/>
                  <a:gd name="T18" fmla="*/ 141 w 204"/>
                  <a:gd name="T19" fmla="*/ 130 h 158"/>
                  <a:gd name="T20" fmla="*/ 148 w 204"/>
                  <a:gd name="T21" fmla="*/ 125 h 158"/>
                  <a:gd name="T22" fmla="*/ 158 w 204"/>
                  <a:gd name="T23" fmla="*/ 135 h 158"/>
                  <a:gd name="T24" fmla="*/ 171 w 204"/>
                  <a:gd name="T25" fmla="*/ 125 h 158"/>
                  <a:gd name="T26" fmla="*/ 174 w 204"/>
                  <a:gd name="T27" fmla="*/ 126 h 158"/>
                  <a:gd name="T28" fmla="*/ 176 w 204"/>
                  <a:gd name="T29" fmla="*/ 126 h 158"/>
                  <a:gd name="T30" fmla="*/ 179 w 204"/>
                  <a:gd name="T31" fmla="*/ 128 h 158"/>
                  <a:gd name="T32" fmla="*/ 183 w 204"/>
                  <a:gd name="T33" fmla="*/ 128 h 158"/>
                  <a:gd name="T34" fmla="*/ 186 w 204"/>
                  <a:gd name="T35" fmla="*/ 125 h 158"/>
                  <a:gd name="T36" fmla="*/ 190 w 204"/>
                  <a:gd name="T37" fmla="*/ 123 h 158"/>
                  <a:gd name="T38" fmla="*/ 194 w 204"/>
                  <a:gd name="T39" fmla="*/ 126 h 158"/>
                  <a:gd name="T40" fmla="*/ 195 w 204"/>
                  <a:gd name="T41" fmla="*/ 127 h 158"/>
                  <a:gd name="T42" fmla="*/ 197 w 204"/>
                  <a:gd name="T43" fmla="*/ 128 h 158"/>
                  <a:gd name="T44" fmla="*/ 204 w 204"/>
                  <a:gd name="T45" fmla="*/ 128 h 158"/>
                  <a:gd name="T46" fmla="*/ 204 w 204"/>
                  <a:gd name="T47" fmla="*/ 128 h 158"/>
                  <a:gd name="T48" fmla="*/ 204 w 204"/>
                  <a:gd name="T49" fmla="*/ 108 h 158"/>
                  <a:gd name="T50" fmla="*/ 204 w 204"/>
                  <a:gd name="T51" fmla="*/ 108 h 158"/>
                  <a:gd name="T52" fmla="*/ 204 w 204"/>
                  <a:gd name="T53" fmla="*/ 3 h 158"/>
                  <a:gd name="T54" fmla="*/ 204 w 204"/>
                  <a:gd name="T55" fmla="*/ 3 h 158"/>
                  <a:gd name="T56" fmla="*/ 197 w 204"/>
                  <a:gd name="T57" fmla="*/ 2 h 158"/>
                  <a:gd name="T58" fmla="*/ 151 w 204"/>
                  <a:gd name="T59" fmla="*/ 9 h 158"/>
                  <a:gd name="T60" fmla="*/ 146 w 204"/>
                  <a:gd name="T61" fmla="*/ 10 h 158"/>
                  <a:gd name="T62" fmla="*/ 145 w 204"/>
                  <a:gd name="T63" fmla="*/ 10 h 158"/>
                  <a:gd name="T64" fmla="*/ 138 w 204"/>
                  <a:gd name="T65" fmla="*/ 14 h 158"/>
                  <a:gd name="T66" fmla="*/ 98 w 204"/>
                  <a:gd name="T67" fmla="*/ 23 h 158"/>
                  <a:gd name="T68" fmla="*/ 62 w 204"/>
                  <a:gd name="T69" fmla="*/ 35 h 158"/>
                  <a:gd name="T70" fmla="*/ 3 w 204"/>
                  <a:gd name="T71" fmla="*/ 51 h 158"/>
                  <a:gd name="T72" fmla="*/ 6 w 204"/>
                  <a:gd name="T73" fmla="*/ 70 h 158"/>
                  <a:gd name="T74" fmla="*/ 7 w 204"/>
                  <a:gd name="T75" fmla="*/ 91 h 158"/>
                  <a:gd name="T76" fmla="*/ 10 w 204"/>
                  <a:gd name="T77" fmla="*/ 111 h 158"/>
                  <a:gd name="T78" fmla="*/ 4 w 204"/>
                  <a:gd name="T79" fmla="*/ 125 h 158"/>
                  <a:gd name="T80" fmla="*/ 0 w 204"/>
                  <a:gd name="T81" fmla="*/ 137 h 158"/>
                  <a:gd name="T82" fmla="*/ 17 w 204"/>
                  <a:gd name="T83" fmla="*/ 140 h 158"/>
                  <a:gd name="T84" fmla="*/ 39 w 204"/>
                  <a:gd name="T85" fmla="*/ 143 h 158"/>
                  <a:gd name="T86" fmla="*/ 61 w 204"/>
                  <a:gd name="T87" fmla="*/ 158 h 158"/>
                  <a:gd name="connsiteX0" fmla="*/ 2990 w 10000"/>
                  <a:gd name="connsiteY0" fmla="*/ 9899 h 9899"/>
                  <a:gd name="connsiteX1" fmla="*/ 4069 w 10000"/>
                  <a:gd name="connsiteY1" fmla="*/ 9899 h 9899"/>
                  <a:gd name="connsiteX2" fmla="*/ 4118 w 10000"/>
                  <a:gd name="connsiteY2" fmla="*/ 9456 h 9899"/>
                  <a:gd name="connsiteX3" fmla="*/ 4510 w 10000"/>
                  <a:gd name="connsiteY3" fmla="*/ 8760 h 9899"/>
                  <a:gd name="connsiteX4" fmla="*/ 4755 w 10000"/>
                  <a:gd name="connsiteY4" fmla="*/ 8570 h 9899"/>
                  <a:gd name="connsiteX5" fmla="*/ 5196 w 10000"/>
                  <a:gd name="connsiteY5" fmla="*/ 8570 h 9899"/>
                  <a:gd name="connsiteX6" fmla="*/ 5686 w 10000"/>
                  <a:gd name="connsiteY6" fmla="*/ 8127 h 9899"/>
                  <a:gd name="connsiteX7" fmla="*/ 6225 w 10000"/>
                  <a:gd name="connsiteY7" fmla="*/ 8000 h 9899"/>
                  <a:gd name="connsiteX8" fmla="*/ 6275 w 10000"/>
                  <a:gd name="connsiteY8" fmla="*/ 8064 h 9899"/>
                  <a:gd name="connsiteX9" fmla="*/ 6912 w 10000"/>
                  <a:gd name="connsiteY9" fmla="*/ 8127 h 9899"/>
                  <a:gd name="connsiteX10" fmla="*/ 7255 w 10000"/>
                  <a:gd name="connsiteY10" fmla="*/ 7810 h 9899"/>
                  <a:gd name="connsiteX11" fmla="*/ 7745 w 10000"/>
                  <a:gd name="connsiteY11" fmla="*/ 8443 h 9899"/>
                  <a:gd name="connsiteX12" fmla="*/ 8382 w 10000"/>
                  <a:gd name="connsiteY12" fmla="*/ 7810 h 9899"/>
                  <a:gd name="connsiteX13" fmla="*/ 8529 w 10000"/>
                  <a:gd name="connsiteY13" fmla="*/ 7874 h 9899"/>
                  <a:gd name="connsiteX14" fmla="*/ 8627 w 10000"/>
                  <a:gd name="connsiteY14" fmla="*/ 7874 h 9899"/>
                  <a:gd name="connsiteX15" fmla="*/ 8775 w 10000"/>
                  <a:gd name="connsiteY15" fmla="*/ 8000 h 9899"/>
                  <a:gd name="connsiteX16" fmla="*/ 8971 w 10000"/>
                  <a:gd name="connsiteY16" fmla="*/ 8000 h 9899"/>
                  <a:gd name="connsiteX17" fmla="*/ 9118 w 10000"/>
                  <a:gd name="connsiteY17" fmla="*/ 7810 h 9899"/>
                  <a:gd name="connsiteX18" fmla="*/ 9314 w 10000"/>
                  <a:gd name="connsiteY18" fmla="*/ 7684 h 9899"/>
                  <a:gd name="connsiteX19" fmla="*/ 9510 w 10000"/>
                  <a:gd name="connsiteY19" fmla="*/ 7874 h 9899"/>
                  <a:gd name="connsiteX20" fmla="*/ 9559 w 10000"/>
                  <a:gd name="connsiteY20" fmla="*/ 7937 h 9899"/>
                  <a:gd name="connsiteX21" fmla="*/ 9657 w 10000"/>
                  <a:gd name="connsiteY21" fmla="*/ 8000 h 9899"/>
                  <a:gd name="connsiteX22" fmla="*/ 10000 w 10000"/>
                  <a:gd name="connsiteY22" fmla="*/ 8000 h 9899"/>
                  <a:gd name="connsiteX23" fmla="*/ 10000 w 10000"/>
                  <a:gd name="connsiteY23" fmla="*/ 8000 h 9899"/>
                  <a:gd name="connsiteX24" fmla="*/ 10000 w 10000"/>
                  <a:gd name="connsiteY24" fmla="*/ 6734 h 9899"/>
                  <a:gd name="connsiteX25" fmla="*/ 10000 w 10000"/>
                  <a:gd name="connsiteY25" fmla="*/ 6734 h 9899"/>
                  <a:gd name="connsiteX26" fmla="*/ 10000 w 10000"/>
                  <a:gd name="connsiteY26" fmla="*/ 89 h 9899"/>
                  <a:gd name="connsiteX27" fmla="*/ 10000 w 10000"/>
                  <a:gd name="connsiteY27" fmla="*/ 89 h 9899"/>
                  <a:gd name="connsiteX28" fmla="*/ 9657 w 10000"/>
                  <a:gd name="connsiteY28" fmla="*/ 26 h 9899"/>
                  <a:gd name="connsiteX29" fmla="*/ 7402 w 10000"/>
                  <a:gd name="connsiteY29" fmla="*/ 469 h 9899"/>
                  <a:gd name="connsiteX30" fmla="*/ 7157 w 10000"/>
                  <a:gd name="connsiteY30" fmla="*/ 532 h 9899"/>
                  <a:gd name="connsiteX31" fmla="*/ 7108 w 10000"/>
                  <a:gd name="connsiteY31" fmla="*/ 532 h 9899"/>
                  <a:gd name="connsiteX32" fmla="*/ 6765 w 10000"/>
                  <a:gd name="connsiteY32" fmla="*/ 785 h 9899"/>
                  <a:gd name="connsiteX33" fmla="*/ 4804 w 10000"/>
                  <a:gd name="connsiteY33" fmla="*/ 1355 h 9899"/>
                  <a:gd name="connsiteX34" fmla="*/ 3039 w 10000"/>
                  <a:gd name="connsiteY34" fmla="*/ 2114 h 9899"/>
                  <a:gd name="connsiteX35" fmla="*/ 147 w 10000"/>
                  <a:gd name="connsiteY35" fmla="*/ 3127 h 9899"/>
                  <a:gd name="connsiteX36" fmla="*/ 75 w 10000"/>
                  <a:gd name="connsiteY36" fmla="*/ 4329 h 9899"/>
                  <a:gd name="connsiteX37" fmla="*/ 343 w 10000"/>
                  <a:gd name="connsiteY37" fmla="*/ 5658 h 9899"/>
                  <a:gd name="connsiteX38" fmla="*/ 490 w 10000"/>
                  <a:gd name="connsiteY38" fmla="*/ 6924 h 9899"/>
                  <a:gd name="connsiteX39" fmla="*/ 196 w 10000"/>
                  <a:gd name="connsiteY39" fmla="*/ 7810 h 9899"/>
                  <a:gd name="connsiteX40" fmla="*/ 0 w 10000"/>
                  <a:gd name="connsiteY40" fmla="*/ 8570 h 9899"/>
                  <a:gd name="connsiteX41" fmla="*/ 833 w 10000"/>
                  <a:gd name="connsiteY41" fmla="*/ 8760 h 9899"/>
                  <a:gd name="connsiteX42" fmla="*/ 1912 w 10000"/>
                  <a:gd name="connsiteY42" fmla="*/ 8950 h 9899"/>
                  <a:gd name="connsiteX43" fmla="*/ 2990 w 10000"/>
                  <a:gd name="connsiteY43" fmla="*/ 9899 h 9899"/>
                  <a:gd name="connsiteX0" fmla="*/ 2990 w 10000"/>
                  <a:gd name="connsiteY0" fmla="*/ 10000 h 10000"/>
                  <a:gd name="connsiteX1" fmla="*/ 4069 w 10000"/>
                  <a:gd name="connsiteY1" fmla="*/ 10000 h 10000"/>
                  <a:gd name="connsiteX2" fmla="*/ 4118 w 10000"/>
                  <a:gd name="connsiteY2" fmla="*/ 9552 h 10000"/>
                  <a:gd name="connsiteX3" fmla="*/ 4510 w 10000"/>
                  <a:gd name="connsiteY3" fmla="*/ 8849 h 10000"/>
                  <a:gd name="connsiteX4" fmla="*/ 4755 w 10000"/>
                  <a:gd name="connsiteY4" fmla="*/ 8657 h 10000"/>
                  <a:gd name="connsiteX5" fmla="*/ 5196 w 10000"/>
                  <a:gd name="connsiteY5" fmla="*/ 8657 h 10000"/>
                  <a:gd name="connsiteX6" fmla="*/ 5686 w 10000"/>
                  <a:gd name="connsiteY6" fmla="*/ 8210 h 10000"/>
                  <a:gd name="connsiteX7" fmla="*/ 6225 w 10000"/>
                  <a:gd name="connsiteY7" fmla="*/ 8082 h 10000"/>
                  <a:gd name="connsiteX8" fmla="*/ 6275 w 10000"/>
                  <a:gd name="connsiteY8" fmla="*/ 8146 h 10000"/>
                  <a:gd name="connsiteX9" fmla="*/ 6912 w 10000"/>
                  <a:gd name="connsiteY9" fmla="*/ 8210 h 10000"/>
                  <a:gd name="connsiteX10" fmla="*/ 7255 w 10000"/>
                  <a:gd name="connsiteY10" fmla="*/ 7890 h 10000"/>
                  <a:gd name="connsiteX11" fmla="*/ 7745 w 10000"/>
                  <a:gd name="connsiteY11" fmla="*/ 8529 h 10000"/>
                  <a:gd name="connsiteX12" fmla="*/ 8382 w 10000"/>
                  <a:gd name="connsiteY12" fmla="*/ 7890 h 10000"/>
                  <a:gd name="connsiteX13" fmla="*/ 8529 w 10000"/>
                  <a:gd name="connsiteY13" fmla="*/ 7954 h 10000"/>
                  <a:gd name="connsiteX14" fmla="*/ 8627 w 10000"/>
                  <a:gd name="connsiteY14" fmla="*/ 7954 h 10000"/>
                  <a:gd name="connsiteX15" fmla="*/ 8775 w 10000"/>
                  <a:gd name="connsiteY15" fmla="*/ 8082 h 10000"/>
                  <a:gd name="connsiteX16" fmla="*/ 8971 w 10000"/>
                  <a:gd name="connsiteY16" fmla="*/ 8082 h 10000"/>
                  <a:gd name="connsiteX17" fmla="*/ 9118 w 10000"/>
                  <a:gd name="connsiteY17" fmla="*/ 7890 h 10000"/>
                  <a:gd name="connsiteX18" fmla="*/ 9314 w 10000"/>
                  <a:gd name="connsiteY18" fmla="*/ 7762 h 10000"/>
                  <a:gd name="connsiteX19" fmla="*/ 9510 w 10000"/>
                  <a:gd name="connsiteY19" fmla="*/ 7954 h 10000"/>
                  <a:gd name="connsiteX20" fmla="*/ 9559 w 10000"/>
                  <a:gd name="connsiteY20" fmla="*/ 8018 h 10000"/>
                  <a:gd name="connsiteX21" fmla="*/ 9657 w 10000"/>
                  <a:gd name="connsiteY21" fmla="*/ 8082 h 10000"/>
                  <a:gd name="connsiteX22" fmla="*/ 10000 w 10000"/>
                  <a:gd name="connsiteY22" fmla="*/ 8082 h 10000"/>
                  <a:gd name="connsiteX23" fmla="*/ 10000 w 10000"/>
                  <a:gd name="connsiteY23" fmla="*/ 8082 h 10000"/>
                  <a:gd name="connsiteX24" fmla="*/ 10000 w 10000"/>
                  <a:gd name="connsiteY24" fmla="*/ 6803 h 10000"/>
                  <a:gd name="connsiteX25" fmla="*/ 10000 w 10000"/>
                  <a:gd name="connsiteY25" fmla="*/ 6803 h 10000"/>
                  <a:gd name="connsiteX26" fmla="*/ 10000 w 10000"/>
                  <a:gd name="connsiteY26" fmla="*/ 90 h 10000"/>
                  <a:gd name="connsiteX27" fmla="*/ 10000 w 10000"/>
                  <a:gd name="connsiteY27" fmla="*/ 90 h 10000"/>
                  <a:gd name="connsiteX28" fmla="*/ 9657 w 10000"/>
                  <a:gd name="connsiteY28" fmla="*/ 26 h 10000"/>
                  <a:gd name="connsiteX29" fmla="*/ 7402 w 10000"/>
                  <a:gd name="connsiteY29" fmla="*/ 474 h 10000"/>
                  <a:gd name="connsiteX30" fmla="*/ 7157 w 10000"/>
                  <a:gd name="connsiteY30" fmla="*/ 537 h 10000"/>
                  <a:gd name="connsiteX31" fmla="*/ 7108 w 10000"/>
                  <a:gd name="connsiteY31" fmla="*/ 537 h 10000"/>
                  <a:gd name="connsiteX32" fmla="*/ 6765 w 10000"/>
                  <a:gd name="connsiteY32" fmla="*/ 793 h 10000"/>
                  <a:gd name="connsiteX33" fmla="*/ 4804 w 10000"/>
                  <a:gd name="connsiteY33" fmla="*/ 1369 h 10000"/>
                  <a:gd name="connsiteX34" fmla="*/ 4569 w 10000"/>
                  <a:gd name="connsiteY34" fmla="*/ 1175 h 10000"/>
                  <a:gd name="connsiteX35" fmla="*/ 3039 w 10000"/>
                  <a:gd name="connsiteY35" fmla="*/ 2136 h 10000"/>
                  <a:gd name="connsiteX36" fmla="*/ 147 w 10000"/>
                  <a:gd name="connsiteY36" fmla="*/ 3159 h 10000"/>
                  <a:gd name="connsiteX37" fmla="*/ 75 w 10000"/>
                  <a:gd name="connsiteY37" fmla="*/ 4373 h 10000"/>
                  <a:gd name="connsiteX38" fmla="*/ 343 w 10000"/>
                  <a:gd name="connsiteY38" fmla="*/ 5716 h 10000"/>
                  <a:gd name="connsiteX39" fmla="*/ 490 w 10000"/>
                  <a:gd name="connsiteY39" fmla="*/ 6995 h 10000"/>
                  <a:gd name="connsiteX40" fmla="*/ 196 w 10000"/>
                  <a:gd name="connsiteY40" fmla="*/ 7890 h 10000"/>
                  <a:gd name="connsiteX41" fmla="*/ 0 w 10000"/>
                  <a:gd name="connsiteY41" fmla="*/ 8657 h 10000"/>
                  <a:gd name="connsiteX42" fmla="*/ 833 w 10000"/>
                  <a:gd name="connsiteY42" fmla="*/ 8849 h 10000"/>
                  <a:gd name="connsiteX43" fmla="*/ 1912 w 10000"/>
                  <a:gd name="connsiteY43" fmla="*/ 9041 h 10000"/>
                  <a:gd name="connsiteX44" fmla="*/ 2990 w 10000"/>
                  <a:gd name="connsiteY4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00" h="10000">
                    <a:moveTo>
                      <a:pt x="2990" y="10000"/>
                    </a:moveTo>
                    <a:lnTo>
                      <a:pt x="4069" y="10000"/>
                    </a:lnTo>
                    <a:cubicBezTo>
                      <a:pt x="4167" y="9872"/>
                      <a:pt x="4118" y="9744"/>
                      <a:pt x="4118" y="9552"/>
                    </a:cubicBezTo>
                    <a:cubicBezTo>
                      <a:pt x="4167" y="9297"/>
                      <a:pt x="4314" y="8913"/>
                      <a:pt x="4510" y="8849"/>
                    </a:cubicBezTo>
                    <a:cubicBezTo>
                      <a:pt x="4608" y="8849"/>
                      <a:pt x="4657" y="8657"/>
                      <a:pt x="4755" y="8657"/>
                    </a:cubicBezTo>
                    <a:cubicBezTo>
                      <a:pt x="4902" y="8657"/>
                      <a:pt x="5049" y="8785"/>
                      <a:pt x="5196" y="8657"/>
                    </a:cubicBezTo>
                    <a:cubicBezTo>
                      <a:pt x="5343" y="8594"/>
                      <a:pt x="5490" y="8146"/>
                      <a:pt x="5686" y="8210"/>
                    </a:cubicBezTo>
                    <a:cubicBezTo>
                      <a:pt x="5980" y="8337"/>
                      <a:pt x="5980" y="8018"/>
                      <a:pt x="6225" y="8082"/>
                    </a:cubicBezTo>
                    <a:cubicBezTo>
                      <a:pt x="6242" y="8103"/>
                      <a:pt x="6258" y="8125"/>
                      <a:pt x="6275" y="8146"/>
                    </a:cubicBezTo>
                    <a:cubicBezTo>
                      <a:pt x="6422" y="8210"/>
                      <a:pt x="6765" y="8466"/>
                      <a:pt x="6912" y="8210"/>
                    </a:cubicBezTo>
                    <a:cubicBezTo>
                      <a:pt x="7010" y="8018"/>
                      <a:pt x="7010" y="7762"/>
                      <a:pt x="7255" y="7890"/>
                    </a:cubicBezTo>
                    <a:cubicBezTo>
                      <a:pt x="7451" y="8018"/>
                      <a:pt x="7353" y="8466"/>
                      <a:pt x="7745" y="8529"/>
                    </a:cubicBezTo>
                    <a:cubicBezTo>
                      <a:pt x="8137" y="8594"/>
                      <a:pt x="8137" y="8146"/>
                      <a:pt x="8382" y="7890"/>
                    </a:cubicBezTo>
                    <a:cubicBezTo>
                      <a:pt x="8480" y="7890"/>
                      <a:pt x="8480" y="7890"/>
                      <a:pt x="8529" y="7954"/>
                    </a:cubicBezTo>
                    <a:lnTo>
                      <a:pt x="8627" y="7954"/>
                    </a:lnTo>
                    <a:cubicBezTo>
                      <a:pt x="8627" y="8018"/>
                      <a:pt x="8725" y="8082"/>
                      <a:pt x="8775" y="8082"/>
                    </a:cubicBezTo>
                    <a:cubicBezTo>
                      <a:pt x="8873" y="8146"/>
                      <a:pt x="8922" y="8082"/>
                      <a:pt x="8971" y="8082"/>
                    </a:cubicBezTo>
                    <a:cubicBezTo>
                      <a:pt x="8971" y="8018"/>
                      <a:pt x="9069" y="7954"/>
                      <a:pt x="9118" y="7890"/>
                    </a:cubicBezTo>
                    <a:cubicBezTo>
                      <a:pt x="9167" y="7826"/>
                      <a:pt x="9265" y="7699"/>
                      <a:pt x="9314" y="7762"/>
                    </a:cubicBezTo>
                    <a:cubicBezTo>
                      <a:pt x="9363" y="7826"/>
                      <a:pt x="9461" y="7954"/>
                      <a:pt x="9510" y="7954"/>
                    </a:cubicBezTo>
                    <a:cubicBezTo>
                      <a:pt x="9510" y="8018"/>
                      <a:pt x="9559" y="8018"/>
                      <a:pt x="9559" y="8018"/>
                    </a:cubicBezTo>
                    <a:cubicBezTo>
                      <a:pt x="9608" y="8018"/>
                      <a:pt x="9608" y="8082"/>
                      <a:pt x="9657" y="8082"/>
                    </a:cubicBezTo>
                    <a:lnTo>
                      <a:pt x="10000" y="8082"/>
                    </a:lnTo>
                    <a:lnTo>
                      <a:pt x="10000" y="8082"/>
                    </a:lnTo>
                    <a:lnTo>
                      <a:pt x="10000" y="6803"/>
                    </a:lnTo>
                    <a:lnTo>
                      <a:pt x="10000" y="6803"/>
                    </a:lnTo>
                    <a:lnTo>
                      <a:pt x="10000" y="90"/>
                    </a:lnTo>
                    <a:lnTo>
                      <a:pt x="10000" y="90"/>
                    </a:lnTo>
                    <a:lnTo>
                      <a:pt x="9657" y="26"/>
                    </a:lnTo>
                    <a:cubicBezTo>
                      <a:pt x="9363" y="-102"/>
                      <a:pt x="7647" y="282"/>
                      <a:pt x="7402" y="474"/>
                    </a:cubicBezTo>
                    <a:cubicBezTo>
                      <a:pt x="7304" y="474"/>
                      <a:pt x="7255" y="537"/>
                      <a:pt x="7157" y="537"/>
                    </a:cubicBezTo>
                    <a:lnTo>
                      <a:pt x="7108" y="537"/>
                    </a:lnTo>
                    <a:lnTo>
                      <a:pt x="6765" y="793"/>
                    </a:lnTo>
                    <a:cubicBezTo>
                      <a:pt x="6111" y="985"/>
                      <a:pt x="5170" y="1305"/>
                      <a:pt x="4804" y="1369"/>
                    </a:cubicBezTo>
                    <a:cubicBezTo>
                      <a:pt x="4438" y="1433"/>
                      <a:pt x="4647" y="1183"/>
                      <a:pt x="4569" y="1175"/>
                    </a:cubicBezTo>
                    <a:cubicBezTo>
                      <a:pt x="4059" y="1495"/>
                      <a:pt x="3776" y="1805"/>
                      <a:pt x="3039" y="2136"/>
                    </a:cubicBezTo>
                    <a:cubicBezTo>
                      <a:pt x="2302" y="2467"/>
                      <a:pt x="980" y="3159"/>
                      <a:pt x="147" y="3159"/>
                    </a:cubicBezTo>
                    <a:cubicBezTo>
                      <a:pt x="294" y="4373"/>
                      <a:pt x="75" y="4373"/>
                      <a:pt x="75" y="4373"/>
                    </a:cubicBezTo>
                    <a:cubicBezTo>
                      <a:pt x="124" y="5716"/>
                      <a:pt x="274" y="5279"/>
                      <a:pt x="343" y="5716"/>
                    </a:cubicBezTo>
                    <a:cubicBezTo>
                      <a:pt x="412" y="6152"/>
                      <a:pt x="588" y="6612"/>
                      <a:pt x="490" y="6995"/>
                    </a:cubicBezTo>
                    <a:cubicBezTo>
                      <a:pt x="392" y="7379"/>
                      <a:pt x="196" y="7442"/>
                      <a:pt x="196" y="7890"/>
                    </a:cubicBezTo>
                    <a:cubicBezTo>
                      <a:pt x="196" y="8210"/>
                      <a:pt x="0" y="8402"/>
                      <a:pt x="0" y="8657"/>
                    </a:cubicBezTo>
                    <a:lnTo>
                      <a:pt x="833" y="8849"/>
                    </a:lnTo>
                    <a:cubicBezTo>
                      <a:pt x="1176" y="8913"/>
                      <a:pt x="1569" y="9041"/>
                      <a:pt x="1912" y="9041"/>
                    </a:cubicBezTo>
                    <a:cubicBezTo>
                      <a:pt x="2451" y="9041"/>
                      <a:pt x="2941" y="9233"/>
                      <a:pt x="2990" y="100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1" name="Freeform 63">
                <a:extLst>
                  <a:ext uri="{FF2B5EF4-FFF2-40B4-BE49-F238E27FC236}">
                    <a16:creationId xmlns:a16="http://schemas.microsoft.com/office/drawing/2014/main" id="{1EE6116D-DCD3-D94C-9D74-7578D5CD7C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4642" y="3067573"/>
                <a:ext cx="577133" cy="780174"/>
              </a:xfrm>
              <a:custGeom>
                <a:avLst/>
                <a:gdLst>
                  <a:gd name="T0" fmla="*/ 5 w 225"/>
                  <a:gd name="T1" fmla="*/ 243 h 304"/>
                  <a:gd name="T2" fmla="*/ 10 w 225"/>
                  <a:gd name="T3" fmla="*/ 245 h 304"/>
                  <a:gd name="T4" fmla="*/ 22 w 225"/>
                  <a:gd name="T5" fmla="*/ 255 h 304"/>
                  <a:gd name="T6" fmla="*/ 27 w 225"/>
                  <a:gd name="T7" fmla="*/ 258 h 304"/>
                  <a:gd name="T8" fmla="*/ 43 w 225"/>
                  <a:gd name="T9" fmla="*/ 256 h 304"/>
                  <a:gd name="T10" fmla="*/ 75 w 225"/>
                  <a:gd name="T11" fmla="*/ 296 h 304"/>
                  <a:gd name="T12" fmla="*/ 118 w 225"/>
                  <a:gd name="T13" fmla="*/ 293 h 304"/>
                  <a:gd name="T14" fmla="*/ 147 w 225"/>
                  <a:gd name="T15" fmla="*/ 285 h 304"/>
                  <a:gd name="T16" fmla="*/ 177 w 225"/>
                  <a:gd name="T17" fmla="*/ 271 h 304"/>
                  <a:gd name="T18" fmla="*/ 207 w 225"/>
                  <a:gd name="T19" fmla="*/ 264 h 304"/>
                  <a:gd name="T20" fmla="*/ 217 w 225"/>
                  <a:gd name="T21" fmla="*/ 260 h 304"/>
                  <a:gd name="T22" fmla="*/ 225 w 225"/>
                  <a:gd name="T23" fmla="*/ 259 h 304"/>
                  <a:gd name="T24" fmla="*/ 218 w 225"/>
                  <a:gd name="T25" fmla="*/ 146 h 304"/>
                  <a:gd name="T26" fmla="*/ 225 w 225"/>
                  <a:gd name="T27" fmla="*/ 107 h 304"/>
                  <a:gd name="T28" fmla="*/ 225 w 225"/>
                  <a:gd name="T29" fmla="*/ 6 h 304"/>
                  <a:gd name="T30" fmla="*/ 218 w 225"/>
                  <a:gd name="T31" fmla="*/ 6 h 304"/>
                  <a:gd name="T32" fmla="*/ 215 w 225"/>
                  <a:gd name="T33" fmla="*/ 4 h 304"/>
                  <a:gd name="T34" fmla="*/ 207 w 225"/>
                  <a:gd name="T35" fmla="*/ 3 h 304"/>
                  <a:gd name="T36" fmla="*/ 200 w 225"/>
                  <a:gd name="T37" fmla="*/ 6 h 304"/>
                  <a:gd name="T38" fmla="*/ 195 w 225"/>
                  <a:gd name="T39" fmla="*/ 4 h 304"/>
                  <a:gd name="T40" fmla="*/ 179 w 225"/>
                  <a:gd name="T41" fmla="*/ 13 h 304"/>
                  <a:gd name="T42" fmla="*/ 162 w 225"/>
                  <a:gd name="T43" fmla="*/ 8 h 304"/>
                  <a:gd name="T44" fmla="*/ 148 w 225"/>
                  <a:gd name="T45" fmla="*/ 6 h 304"/>
                  <a:gd name="T46" fmla="*/ 127 w 225"/>
                  <a:gd name="T47" fmla="*/ 15 h 304"/>
                  <a:gd name="T48" fmla="*/ 113 w 225"/>
                  <a:gd name="T49" fmla="*/ 18 h 304"/>
                  <a:gd name="T50" fmla="*/ 104 w 225"/>
                  <a:gd name="T51" fmla="*/ 36 h 304"/>
                  <a:gd name="T52" fmla="*/ 82 w 225"/>
                  <a:gd name="T53" fmla="*/ 36 h 304"/>
                  <a:gd name="T54" fmla="*/ 72 w 225"/>
                  <a:gd name="T55" fmla="*/ 49 h 304"/>
                  <a:gd name="T56" fmla="*/ 64 w 225"/>
                  <a:gd name="T57" fmla="*/ 59 h 304"/>
                  <a:gd name="T58" fmla="*/ 75 w 225"/>
                  <a:gd name="T59" fmla="*/ 76 h 304"/>
                  <a:gd name="T60" fmla="*/ 78 w 225"/>
                  <a:gd name="T61" fmla="*/ 100 h 304"/>
                  <a:gd name="T62" fmla="*/ 80 w 225"/>
                  <a:gd name="T63" fmla="*/ 101 h 304"/>
                  <a:gd name="T64" fmla="*/ 82 w 225"/>
                  <a:gd name="T65" fmla="*/ 109 h 304"/>
                  <a:gd name="T66" fmla="*/ 89 w 225"/>
                  <a:gd name="T67" fmla="*/ 134 h 304"/>
                  <a:gd name="T68" fmla="*/ 69 w 225"/>
                  <a:gd name="T69" fmla="*/ 173 h 304"/>
                  <a:gd name="T70" fmla="*/ 32 w 225"/>
                  <a:gd name="T71" fmla="*/ 193 h 304"/>
                  <a:gd name="T72" fmla="*/ 23 w 225"/>
                  <a:gd name="T73" fmla="*/ 202 h 304"/>
                  <a:gd name="T74" fmla="*/ 23 w 225"/>
                  <a:gd name="T75" fmla="*/ 211 h 304"/>
                  <a:gd name="T76" fmla="*/ 4 w 225"/>
                  <a:gd name="T77" fmla="*/ 236 h 304"/>
                  <a:gd name="T78" fmla="*/ 0 w 225"/>
                  <a:gd name="T79" fmla="*/ 243 h 304"/>
                  <a:gd name="T80" fmla="*/ 54 w 225"/>
                  <a:gd name="T81" fmla="*/ 23 h 304"/>
                  <a:gd name="T82" fmla="*/ 75 w 225"/>
                  <a:gd name="T83" fmla="*/ 44 h 304"/>
                  <a:gd name="T84" fmla="*/ 74 w 225"/>
                  <a:gd name="T85" fmla="*/ 45 h 304"/>
                  <a:gd name="T86" fmla="*/ 69 w 225"/>
                  <a:gd name="T87" fmla="*/ 48 h 304"/>
                  <a:gd name="T88" fmla="*/ 65 w 225"/>
                  <a:gd name="T89" fmla="*/ 52 h 304"/>
                  <a:gd name="T90" fmla="*/ 63 w 225"/>
                  <a:gd name="T91" fmla="*/ 55 h 304"/>
                  <a:gd name="T92" fmla="*/ 63 w 225"/>
                  <a:gd name="T93" fmla="*/ 70 h 304"/>
                  <a:gd name="T94" fmla="*/ 59 w 225"/>
                  <a:gd name="T95" fmla="*/ 70 h 304"/>
                  <a:gd name="T96" fmla="*/ 50 w 225"/>
                  <a:gd name="T97" fmla="*/ 64 h 304"/>
                  <a:gd name="T98" fmla="*/ 37 w 225"/>
                  <a:gd name="T99" fmla="*/ 46 h 304"/>
                  <a:gd name="T100" fmla="*/ 42 w 225"/>
                  <a:gd name="T101" fmla="*/ 34 h 304"/>
                  <a:gd name="T102" fmla="*/ 45 w 225"/>
                  <a:gd name="T103" fmla="*/ 2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304">
                    <a:moveTo>
                      <a:pt x="0" y="243"/>
                    </a:moveTo>
                    <a:cubicBezTo>
                      <a:pt x="2" y="243"/>
                      <a:pt x="3" y="243"/>
                      <a:pt x="5" y="243"/>
                    </a:cubicBezTo>
                    <a:cubicBezTo>
                      <a:pt x="6" y="243"/>
                      <a:pt x="6" y="244"/>
                      <a:pt x="7" y="244"/>
                    </a:cubicBezTo>
                    <a:cubicBezTo>
                      <a:pt x="8" y="244"/>
                      <a:pt x="9" y="244"/>
                      <a:pt x="10" y="245"/>
                    </a:cubicBezTo>
                    <a:cubicBezTo>
                      <a:pt x="11" y="246"/>
                      <a:pt x="12" y="246"/>
                      <a:pt x="13" y="247"/>
                    </a:cubicBezTo>
                    <a:cubicBezTo>
                      <a:pt x="16" y="249"/>
                      <a:pt x="19" y="253"/>
                      <a:pt x="22" y="255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7" y="258"/>
                      <a:pt x="27" y="258"/>
                      <a:pt x="27" y="258"/>
                    </a:cubicBezTo>
                    <a:cubicBezTo>
                      <a:pt x="29" y="257"/>
                      <a:pt x="34" y="258"/>
                      <a:pt x="36" y="256"/>
                    </a:cubicBezTo>
                    <a:cubicBezTo>
                      <a:pt x="39" y="256"/>
                      <a:pt x="40" y="256"/>
                      <a:pt x="43" y="256"/>
                    </a:cubicBezTo>
                    <a:cubicBezTo>
                      <a:pt x="54" y="270"/>
                      <a:pt x="54" y="270"/>
                      <a:pt x="54" y="270"/>
                    </a:cubicBezTo>
                    <a:cubicBezTo>
                      <a:pt x="61" y="278"/>
                      <a:pt x="66" y="290"/>
                      <a:pt x="75" y="296"/>
                    </a:cubicBezTo>
                    <a:cubicBezTo>
                      <a:pt x="89" y="304"/>
                      <a:pt x="102" y="298"/>
                      <a:pt x="116" y="293"/>
                    </a:cubicBezTo>
                    <a:cubicBezTo>
                      <a:pt x="117" y="293"/>
                      <a:pt x="117" y="293"/>
                      <a:pt x="118" y="293"/>
                    </a:cubicBezTo>
                    <a:cubicBezTo>
                      <a:pt x="140" y="283"/>
                      <a:pt x="140" y="283"/>
                      <a:pt x="140" y="283"/>
                    </a:cubicBezTo>
                    <a:cubicBezTo>
                      <a:pt x="143" y="281"/>
                      <a:pt x="145" y="284"/>
                      <a:pt x="147" y="285"/>
                    </a:cubicBezTo>
                    <a:cubicBezTo>
                      <a:pt x="152" y="288"/>
                      <a:pt x="158" y="278"/>
                      <a:pt x="164" y="277"/>
                    </a:cubicBezTo>
                    <a:cubicBezTo>
                      <a:pt x="170" y="276"/>
                      <a:pt x="172" y="273"/>
                      <a:pt x="177" y="271"/>
                    </a:cubicBezTo>
                    <a:cubicBezTo>
                      <a:pt x="184" y="267"/>
                      <a:pt x="192" y="272"/>
                      <a:pt x="198" y="267"/>
                    </a:cubicBezTo>
                    <a:cubicBezTo>
                      <a:pt x="201" y="266"/>
                      <a:pt x="204" y="265"/>
                      <a:pt x="207" y="264"/>
                    </a:cubicBezTo>
                    <a:cubicBezTo>
                      <a:pt x="211" y="264"/>
                      <a:pt x="213" y="262"/>
                      <a:pt x="216" y="261"/>
                    </a:cubicBezTo>
                    <a:cubicBezTo>
                      <a:pt x="217" y="260"/>
                      <a:pt x="217" y="260"/>
                      <a:pt x="217" y="260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146"/>
                      <a:pt x="225" y="146"/>
                      <a:pt x="225" y="146"/>
                    </a:cubicBezTo>
                    <a:cubicBezTo>
                      <a:pt x="218" y="146"/>
                      <a:pt x="218" y="146"/>
                      <a:pt x="218" y="146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7" y="6"/>
                      <a:pt x="217" y="5"/>
                      <a:pt x="216" y="5"/>
                    </a:cubicBezTo>
                    <a:cubicBezTo>
                      <a:pt x="216" y="5"/>
                      <a:pt x="215" y="5"/>
                      <a:pt x="215" y="4"/>
                    </a:cubicBezTo>
                    <a:cubicBezTo>
                      <a:pt x="214" y="4"/>
                      <a:pt x="212" y="2"/>
                      <a:pt x="211" y="1"/>
                    </a:cubicBezTo>
                    <a:cubicBezTo>
                      <a:pt x="210" y="0"/>
                      <a:pt x="208" y="2"/>
                      <a:pt x="207" y="3"/>
                    </a:cubicBezTo>
                    <a:cubicBezTo>
                      <a:pt x="206" y="4"/>
                      <a:pt x="204" y="5"/>
                      <a:pt x="204" y="6"/>
                    </a:cubicBezTo>
                    <a:cubicBezTo>
                      <a:pt x="203" y="6"/>
                      <a:pt x="202" y="7"/>
                      <a:pt x="200" y="6"/>
                    </a:cubicBezTo>
                    <a:cubicBezTo>
                      <a:pt x="199" y="6"/>
                      <a:pt x="197" y="5"/>
                      <a:pt x="197" y="4"/>
                    </a:cubicBezTo>
                    <a:cubicBezTo>
                      <a:pt x="196" y="4"/>
                      <a:pt x="196" y="4"/>
                      <a:pt x="195" y="4"/>
                    </a:cubicBezTo>
                    <a:cubicBezTo>
                      <a:pt x="194" y="3"/>
                      <a:pt x="194" y="3"/>
                      <a:pt x="192" y="3"/>
                    </a:cubicBezTo>
                    <a:cubicBezTo>
                      <a:pt x="187" y="7"/>
                      <a:pt x="187" y="14"/>
                      <a:pt x="179" y="13"/>
                    </a:cubicBezTo>
                    <a:cubicBezTo>
                      <a:pt x="171" y="12"/>
                      <a:pt x="173" y="5"/>
                      <a:pt x="169" y="3"/>
                    </a:cubicBezTo>
                    <a:cubicBezTo>
                      <a:pt x="164" y="1"/>
                      <a:pt x="164" y="5"/>
                      <a:pt x="162" y="8"/>
                    </a:cubicBezTo>
                    <a:cubicBezTo>
                      <a:pt x="159" y="12"/>
                      <a:pt x="152" y="8"/>
                      <a:pt x="149" y="7"/>
                    </a:cubicBezTo>
                    <a:cubicBezTo>
                      <a:pt x="149" y="7"/>
                      <a:pt x="148" y="6"/>
                      <a:pt x="148" y="6"/>
                    </a:cubicBezTo>
                    <a:cubicBezTo>
                      <a:pt x="143" y="5"/>
                      <a:pt x="143" y="10"/>
                      <a:pt x="137" y="8"/>
                    </a:cubicBezTo>
                    <a:cubicBezTo>
                      <a:pt x="133" y="7"/>
                      <a:pt x="130" y="14"/>
                      <a:pt x="127" y="15"/>
                    </a:cubicBezTo>
                    <a:cubicBezTo>
                      <a:pt x="124" y="17"/>
                      <a:pt x="121" y="15"/>
                      <a:pt x="118" y="15"/>
                    </a:cubicBezTo>
                    <a:cubicBezTo>
                      <a:pt x="116" y="15"/>
                      <a:pt x="115" y="18"/>
                      <a:pt x="113" y="18"/>
                    </a:cubicBezTo>
                    <a:cubicBezTo>
                      <a:pt x="109" y="19"/>
                      <a:pt x="106" y="25"/>
                      <a:pt x="105" y="29"/>
                    </a:cubicBezTo>
                    <a:cubicBezTo>
                      <a:pt x="105" y="32"/>
                      <a:pt x="106" y="34"/>
                      <a:pt x="104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44"/>
                      <a:pt x="77" y="46"/>
                      <a:pt x="72" y="49"/>
                    </a:cubicBezTo>
                    <a:cubicBezTo>
                      <a:pt x="70" y="50"/>
                      <a:pt x="66" y="54"/>
                      <a:pt x="65" y="55"/>
                    </a:cubicBezTo>
                    <a:cubicBezTo>
                      <a:pt x="65" y="56"/>
                      <a:pt x="64" y="58"/>
                      <a:pt x="64" y="59"/>
                    </a:cubicBezTo>
                    <a:cubicBezTo>
                      <a:pt x="64" y="65"/>
                      <a:pt x="72" y="68"/>
                      <a:pt x="73" y="73"/>
                    </a:cubicBezTo>
                    <a:cubicBezTo>
                      <a:pt x="74" y="73"/>
                      <a:pt x="74" y="75"/>
                      <a:pt x="75" y="76"/>
                    </a:cubicBezTo>
                    <a:cubicBezTo>
                      <a:pt x="75" y="80"/>
                      <a:pt x="77" y="84"/>
                      <a:pt x="77" y="89"/>
                    </a:cubicBezTo>
                    <a:cubicBezTo>
                      <a:pt x="77" y="93"/>
                      <a:pt x="77" y="96"/>
                      <a:pt x="78" y="100"/>
                    </a:cubicBezTo>
                    <a:cubicBezTo>
                      <a:pt x="78" y="100"/>
                      <a:pt x="78" y="101"/>
                      <a:pt x="79" y="101"/>
                    </a:cubicBezTo>
                    <a:cubicBezTo>
                      <a:pt x="79" y="101"/>
                      <a:pt x="79" y="101"/>
                      <a:pt x="80" y="101"/>
                    </a:cubicBezTo>
                    <a:cubicBezTo>
                      <a:pt x="80" y="101"/>
                      <a:pt x="80" y="102"/>
                      <a:pt x="80" y="102"/>
                    </a:cubicBezTo>
                    <a:cubicBezTo>
                      <a:pt x="81" y="104"/>
                      <a:pt x="81" y="107"/>
                      <a:pt x="82" y="109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8" y="121"/>
                      <a:pt x="93" y="128"/>
                      <a:pt x="89" y="134"/>
                    </a:cubicBezTo>
                    <a:cubicBezTo>
                      <a:pt x="90" y="142"/>
                      <a:pt x="97" y="146"/>
                      <a:pt x="90" y="155"/>
                    </a:cubicBezTo>
                    <a:cubicBezTo>
                      <a:pt x="85" y="161"/>
                      <a:pt x="77" y="172"/>
                      <a:pt x="69" y="173"/>
                    </a:cubicBezTo>
                    <a:cubicBezTo>
                      <a:pt x="63" y="174"/>
                      <a:pt x="57" y="176"/>
                      <a:pt x="54" y="182"/>
                    </a:cubicBezTo>
                    <a:cubicBezTo>
                      <a:pt x="52" y="188"/>
                      <a:pt x="38" y="192"/>
                      <a:pt x="32" y="193"/>
                    </a:cubicBezTo>
                    <a:cubicBezTo>
                      <a:pt x="24" y="194"/>
                      <a:pt x="30" y="195"/>
                      <a:pt x="26" y="199"/>
                    </a:cubicBezTo>
                    <a:cubicBezTo>
                      <a:pt x="26" y="200"/>
                      <a:pt x="24" y="202"/>
                      <a:pt x="23" y="202"/>
                    </a:cubicBezTo>
                    <a:cubicBezTo>
                      <a:pt x="23" y="202"/>
                      <a:pt x="23" y="203"/>
                      <a:pt x="22" y="203"/>
                    </a:cubicBezTo>
                    <a:cubicBezTo>
                      <a:pt x="21" y="206"/>
                      <a:pt x="23" y="208"/>
                      <a:pt x="23" y="211"/>
                    </a:cubicBezTo>
                    <a:cubicBezTo>
                      <a:pt x="23" y="216"/>
                      <a:pt x="17" y="219"/>
                      <a:pt x="14" y="222"/>
                    </a:cubicBezTo>
                    <a:cubicBezTo>
                      <a:pt x="10" y="226"/>
                      <a:pt x="7" y="231"/>
                      <a:pt x="4" y="236"/>
                    </a:cubicBezTo>
                    <a:cubicBezTo>
                      <a:pt x="2" y="238"/>
                      <a:pt x="1" y="240"/>
                      <a:pt x="0" y="243"/>
                    </a:cubicBezTo>
                    <a:cubicBezTo>
                      <a:pt x="0" y="243"/>
                      <a:pt x="0" y="243"/>
                      <a:pt x="0" y="243"/>
                    </a:cubicBezTo>
                    <a:close/>
                    <a:moveTo>
                      <a:pt x="47" y="22"/>
                    </a:moveTo>
                    <a:cubicBezTo>
                      <a:pt x="54" y="23"/>
                      <a:pt x="54" y="23"/>
                      <a:pt x="54" y="23"/>
                    </a:cubicBezTo>
                    <a:cubicBezTo>
                      <a:pt x="63" y="23"/>
                      <a:pt x="83" y="28"/>
                      <a:pt x="78" y="41"/>
                    </a:cubicBezTo>
                    <a:cubicBezTo>
                      <a:pt x="78" y="42"/>
                      <a:pt x="76" y="43"/>
                      <a:pt x="75" y="44"/>
                    </a:cubicBezTo>
                    <a:cubicBezTo>
                      <a:pt x="75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3" y="46"/>
                      <a:pt x="72" y="46"/>
                      <a:pt x="72" y="46"/>
                    </a:cubicBezTo>
                    <a:cubicBezTo>
                      <a:pt x="71" y="46"/>
                      <a:pt x="70" y="48"/>
                      <a:pt x="69" y="48"/>
                    </a:cubicBezTo>
                    <a:cubicBezTo>
                      <a:pt x="69" y="49"/>
                      <a:pt x="67" y="50"/>
                      <a:pt x="66" y="51"/>
                    </a:cubicBezTo>
                    <a:cubicBezTo>
                      <a:pt x="66" y="51"/>
                      <a:pt x="65" y="52"/>
                      <a:pt x="65" y="52"/>
                    </a:cubicBezTo>
                    <a:cubicBezTo>
                      <a:pt x="65" y="53"/>
                      <a:pt x="64" y="53"/>
                      <a:pt x="64" y="53"/>
                    </a:cubicBezTo>
                    <a:cubicBezTo>
                      <a:pt x="64" y="53"/>
                      <a:pt x="63" y="55"/>
                      <a:pt x="63" y="55"/>
                    </a:cubicBezTo>
                    <a:cubicBezTo>
                      <a:pt x="61" y="55"/>
                      <a:pt x="61" y="61"/>
                      <a:pt x="61" y="62"/>
                    </a:cubicBezTo>
                    <a:cubicBezTo>
                      <a:pt x="62" y="65"/>
                      <a:pt x="63" y="68"/>
                      <a:pt x="63" y="70"/>
                    </a:cubicBezTo>
                    <a:cubicBezTo>
                      <a:pt x="64" y="70"/>
                      <a:pt x="64" y="70"/>
                      <a:pt x="63" y="71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7" y="70"/>
                      <a:pt x="57" y="68"/>
                      <a:pt x="56" y="67"/>
                    </a:cubicBezTo>
                    <a:cubicBezTo>
                      <a:pt x="56" y="66"/>
                      <a:pt x="51" y="65"/>
                      <a:pt x="50" y="64"/>
                    </a:cubicBezTo>
                    <a:cubicBezTo>
                      <a:pt x="46" y="63"/>
                      <a:pt x="45" y="61"/>
                      <a:pt x="42" y="59"/>
                    </a:cubicBezTo>
                    <a:cubicBezTo>
                      <a:pt x="38" y="57"/>
                      <a:pt x="37" y="50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8" y="45"/>
                      <a:pt x="42" y="36"/>
                      <a:pt x="42" y="34"/>
                    </a:cubicBezTo>
                    <a:cubicBezTo>
                      <a:pt x="42" y="34"/>
                      <a:pt x="42" y="34"/>
                      <a:pt x="43" y="33"/>
                    </a:cubicBezTo>
                    <a:cubicBezTo>
                      <a:pt x="43" y="31"/>
                      <a:pt x="45" y="29"/>
                      <a:pt x="45" y="26"/>
                    </a:cubicBezTo>
                    <a:cubicBezTo>
                      <a:pt x="45" y="24"/>
                      <a:pt x="44" y="22"/>
                      <a:pt x="47" y="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2" name="Freeform 64">
                <a:extLst>
                  <a:ext uri="{FF2B5EF4-FFF2-40B4-BE49-F238E27FC236}">
                    <a16:creationId xmlns:a16="http://schemas.microsoft.com/office/drawing/2014/main" id="{884E2FE3-0FD3-C344-AFD6-5E399EEC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366" y="3745612"/>
                <a:ext cx="500838" cy="618972"/>
              </a:xfrm>
              <a:custGeom>
                <a:avLst/>
                <a:gdLst>
                  <a:gd name="T0" fmla="*/ 186 w 407"/>
                  <a:gd name="T1" fmla="*/ 0 h 503"/>
                  <a:gd name="T2" fmla="*/ 0 w 407"/>
                  <a:gd name="T3" fmla="*/ 2 h 503"/>
                  <a:gd name="T4" fmla="*/ 0 w 407"/>
                  <a:gd name="T5" fmla="*/ 2 h 503"/>
                  <a:gd name="T6" fmla="*/ 0 w 407"/>
                  <a:gd name="T7" fmla="*/ 503 h 503"/>
                  <a:gd name="T8" fmla="*/ 0 w 407"/>
                  <a:gd name="T9" fmla="*/ 503 h 503"/>
                  <a:gd name="T10" fmla="*/ 392 w 407"/>
                  <a:gd name="T11" fmla="*/ 503 h 503"/>
                  <a:gd name="T12" fmla="*/ 392 w 407"/>
                  <a:gd name="T13" fmla="*/ 503 h 503"/>
                  <a:gd name="T14" fmla="*/ 407 w 407"/>
                  <a:gd name="T15" fmla="*/ 48 h 503"/>
                  <a:gd name="T16" fmla="*/ 407 w 407"/>
                  <a:gd name="T17" fmla="*/ 48 h 503"/>
                  <a:gd name="T18" fmla="*/ 325 w 407"/>
                  <a:gd name="T19" fmla="*/ 48 h 503"/>
                  <a:gd name="T20" fmla="*/ 325 w 407"/>
                  <a:gd name="T21" fmla="*/ 0 h 503"/>
                  <a:gd name="T22" fmla="*/ 186 w 407"/>
                  <a:gd name="T23" fmla="*/ 0 h 503"/>
                  <a:gd name="T24" fmla="*/ 186 w 407"/>
                  <a:gd name="T25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503">
                    <a:moveTo>
                      <a:pt x="186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503"/>
                    </a:lnTo>
                    <a:lnTo>
                      <a:pt x="0" y="503"/>
                    </a:lnTo>
                    <a:lnTo>
                      <a:pt x="392" y="503"/>
                    </a:lnTo>
                    <a:lnTo>
                      <a:pt x="392" y="503"/>
                    </a:lnTo>
                    <a:lnTo>
                      <a:pt x="407" y="48"/>
                    </a:lnTo>
                    <a:lnTo>
                      <a:pt x="407" y="48"/>
                    </a:lnTo>
                    <a:lnTo>
                      <a:pt x="325" y="48"/>
                    </a:lnTo>
                    <a:lnTo>
                      <a:pt x="325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3" name="Freeform 65">
                <a:extLst>
                  <a:ext uri="{FF2B5EF4-FFF2-40B4-BE49-F238E27FC236}">
                    <a16:creationId xmlns:a16="http://schemas.microsoft.com/office/drawing/2014/main" id="{840ABC8D-4EFF-DB42-B6E9-5CAE7C6DA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092" y="3724692"/>
                <a:ext cx="647274" cy="642352"/>
              </a:xfrm>
              <a:custGeom>
                <a:avLst/>
                <a:gdLst>
                  <a:gd name="T0" fmla="*/ 1 w 252"/>
                  <a:gd name="T1" fmla="*/ 2 h 250"/>
                  <a:gd name="T2" fmla="*/ 10 w 252"/>
                  <a:gd name="T3" fmla="*/ 0 h 250"/>
                  <a:gd name="T4" fmla="*/ 17 w 252"/>
                  <a:gd name="T5" fmla="*/ 0 h 250"/>
                  <a:gd name="T6" fmla="*/ 28 w 252"/>
                  <a:gd name="T7" fmla="*/ 14 h 250"/>
                  <a:gd name="T8" fmla="*/ 49 w 252"/>
                  <a:gd name="T9" fmla="*/ 40 h 250"/>
                  <a:gd name="T10" fmla="*/ 90 w 252"/>
                  <a:gd name="T11" fmla="*/ 37 h 250"/>
                  <a:gd name="T12" fmla="*/ 92 w 252"/>
                  <a:gd name="T13" fmla="*/ 37 h 250"/>
                  <a:gd name="T14" fmla="*/ 114 w 252"/>
                  <a:gd name="T15" fmla="*/ 27 h 250"/>
                  <a:gd name="T16" fmla="*/ 121 w 252"/>
                  <a:gd name="T17" fmla="*/ 29 h 250"/>
                  <a:gd name="T18" fmla="*/ 138 w 252"/>
                  <a:gd name="T19" fmla="*/ 21 h 250"/>
                  <a:gd name="T20" fmla="*/ 151 w 252"/>
                  <a:gd name="T21" fmla="*/ 15 h 250"/>
                  <a:gd name="T22" fmla="*/ 172 w 252"/>
                  <a:gd name="T23" fmla="*/ 11 h 250"/>
                  <a:gd name="T24" fmla="*/ 181 w 252"/>
                  <a:gd name="T25" fmla="*/ 8 h 250"/>
                  <a:gd name="T26" fmla="*/ 190 w 252"/>
                  <a:gd name="T27" fmla="*/ 5 h 250"/>
                  <a:gd name="T28" fmla="*/ 191 w 252"/>
                  <a:gd name="T29" fmla="*/ 4 h 250"/>
                  <a:gd name="T30" fmla="*/ 199 w 252"/>
                  <a:gd name="T31" fmla="*/ 3 h 250"/>
                  <a:gd name="T32" fmla="*/ 199 w 252"/>
                  <a:gd name="T33" fmla="*/ 3 h 250"/>
                  <a:gd name="T34" fmla="*/ 199 w 252"/>
                  <a:gd name="T35" fmla="*/ 9 h 250"/>
                  <a:gd name="T36" fmla="*/ 252 w 252"/>
                  <a:gd name="T37" fmla="*/ 9 h 250"/>
                  <a:gd name="T38" fmla="*/ 252 w 252"/>
                  <a:gd name="T39" fmla="*/ 9 h 250"/>
                  <a:gd name="T40" fmla="*/ 252 w 252"/>
                  <a:gd name="T41" fmla="*/ 249 h 250"/>
                  <a:gd name="T42" fmla="*/ 252 w 252"/>
                  <a:gd name="T43" fmla="*/ 249 h 250"/>
                  <a:gd name="T44" fmla="*/ 0 w 252"/>
                  <a:gd name="T45" fmla="*/ 250 h 250"/>
                  <a:gd name="T46" fmla="*/ 0 w 252"/>
                  <a:gd name="T47" fmla="*/ 250 h 250"/>
                  <a:gd name="T48" fmla="*/ 1 w 252"/>
                  <a:gd name="T49" fmla="*/ 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250">
                    <a:moveTo>
                      <a:pt x="1" y="2"/>
                    </a:moveTo>
                    <a:cubicBezTo>
                      <a:pt x="3" y="1"/>
                      <a:pt x="8" y="2"/>
                      <a:pt x="10" y="0"/>
                    </a:cubicBezTo>
                    <a:cubicBezTo>
                      <a:pt x="13" y="0"/>
                      <a:pt x="14" y="0"/>
                      <a:pt x="17" y="0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5" y="22"/>
                      <a:pt x="40" y="34"/>
                      <a:pt x="49" y="40"/>
                    </a:cubicBezTo>
                    <a:cubicBezTo>
                      <a:pt x="63" y="48"/>
                      <a:pt x="76" y="42"/>
                      <a:pt x="90" y="37"/>
                    </a:cubicBezTo>
                    <a:cubicBezTo>
                      <a:pt x="91" y="37"/>
                      <a:pt x="91" y="37"/>
                      <a:pt x="92" y="3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7" y="25"/>
                      <a:pt x="119" y="28"/>
                      <a:pt x="121" y="29"/>
                    </a:cubicBezTo>
                    <a:cubicBezTo>
                      <a:pt x="126" y="32"/>
                      <a:pt x="132" y="22"/>
                      <a:pt x="138" y="21"/>
                    </a:cubicBezTo>
                    <a:cubicBezTo>
                      <a:pt x="144" y="20"/>
                      <a:pt x="146" y="17"/>
                      <a:pt x="151" y="15"/>
                    </a:cubicBezTo>
                    <a:cubicBezTo>
                      <a:pt x="158" y="11"/>
                      <a:pt x="166" y="16"/>
                      <a:pt x="172" y="11"/>
                    </a:cubicBezTo>
                    <a:cubicBezTo>
                      <a:pt x="175" y="10"/>
                      <a:pt x="178" y="9"/>
                      <a:pt x="181" y="8"/>
                    </a:cubicBezTo>
                    <a:cubicBezTo>
                      <a:pt x="185" y="8"/>
                      <a:pt x="187" y="6"/>
                      <a:pt x="190" y="5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9"/>
                      <a:pt x="199" y="9"/>
                      <a:pt x="199" y="9"/>
                    </a:cubicBezTo>
                    <a:cubicBezTo>
                      <a:pt x="252" y="9"/>
                      <a:pt x="252" y="9"/>
                      <a:pt x="252" y="9"/>
                    </a:cubicBezTo>
                    <a:cubicBezTo>
                      <a:pt x="252" y="9"/>
                      <a:pt x="252" y="9"/>
                      <a:pt x="252" y="9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252" y="249"/>
                      <a:pt x="252" y="249"/>
                      <a:pt x="252" y="24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274" name="Freeform 66">
                <a:extLst>
                  <a:ext uri="{FF2B5EF4-FFF2-40B4-BE49-F238E27FC236}">
                    <a16:creationId xmlns:a16="http://schemas.microsoft.com/office/drawing/2014/main" id="{7931D46D-9F7E-C246-996B-A8E7568D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657" y="3691467"/>
                <a:ext cx="607896" cy="675577"/>
              </a:xfrm>
              <a:custGeom>
                <a:avLst/>
                <a:gdLst>
                  <a:gd name="T0" fmla="*/ 210 w 237"/>
                  <a:gd name="T1" fmla="*/ 0 h 263"/>
                  <a:gd name="T2" fmla="*/ 215 w 237"/>
                  <a:gd name="T3" fmla="*/ 0 h 263"/>
                  <a:gd name="T4" fmla="*/ 217 w 237"/>
                  <a:gd name="T5" fmla="*/ 1 h 263"/>
                  <a:gd name="T6" fmla="*/ 220 w 237"/>
                  <a:gd name="T7" fmla="*/ 2 h 263"/>
                  <a:gd name="T8" fmla="*/ 223 w 237"/>
                  <a:gd name="T9" fmla="*/ 4 h 263"/>
                  <a:gd name="T10" fmla="*/ 232 w 237"/>
                  <a:gd name="T11" fmla="*/ 12 h 263"/>
                  <a:gd name="T12" fmla="*/ 237 w 237"/>
                  <a:gd name="T13" fmla="*/ 15 h 263"/>
                  <a:gd name="T14" fmla="*/ 237 w 237"/>
                  <a:gd name="T15" fmla="*/ 15 h 263"/>
                  <a:gd name="T16" fmla="*/ 236 w 237"/>
                  <a:gd name="T17" fmla="*/ 263 h 263"/>
                  <a:gd name="T18" fmla="*/ 236 w 237"/>
                  <a:gd name="T19" fmla="*/ 263 h 263"/>
                  <a:gd name="T20" fmla="*/ 0 w 237"/>
                  <a:gd name="T21" fmla="*/ 263 h 263"/>
                  <a:gd name="T22" fmla="*/ 1 w 237"/>
                  <a:gd name="T23" fmla="*/ 141 h 263"/>
                  <a:gd name="T24" fmla="*/ 1 w 237"/>
                  <a:gd name="T25" fmla="*/ 141 h 263"/>
                  <a:gd name="T26" fmla="*/ 26 w 237"/>
                  <a:gd name="T27" fmla="*/ 128 h 263"/>
                  <a:gd name="T28" fmla="*/ 48 w 237"/>
                  <a:gd name="T29" fmla="*/ 112 h 263"/>
                  <a:gd name="T30" fmla="*/ 63 w 237"/>
                  <a:gd name="T31" fmla="*/ 105 h 263"/>
                  <a:gd name="T32" fmla="*/ 87 w 237"/>
                  <a:gd name="T33" fmla="*/ 86 h 263"/>
                  <a:gd name="T34" fmla="*/ 111 w 237"/>
                  <a:gd name="T35" fmla="*/ 70 h 263"/>
                  <a:gd name="T36" fmla="*/ 118 w 237"/>
                  <a:gd name="T37" fmla="*/ 57 h 263"/>
                  <a:gd name="T38" fmla="*/ 135 w 237"/>
                  <a:gd name="T39" fmla="*/ 45 h 263"/>
                  <a:gd name="T40" fmla="*/ 135 w 237"/>
                  <a:gd name="T41" fmla="*/ 39 h 263"/>
                  <a:gd name="T42" fmla="*/ 145 w 237"/>
                  <a:gd name="T43" fmla="*/ 40 h 263"/>
                  <a:gd name="T44" fmla="*/ 157 w 237"/>
                  <a:gd name="T45" fmla="*/ 33 h 263"/>
                  <a:gd name="T46" fmla="*/ 179 w 237"/>
                  <a:gd name="T47" fmla="*/ 21 h 263"/>
                  <a:gd name="T48" fmla="*/ 197 w 237"/>
                  <a:gd name="T49" fmla="*/ 14 h 263"/>
                  <a:gd name="T50" fmla="*/ 210 w 237"/>
                  <a:gd name="T51" fmla="*/ 0 h 263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671 w 10000"/>
                  <a:gd name="connsiteY16" fmla="*/ 3270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696 w 10000"/>
                  <a:gd name="connsiteY19" fmla="*/ 1711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671 w 10000"/>
                  <a:gd name="connsiteY16" fmla="*/ 3270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546 w 10000"/>
                  <a:gd name="connsiteY19" fmla="*/ 1846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  <a:gd name="connsiteX0" fmla="*/ 8861 w 10000"/>
                  <a:gd name="connsiteY0" fmla="*/ 0 h 10000"/>
                  <a:gd name="connsiteX1" fmla="*/ 9072 w 10000"/>
                  <a:gd name="connsiteY1" fmla="*/ 0 h 10000"/>
                  <a:gd name="connsiteX2" fmla="*/ 9156 w 10000"/>
                  <a:gd name="connsiteY2" fmla="*/ 38 h 10000"/>
                  <a:gd name="connsiteX3" fmla="*/ 9283 w 10000"/>
                  <a:gd name="connsiteY3" fmla="*/ 76 h 10000"/>
                  <a:gd name="connsiteX4" fmla="*/ 9409 w 10000"/>
                  <a:gd name="connsiteY4" fmla="*/ 152 h 10000"/>
                  <a:gd name="connsiteX5" fmla="*/ 9789 w 10000"/>
                  <a:gd name="connsiteY5" fmla="*/ 456 h 10000"/>
                  <a:gd name="connsiteX6" fmla="*/ 10000 w 10000"/>
                  <a:gd name="connsiteY6" fmla="*/ 570 h 10000"/>
                  <a:gd name="connsiteX7" fmla="*/ 10000 w 10000"/>
                  <a:gd name="connsiteY7" fmla="*/ 570 h 10000"/>
                  <a:gd name="connsiteX8" fmla="*/ 9958 w 10000"/>
                  <a:gd name="connsiteY8" fmla="*/ 10000 h 10000"/>
                  <a:gd name="connsiteX9" fmla="*/ 9958 w 10000"/>
                  <a:gd name="connsiteY9" fmla="*/ 10000 h 10000"/>
                  <a:gd name="connsiteX10" fmla="*/ 0 w 10000"/>
                  <a:gd name="connsiteY10" fmla="*/ 10000 h 10000"/>
                  <a:gd name="connsiteX11" fmla="*/ 42 w 10000"/>
                  <a:gd name="connsiteY11" fmla="*/ 5361 h 10000"/>
                  <a:gd name="connsiteX12" fmla="*/ 42 w 10000"/>
                  <a:gd name="connsiteY12" fmla="*/ 5361 h 10000"/>
                  <a:gd name="connsiteX13" fmla="*/ 1097 w 10000"/>
                  <a:gd name="connsiteY13" fmla="*/ 4867 h 10000"/>
                  <a:gd name="connsiteX14" fmla="*/ 2025 w 10000"/>
                  <a:gd name="connsiteY14" fmla="*/ 4259 h 10000"/>
                  <a:gd name="connsiteX15" fmla="*/ 2658 w 10000"/>
                  <a:gd name="connsiteY15" fmla="*/ 3992 h 10000"/>
                  <a:gd name="connsiteX16" fmla="*/ 3483 w 10000"/>
                  <a:gd name="connsiteY16" fmla="*/ 3304 h 10000"/>
                  <a:gd name="connsiteX17" fmla="*/ 4684 w 10000"/>
                  <a:gd name="connsiteY17" fmla="*/ 2662 h 10000"/>
                  <a:gd name="connsiteX18" fmla="*/ 4979 w 10000"/>
                  <a:gd name="connsiteY18" fmla="*/ 2167 h 10000"/>
                  <a:gd name="connsiteX19" fmla="*/ 5546 w 10000"/>
                  <a:gd name="connsiteY19" fmla="*/ 1846 h 10000"/>
                  <a:gd name="connsiteX20" fmla="*/ 5696 w 10000"/>
                  <a:gd name="connsiteY20" fmla="*/ 1483 h 10000"/>
                  <a:gd name="connsiteX21" fmla="*/ 6118 w 10000"/>
                  <a:gd name="connsiteY21" fmla="*/ 1521 h 10000"/>
                  <a:gd name="connsiteX22" fmla="*/ 6624 w 10000"/>
                  <a:gd name="connsiteY22" fmla="*/ 1255 h 10000"/>
                  <a:gd name="connsiteX23" fmla="*/ 7553 w 10000"/>
                  <a:gd name="connsiteY23" fmla="*/ 798 h 10000"/>
                  <a:gd name="connsiteX24" fmla="*/ 8162 w 10000"/>
                  <a:gd name="connsiteY24" fmla="*/ 532 h 10000"/>
                  <a:gd name="connsiteX25" fmla="*/ 8861 w 10000"/>
                  <a:gd name="connsiteY2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0" h="10000">
                    <a:moveTo>
                      <a:pt x="8861" y="0"/>
                    </a:moveTo>
                    <a:lnTo>
                      <a:pt x="9072" y="0"/>
                    </a:lnTo>
                    <a:cubicBezTo>
                      <a:pt x="9114" y="0"/>
                      <a:pt x="9114" y="38"/>
                      <a:pt x="9156" y="38"/>
                    </a:cubicBezTo>
                    <a:cubicBezTo>
                      <a:pt x="9198" y="38"/>
                      <a:pt x="9241" y="38"/>
                      <a:pt x="9283" y="76"/>
                    </a:cubicBezTo>
                    <a:cubicBezTo>
                      <a:pt x="9325" y="114"/>
                      <a:pt x="9367" y="114"/>
                      <a:pt x="9409" y="152"/>
                    </a:cubicBezTo>
                    <a:cubicBezTo>
                      <a:pt x="9536" y="228"/>
                      <a:pt x="9662" y="380"/>
                      <a:pt x="9789" y="456"/>
                    </a:cubicBezTo>
                    <a:lnTo>
                      <a:pt x="10000" y="570"/>
                    </a:lnTo>
                    <a:lnTo>
                      <a:pt x="10000" y="570"/>
                    </a:lnTo>
                    <a:cubicBezTo>
                      <a:pt x="9986" y="3713"/>
                      <a:pt x="9972" y="6857"/>
                      <a:pt x="9958" y="10000"/>
                    </a:cubicBezTo>
                    <a:lnTo>
                      <a:pt x="9958" y="10000"/>
                    </a:lnTo>
                    <a:lnTo>
                      <a:pt x="0" y="10000"/>
                    </a:lnTo>
                    <a:cubicBezTo>
                      <a:pt x="14" y="8454"/>
                      <a:pt x="28" y="6907"/>
                      <a:pt x="42" y="5361"/>
                    </a:cubicBezTo>
                    <a:lnTo>
                      <a:pt x="42" y="5361"/>
                    </a:lnTo>
                    <a:cubicBezTo>
                      <a:pt x="380" y="5209"/>
                      <a:pt x="759" y="5057"/>
                      <a:pt x="1097" y="4867"/>
                    </a:cubicBezTo>
                    <a:lnTo>
                      <a:pt x="2025" y="4259"/>
                    </a:lnTo>
                    <a:cubicBezTo>
                      <a:pt x="2194" y="4106"/>
                      <a:pt x="2447" y="4106"/>
                      <a:pt x="2658" y="3992"/>
                    </a:cubicBezTo>
                    <a:cubicBezTo>
                      <a:pt x="3038" y="3802"/>
                      <a:pt x="3145" y="3494"/>
                      <a:pt x="3483" y="3304"/>
                    </a:cubicBezTo>
                    <a:cubicBezTo>
                      <a:pt x="3883" y="3090"/>
                      <a:pt x="4435" y="2851"/>
                      <a:pt x="4684" y="2662"/>
                    </a:cubicBezTo>
                    <a:cubicBezTo>
                      <a:pt x="4933" y="2473"/>
                      <a:pt x="4810" y="2167"/>
                      <a:pt x="4979" y="2167"/>
                    </a:cubicBezTo>
                    <a:cubicBezTo>
                      <a:pt x="5232" y="2205"/>
                      <a:pt x="5335" y="1960"/>
                      <a:pt x="5546" y="1846"/>
                    </a:cubicBezTo>
                    <a:cubicBezTo>
                      <a:pt x="5504" y="1770"/>
                      <a:pt x="5696" y="1559"/>
                      <a:pt x="5696" y="1483"/>
                    </a:cubicBezTo>
                    <a:cubicBezTo>
                      <a:pt x="5865" y="1483"/>
                      <a:pt x="5865" y="1787"/>
                      <a:pt x="6118" y="1521"/>
                    </a:cubicBezTo>
                    <a:cubicBezTo>
                      <a:pt x="6245" y="1369"/>
                      <a:pt x="6414" y="1331"/>
                      <a:pt x="6624" y="1255"/>
                    </a:cubicBezTo>
                    <a:cubicBezTo>
                      <a:pt x="7004" y="1103"/>
                      <a:pt x="7131" y="875"/>
                      <a:pt x="7553" y="798"/>
                    </a:cubicBezTo>
                    <a:cubicBezTo>
                      <a:pt x="7806" y="760"/>
                      <a:pt x="7867" y="570"/>
                      <a:pt x="8162" y="532"/>
                    </a:cubicBezTo>
                    <a:cubicBezTo>
                      <a:pt x="8584" y="456"/>
                      <a:pt x="8776" y="266"/>
                      <a:pt x="886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</p:grp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ED28A7AD-F63C-DA4C-A5C4-2112C0EBBB58}"/>
                </a:ext>
              </a:extLst>
            </p:cNvPr>
            <p:cNvSpPr/>
            <p:nvPr/>
          </p:nvSpPr>
          <p:spPr>
            <a:xfrm>
              <a:off x="3700316" y="2611016"/>
              <a:ext cx="1436622" cy="76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1100" dirty="0">
                  <a:solidFill>
                    <a:srgbClr val="141414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33 New York Counties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E8FB6-2A20-4E6A-81D7-E3BB192EA491}"/>
              </a:ext>
            </a:extLst>
          </p:cNvPr>
          <p:cNvGrpSpPr/>
          <p:nvPr/>
        </p:nvGrpSpPr>
        <p:grpSpPr>
          <a:xfrm>
            <a:off x="2695138" y="1969750"/>
            <a:ext cx="5274810" cy="1368804"/>
            <a:chOff x="6160324" y="985525"/>
            <a:chExt cx="5894325" cy="1529567"/>
          </a:xfrm>
        </p:grpSpPr>
        <p:grpSp>
          <p:nvGrpSpPr>
            <p:cNvPr id="370" name="Counties">
              <a:extLst>
                <a:ext uri="{FF2B5EF4-FFF2-40B4-BE49-F238E27FC236}">
                  <a16:creationId xmlns:a16="http://schemas.microsoft.com/office/drawing/2014/main" id="{513DBC51-7C11-4342-86F8-654AD0D08B15}"/>
                </a:ext>
              </a:extLst>
            </p:cNvPr>
            <p:cNvGrpSpPr/>
            <p:nvPr/>
          </p:nvGrpSpPr>
          <p:grpSpPr>
            <a:xfrm>
              <a:off x="6160324" y="985525"/>
              <a:ext cx="955491" cy="1529567"/>
              <a:chOff x="2958167" y="850901"/>
              <a:chExt cx="3221971" cy="5157788"/>
            </a:xfrm>
            <a:solidFill>
              <a:srgbClr val="1EAED1"/>
            </a:solidFill>
            <a:effectLst>
              <a:outerShdw blurRad="88900" dist="25400" dir="3000000" sx="99000" sy="99000" algn="ctr" rotWithShape="0">
                <a:srgbClr val="000000">
                  <a:alpha val="43000"/>
                </a:srgbClr>
              </a:outerShdw>
            </a:effectLst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7FE60856-BE4E-2742-B121-3F52A4140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513" y="3462338"/>
                <a:ext cx="1191851" cy="1276350"/>
              </a:xfrm>
              <a:custGeom>
                <a:avLst/>
                <a:gdLst>
                  <a:gd name="T0" fmla="*/ 297 w 661"/>
                  <a:gd name="T1" fmla="*/ 684 h 704"/>
                  <a:gd name="T2" fmla="*/ 402 w 661"/>
                  <a:gd name="T3" fmla="*/ 704 h 704"/>
                  <a:gd name="T4" fmla="*/ 416 w 661"/>
                  <a:gd name="T5" fmla="*/ 688 h 704"/>
                  <a:gd name="T6" fmla="*/ 512 w 661"/>
                  <a:gd name="T7" fmla="*/ 691 h 704"/>
                  <a:gd name="T8" fmla="*/ 522 w 661"/>
                  <a:gd name="T9" fmla="*/ 636 h 704"/>
                  <a:gd name="T10" fmla="*/ 548 w 661"/>
                  <a:gd name="T11" fmla="*/ 606 h 704"/>
                  <a:gd name="T12" fmla="*/ 554 w 661"/>
                  <a:gd name="T13" fmla="*/ 595 h 704"/>
                  <a:gd name="T14" fmla="*/ 639 w 661"/>
                  <a:gd name="T15" fmla="*/ 498 h 704"/>
                  <a:gd name="T16" fmla="*/ 599 w 661"/>
                  <a:gd name="T17" fmla="*/ 473 h 704"/>
                  <a:gd name="T18" fmla="*/ 581 w 661"/>
                  <a:gd name="T19" fmla="*/ 454 h 704"/>
                  <a:gd name="T20" fmla="*/ 612 w 661"/>
                  <a:gd name="T21" fmla="*/ 334 h 704"/>
                  <a:gd name="T22" fmla="*/ 554 w 661"/>
                  <a:gd name="T23" fmla="*/ 177 h 704"/>
                  <a:gd name="T24" fmla="*/ 555 w 661"/>
                  <a:gd name="T25" fmla="*/ 141 h 704"/>
                  <a:gd name="T26" fmla="*/ 585 w 661"/>
                  <a:gd name="T27" fmla="*/ 68 h 704"/>
                  <a:gd name="T28" fmla="*/ 580 w 661"/>
                  <a:gd name="T29" fmla="*/ 49 h 704"/>
                  <a:gd name="T30" fmla="*/ 554 w 661"/>
                  <a:gd name="T31" fmla="*/ 25 h 704"/>
                  <a:gd name="T32" fmla="*/ 531 w 661"/>
                  <a:gd name="T33" fmla="*/ 32 h 704"/>
                  <a:gd name="T34" fmla="*/ 506 w 661"/>
                  <a:gd name="T35" fmla="*/ 0 h 704"/>
                  <a:gd name="T36" fmla="*/ 429 w 661"/>
                  <a:gd name="T37" fmla="*/ 41 h 704"/>
                  <a:gd name="T38" fmla="*/ 365 w 661"/>
                  <a:gd name="T39" fmla="*/ 13 h 704"/>
                  <a:gd name="T40" fmla="*/ 205 w 661"/>
                  <a:gd name="T41" fmla="*/ 114 h 704"/>
                  <a:gd name="T42" fmla="*/ 72 w 661"/>
                  <a:gd name="T43" fmla="*/ 129 h 704"/>
                  <a:gd name="T44" fmla="*/ 60 w 661"/>
                  <a:gd name="T45" fmla="*/ 163 h 704"/>
                  <a:gd name="T46" fmla="*/ 54 w 661"/>
                  <a:gd name="T47" fmla="*/ 186 h 704"/>
                  <a:gd name="T48" fmla="*/ 45 w 661"/>
                  <a:gd name="T49" fmla="*/ 198 h 704"/>
                  <a:gd name="T50" fmla="*/ 39 w 661"/>
                  <a:gd name="T51" fmla="*/ 210 h 704"/>
                  <a:gd name="T52" fmla="*/ 19 w 661"/>
                  <a:gd name="T53" fmla="*/ 267 h 704"/>
                  <a:gd name="T54" fmla="*/ 13 w 661"/>
                  <a:gd name="T55" fmla="*/ 300 h 704"/>
                  <a:gd name="T56" fmla="*/ 8 w 661"/>
                  <a:gd name="T57" fmla="*/ 339 h 704"/>
                  <a:gd name="T58" fmla="*/ 33 w 661"/>
                  <a:gd name="T59" fmla="*/ 372 h 704"/>
                  <a:gd name="T60" fmla="*/ 49 w 661"/>
                  <a:gd name="T61" fmla="*/ 347 h 704"/>
                  <a:gd name="T62" fmla="*/ 53 w 661"/>
                  <a:gd name="T63" fmla="*/ 321 h 704"/>
                  <a:gd name="T64" fmla="*/ 69 w 661"/>
                  <a:gd name="T65" fmla="*/ 300 h 704"/>
                  <a:gd name="T66" fmla="*/ 95 w 661"/>
                  <a:gd name="T67" fmla="*/ 299 h 704"/>
                  <a:gd name="T68" fmla="*/ 119 w 661"/>
                  <a:gd name="T69" fmla="*/ 310 h 704"/>
                  <a:gd name="T70" fmla="*/ 126 w 661"/>
                  <a:gd name="T71" fmla="*/ 359 h 704"/>
                  <a:gd name="T72" fmla="*/ 167 w 661"/>
                  <a:gd name="T73" fmla="*/ 398 h 704"/>
                  <a:gd name="T74" fmla="*/ 172 w 661"/>
                  <a:gd name="T75" fmla="*/ 409 h 704"/>
                  <a:gd name="T76" fmla="*/ 170 w 661"/>
                  <a:gd name="T77" fmla="*/ 422 h 704"/>
                  <a:gd name="T78" fmla="*/ 161 w 661"/>
                  <a:gd name="T79" fmla="*/ 677 h 704"/>
                  <a:gd name="connsiteX0" fmla="*/ 2380 w 9944"/>
                  <a:gd name="connsiteY0" fmla="*/ 9616 h 10000"/>
                  <a:gd name="connsiteX1" fmla="*/ 4437 w 9944"/>
                  <a:gd name="connsiteY1" fmla="*/ 9716 h 10000"/>
                  <a:gd name="connsiteX2" fmla="*/ 6056 w 9944"/>
                  <a:gd name="connsiteY2" fmla="*/ 9744 h 10000"/>
                  <a:gd name="connsiteX3" fmla="*/ 6026 w 9944"/>
                  <a:gd name="connsiteY3" fmla="*/ 10000 h 10000"/>
                  <a:gd name="connsiteX4" fmla="*/ 6207 w 9944"/>
                  <a:gd name="connsiteY4" fmla="*/ 10000 h 10000"/>
                  <a:gd name="connsiteX5" fmla="*/ 6237 w 9944"/>
                  <a:gd name="connsiteY5" fmla="*/ 9773 h 10000"/>
                  <a:gd name="connsiteX6" fmla="*/ 7690 w 9944"/>
                  <a:gd name="connsiteY6" fmla="*/ 9815 h 10000"/>
                  <a:gd name="connsiteX7" fmla="*/ 7690 w 9944"/>
                  <a:gd name="connsiteY7" fmla="*/ 9815 h 10000"/>
                  <a:gd name="connsiteX8" fmla="*/ 7690 w 9944"/>
                  <a:gd name="connsiteY8" fmla="*/ 9034 h 10000"/>
                  <a:gd name="connsiteX9" fmla="*/ 7841 w 9944"/>
                  <a:gd name="connsiteY9" fmla="*/ 9034 h 10000"/>
                  <a:gd name="connsiteX10" fmla="*/ 7841 w 9944"/>
                  <a:gd name="connsiteY10" fmla="*/ 8608 h 10000"/>
                  <a:gd name="connsiteX11" fmla="*/ 8234 w 9944"/>
                  <a:gd name="connsiteY11" fmla="*/ 8608 h 10000"/>
                  <a:gd name="connsiteX12" fmla="*/ 8234 w 9944"/>
                  <a:gd name="connsiteY12" fmla="*/ 8452 h 10000"/>
                  <a:gd name="connsiteX13" fmla="*/ 8325 w 9944"/>
                  <a:gd name="connsiteY13" fmla="*/ 8452 h 10000"/>
                  <a:gd name="connsiteX14" fmla="*/ 9006 w 9944"/>
                  <a:gd name="connsiteY14" fmla="*/ 8849 h 10000"/>
                  <a:gd name="connsiteX15" fmla="*/ 9611 w 9944"/>
                  <a:gd name="connsiteY15" fmla="*/ 7074 h 10000"/>
                  <a:gd name="connsiteX16" fmla="*/ 9566 w 9944"/>
                  <a:gd name="connsiteY16" fmla="*/ 6889 h 10000"/>
                  <a:gd name="connsiteX17" fmla="*/ 9006 w 9944"/>
                  <a:gd name="connsiteY17" fmla="*/ 6719 h 10000"/>
                  <a:gd name="connsiteX18" fmla="*/ 9006 w 9944"/>
                  <a:gd name="connsiteY18" fmla="*/ 6449 h 10000"/>
                  <a:gd name="connsiteX19" fmla="*/ 8734 w 9944"/>
                  <a:gd name="connsiteY19" fmla="*/ 6449 h 10000"/>
                  <a:gd name="connsiteX20" fmla="*/ 8961 w 9944"/>
                  <a:gd name="connsiteY20" fmla="*/ 4730 h 10000"/>
                  <a:gd name="connsiteX21" fmla="*/ 9203 w 9944"/>
                  <a:gd name="connsiteY21" fmla="*/ 4744 h 10000"/>
                  <a:gd name="connsiteX22" fmla="*/ 9944 w 9944"/>
                  <a:gd name="connsiteY22" fmla="*/ 3111 h 10000"/>
                  <a:gd name="connsiteX23" fmla="*/ 8325 w 9944"/>
                  <a:gd name="connsiteY23" fmla="*/ 2514 h 10000"/>
                  <a:gd name="connsiteX24" fmla="*/ 8522 w 9944"/>
                  <a:gd name="connsiteY24" fmla="*/ 1989 h 10000"/>
                  <a:gd name="connsiteX25" fmla="*/ 8340 w 9944"/>
                  <a:gd name="connsiteY25" fmla="*/ 2003 h 10000"/>
                  <a:gd name="connsiteX26" fmla="*/ 8703 w 9944"/>
                  <a:gd name="connsiteY26" fmla="*/ 1236 h 10000"/>
                  <a:gd name="connsiteX27" fmla="*/ 8794 w 9944"/>
                  <a:gd name="connsiteY27" fmla="*/ 966 h 10000"/>
                  <a:gd name="connsiteX28" fmla="*/ 8764 w 9944"/>
                  <a:gd name="connsiteY28" fmla="*/ 810 h 10000"/>
                  <a:gd name="connsiteX29" fmla="*/ 8719 w 9944"/>
                  <a:gd name="connsiteY29" fmla="*/ 696 h 10000"/>
                  <a:gd name="connsiteX30" fmla="*/ 8688 w 9944"/>
                  <a:gd name="connsiteY30" fmla="*/ 554 h 10000"/>
                  <a:gd name="connsiteX31" fmla="*/ 8325 w 9944"/>
                  <a:gd name="connsiteY31" fmla="*/ 355 h 10000"/>
                  <a:gd name="connsiteX32" fmla="*/ 8113 w 9944"/>
                  <a:gd name="connsiteY32" fmla="*/ 469 h 10000"/>
                  <a:gd name="connsiteX33" fmla="*/ 7977 w 9944"/>
                  <a:gd name="connsiteY33" fmla="*/ 455 h 10000"/>
                  <a:gd name="connsiteX34" fmla="*/ 7599 w 9944"/>
                  <a:gd name="connsiteY34" fmla="*/ 298 h 10000"/>
                  <a:gd name="connsiteX35" fmla="*/ 7599 w 9944"/>
                  <a:gd name="connsiteY35" fmla="*/ 0 h 10000"/>
                  <a:gd name="connsiteX36" fmla="*/ 6434 w 9944"/>
                  <a:gd name="connsiteY36" fmla="*/ 582 h 10000"/>
                  <a:gd name="connsiteX37" fmla="*/ 6434 w 9944"/>
                  <a:gd name="connsiteY37" fmla="*/ 582 h 10000"/>
                  <a:gd name="connsiteX38" fmla="*/ 5632 w 9944"/>
                  <a:gd name="connsiteY38" fmla="*/ 952 h 10000"/>
                  <a:gd name="connsiteX39" fmla="*/ 5466 w 9944"/>
                  <a:gd name="connsiteY39" fmla="*/ 185 h 10000"/>
                  <a:gd name="connsiteX40" fmla="*/ 2894 w 9944"/>
                  <a:gd name="connsiteY40" fmla="*/ 355 h 10000"/>
                  <a:gd name="connsiteX41" fmla="*/ 3045 w 9944"/>
                  <a:gd name="connsiteY41" fmla="*/ 1619 h 10000"/>
                  <a:gd name="connsiteX42" fmla="*/ 1033 w 9944"/>
                  <a:gd name="connsiteY42" fmla="*/ 1832 h 10000"/>
                  <a:gd name="connsiteX43" fmla="*/ 1033 w 9944"/>
                  <a:gd name="connsiteY43" fmla="*/ 1832 h 10000"/>
                  <a:gd name="connsiteX44" fmla="*/ 882 w 9944"/>
                  <a:gd name="connsiteY44" fmla="*/ 2116 h 10000"/>
                  <a:gd name="connsiteX45" fmla="*/ 852 w 9944"/>
                  <a:gd name="connsiteY45" fmla="*/ 2315 h 10000"/>
                  <a:gd name="connsiteX46" fmla="*/ 837 w 9944"/>
                  <a:gd name="connsiteY46" fmla="*/ 2514 h 10000"/>
                  <a:gd name="connsiteX47" fmla="*/ 761 w 9944"/>
                  <a:gd name="connsiteY47" fmla="*/ 2642 h 10000"/>
                  <a:gd name="connsiteX48" fmla="*/ 670 w 9944"/>
                  <a:gd name="connsiteY48" fmla="*/ 2699 h 10000"/>
                  <a:gd name="connsiteX49" fmla="*/ 625 w 9944"/>
                  <a:gd name="connsiteY49" fmla="*/ 2813 h 10000"/>
                  <a:gd name="connsiteX50" fmla="*/ 549 w 9944"/>
                  <a:gd name="connsiteY50" fmla="*/ 2926 h 10000"/>
                  <a:gd name="connsiteX51" fmla="*/ 534 w 9944"/>
                  <a:gd name="connsiteY51" fmla="*/ 2983 h 10000"/>
                  <a:gd name="connsiteX52" fmla="*/ 368 w 9944"/>
                  <a:gd name="connsiteY52" fmla="*/ 3239 h 10000"/>
                  <a:gd name="connsiteX53" fmla="*/ 231 w 9944"/>
                  <a:gd name="connsiteY53" fmla="*/ 3793 h 10000"/>
                  <a:gd name="connsiteX54" fmla="*/ 50 w 9944"/>
                  <a:gd name="connsiteY54" fmla="*/ 3991 h 10000"/>
                  <a:gd name="connsiteX55" fmla="*/ 141 w 9944"/>
                  <a:gd name="connsiteY55" fmla="*/ 4261 h 10000"/>
                  <a:gd name="connsiteX56" fmla="*/ 65 w 9944"/>
                  <a:gd name="connsiteY56" fmla="*/ 4815 h 10000"/>
                  <a:gd name="connsiteX57" fmla="*/ 50 w 9944"/>
                  <a:gd name="connsiteY57" fmla="*/ 4986 h 10000"/>
                  <a:gd name="connsiteX58" fmla="*/ 443 w 9944"/>
                  <a:gd name="connsiteY58" fmla="*/ 5284 h 10000"/>
                  <a:gd name="connsiteX59" fmla="*/ 640 w 9944"/>
                  <a:gd name="connsiteY59" fmla="*/ 5057 h 10000"/>
                  <a:gd name="connsiteX60" fmla="*/ 685 w 9944"/>
                  <a:gd name="connsiteY60" fmla="*/ 4929 h 10000"/>
                  <a:gd name="connsiteX61" fmla="*/ 731 w 9944"/>
                  <a:gd name="connsiteY61" fmla="*/ 4730 h 10000"/>
                  <a:gd name="connsiteX62" fmla="*/ 746 w 9944"/>
                  <a:gd name="connsiteY62" fmla="*/ 4560 h 10000"/>
                  <a:gd name="connsiteX63" fmla="*/ 806 w 9944"/>
                  <a:gd name="connsiteY63" fmla="*/ 4347 h 10000"/>
                  <a:gd name="connsiteX64" fmla="*/ 988 w 9944"/>
                  <a:gd name="connsiteY64" fmla="*/ 4261 h 10000"/>
                  <a:gd name="connsiteX65" fmla="*/ 1124 w 9944"/>
                  <a:gd name="connsiteY65" fmla="*/ 4332 h 10000"/>
                  <a:gd name="connsiteX66" fmla="*/ 1381 w 9944"/>
                  <a:gd name="connsiteY66" fmla="*/ 4247 h 10000"/>
                  <a:gd name="connsiteX67" fmla="*/ 1669 w 9944"/>
                  <a:gd name="connsiteY67" fmla="*/ 4261 h 10000"/>
                  <a:gd name="connsiteX68" fmla="*/ 1744 w 9944"/>
                  <a:gd name="connsiteY68" fmla="*/ 4403 h 10000"/>
                  <a:gd name="connsiteX69" fmla="*/ 1880 w 9944"/>
                  <a:gd name="connsiteY69" fmla="*/ 4744 h 10000"/>
                  <a:gd name="connsiteX70" fmla="*/ 1850 w 9944"/>
                  <a:gd name="connsiteY70" fmla="*/ 5099 h 10000"/>
                  <a:gd name="connsiteX71" fmla="*/ 2032 w 9944"/>
                  <a:gd name="connsiteY71" fmla="*/ 5142 h 10000"/>
                  <a:gd name="connsiteX72" fmla="*/ 2470 w 9944"/>
                  <a:gd name="connsiteY72" fmla="*/ 5653 h 10000"/>
                  <a:gd name="connsiteX73" fmla="*/ 2470 w 9944"/>
                  <a:gd name="connsiteY73" fmla="*/ 5710 h 10000"/>
                  <a:gd name="connsiteX74" fmla="*/ 2546 w 9944"/>
                  <a:gd name="connsiteY74" fmla="*/ 5810 h 10000"/>
                  <a:gd name="connsiteX75" fmla="*/ 2561 w 9944"/>
                  <a:gd name="connsiteY75" fmla="*/ 5909 h 10000"/>
                  <a:gd name="connsiteX76" fmla="*/ 2516 w 9944"/>
                  <a:gd name="connsiteY76" fmla="*/ 5994 h 10000"/>
                  <a:gd name="connsiteX77" fmla="*/ 2501 w 9944"/>
                  <a:gd name="connsiteY77" fmla="*/ 6094 h 10000"/>
                  <a:gd name="connsiteX78" fmla="*/ 2380 w 9944"/>
                  <a:gd name="connsiteY78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537 w 10000"/>
                  <a:gd name="connsiteY51" fmla="*/ 2983 h 10000"/>
                  <a:gd name="connsiteX52" fmla="*/ 370 w 10000"/>
                  <a:gd name="connsiteY52" fmla="*/ 3239 h 10000"/>
                  <a:gd name="connsiteX53" fmla="*/ 232 w 10000"/>
                  <a:gd name="connsiteY53" fmla="*/ 3793 h 10000"/>
                  <a:gd name="connsiteX54" fmla="*/ 50 w 10000"/>
                  <a:gd name="connsiteY54" fmla="*/ 3991 h 10000"/>
                  <a:gd name="connsiteX55" fmla="*/ 65 w 10000"/>
                  <a:gd name="connsiteY55" fmla="*/ 4815 h 10000"/>
                  <a:gd name="connsiteX56" fmla="*/ 50 w 10000"/>
                  <a:gd name="connsiteY56" fmla="*/ 4986 h 10000"/>
                  <a:gd name="connsiteX57" fmla="*/ 445 w 10000"/>
                  <a:gd name="connsiteY57" fmla="*/ 5284 h 10000"/>
                  <a:gd name="connsiteX58" fmla="*/ 644 w 10000"/>
                  <a:gd name="connsiteY58" fmla="*/ 5057 h 10000"/>
                  <a:gd name="connsiteX59" fmla="*/ 689 w 10000"/>
                  <a:gd name="connsiteY59" fmla="*/ 4929 h 10000"/>
                  <a:gd name="connsiteX60" fmla="*/ 735 w 10000"/>
                  <a:gd name="connsiteY60" fmla="*/ 4730 h 10000"/>
                  <a:gd name="connsiteX61" fmla="*/ 750 w 10000"/>
                  <a:gd name="connsiteY61" fmla="*/ 4560 h 10000"/>
                  <a:gd name="connsiteX62" fmla="*/ 811 w 10000"/>
                  <a:gd name="connsiteY62" fmla="*/ 4347 h 10000"/>
                  <a:gd name="connsiteX63" fmla="*/ 994 w 10000"/>
                  <a:gd name="connsiteY63" fmla="*/ 4261 h 10000"/>
                  <a:gd name="connsiteX64" fmla="*/ 1130 w 10000"/>
                  <a:gd name="connsiteY64" fmla="*/ 4332 h 10000"/>
                  <a:gd name="connsiteX65" fmla="*/ 1389 w 10000"/>
                  <a:gd name="connsiteY65" fmla="*/ 4247 h 10000"/>
                  <a:gd name="connsiteX66" fmla="*/ 1678 w 10000"/>
                  <a:gd name="connsiteY66" fmla="*/ 4261 h 10000"/>
                  <a:gd name="connsiteX67" fmla="*/ 1754 w 10000"/>
                  <a:gd name="connsiteY67" fmla="*/ 4403 h 10000"/>
                  <a:gd name="connsiteX68" fmla="*/ 1891 w 10000"/>
                  <a:gd name="connsiteY68" fmla="*/ 4744 h 10000"/>
                  <a:gd name="connsiteX69" fmla="*/ 1860 w 10000"/>
                  <a:gd name="connsiteY69" fmla="*/ 5099 h 10000"/>
                  <a:gd name="connsiteX70" fmla="*/ 2043 w 10000"/>
                  <a:gd name="connsiteY70" fmla="*/ 5142 h 10000"/>
                  <a:gd name="connsiteX71" fmla="*/ 2484 w 10000"/>
                  <a:gd name="connsiteY71" fmla="*/ 5653 h 10000"/>
                  <a:gd name="connsiteX72" fmla="*/ 2484 w 10000"/>
                  <a:gd name="connsiteY72" fmla="*/ 5710 h 10000"/>
                  <a:gd name="connsiteX73" fmla="*/ 2560 w 10000"/>
                  <a:gd name="connsiteY73" fmla="*/ 5810 h 10000"/>
                  <a:gd name="connsiteX74" fmla="*/ 2575 w 10000"/>
                  <a:gd name="connsiteY74" fmla="*/ 5909 h 10000"/>
                  <a:gd name="connsiteX75" fmla="*/ 2530 w 10000"/>
                  <a:gd name="connsiteY75" fmla="*/ 5994 h 10000"/>
                  <a:gd name="connsiteX76" fmla="*/ 2515 w 10000"/>
                  <a:gd name="connsiteY76" fmla="*/ 6094 h 10000"/>
                  <a:gd name="connsiteX77" fmla="*/ 2393 w 10000"/>
                  <a:gd name="connsiteY77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537 w 10000"/>
                  <a:gd name="connsiteY51" fmla="*/ 2983 h 10000"/>
                  <a:gd name="connsiteX52" fmla="*/ 232 w 10000"/>
                  <a:gd name="connsiteY52" fmla="*/ 3793 h 10000"/>
                  <a:gd name="connsiteX53" fmla="*/ 50 w 10000"/>
                  <a:gd name="connsiteY53" fmla="*/ 3991 h 10000"/>
                  <a:gd name="connsiteX54" fmla="*/ 65 w 10000"/>
                  <a:gd name="connsiteY54" fmla="*/ 4815 h 10000"/>
                  <a:gd name="connsiteX55" fmla="*/ 50 w 10000"/>
                  <a:gd name="connsiteY55" fmla="*/ 4986 h 10000"/>
                  <a:gd name="connsiteX56" fmla="*/ 445 w 10000"/>
                  <a:gd name="connsiteY56" fmla="*/ 5284 h 10000"/>
                  <a:gd name="connsiteX57" fmla="*/ 644 w 10000"/>
                  <a:gd name="connsiteY57" fmla="*/ 5057 h 10000"/>
                  <a:gd name="connsiteX58" fmla="*/ 689 w 10000"/>
                  <a:gd name="connsiteY58" fmla="*/ 4929 h 10000"/>
                  <a:gd name="connsiteX59" fmla="*/ 735 w 10000"/>
                  <a:gd name="connsiteY59" fmla="*/ 4730 h 10000"/>
                  <a:gd name="connsiteX60" fmla="*/ 750 w 10000"/>
                  <a:gd name="connsiteY60" fmla="*/ 4560 h 10000"/>
                  <a:gd name="connsiteX61" fmla="*/ 811 w 10000"/>
                  <a:gd name="connsiteY61" fmla="*/ 4347 h 10000"/>
                  <a:gd name="connsiteX62" fmla="*/ 994 w 10000"/>
                  <a:gd name="connsiteY62" fmla="*/ 4261 h 10000"/>
                  <a:gd name="connsiteX63" fmla="*/ 1130 w 10000"/>
                  <a:gd name="connsiteY63" fmla="*/ 4332 h 10000"/>
                  <a:gd name="connsiteX64" fmla="*/ 1389 w 10000"/>
                  <a:gd name="connsiteY64" fmla="*/ 4247 h 10000"/>
                  <a:gd name="connsiteX65" fmla="*/ 1678 w 10000"/>
                  <a:gd name="connsiteY65" fmla="*/ 4261 h 10000"/>
                  <a:gd name="connsiteX66" fmla="*/ 1754 w 10000"/>
                  <a:gd name="connsiteY66" fmla="*/ 4403 h 10000"/>
                  <a:gd name="connsiteX67" fmla="*/ 1891 w 10000"/>
                  <a:gd name="connsiteY67" fmla="*/ 4744 h 10000"/>
                  <a:gd name="connsiteX68" fmla="*/ 1860 w 10000"/>
                  <a:gd name="connsiteY68" fmla="*/ 5099 h 10000"/>
                  <a:gd name="connsiteX69" fmla="*/ 2043 w 10000"/>
                  <a:gd name="connsiteY69" fmla="*/ 5142 h 10000"/>
                  <a:gd name="connsiteX70" fmla="*/ 2484 w 10000"/>
                  <a:gd name="connsiteY70" fmla="*/ 5653 h 10000"/>
                  <a:gd name="connsiteX71" fmla="*/ 2484 w 10000"/>
                  <a:gd name="connsiteY71" fmla="*/ 5710 h 10000"/>
                  <a:gd name="connsiteX72" fmla="*/ 2560 w 10000"/>
                  <a:gd name="connsiteY72" fmla="*/ 5810 h 10000"/>
                  <a:gd name="connsiteX73" fmla="*/ 2575 w 10000"/>
                  <a:gd name="connsiteY73" fmla="*/ 5909 h 10000"/>
                  <a:gd name="connsiteX74" fmla="*/ 2530 w 10000"/>
                  <a:gd name="connsiteY74" fmla="*/ 5994 h 10000"/>
                  <a:gd name="connsiteX75" fmla="*/ 2515 w 10000"/>
                  <a:gd name="connsiteY75" fmla="*/ 6094 h 10000"/>
                  <a:gd name="connsiteX76" fmla="*/ 2393 w 10000"/>
                  <a:gd name="connsiteY76" fmla="*/ 9616 h 10000"/>
                  <a:gd name="connsiteX0" fmla="*/ 2393 w 10000"/>
                  <a:gd name="connsiteY0" fmla="*/ 9616 h 10000"/>
                  <a:gd name="connsiteX1" fmla="*/ 4462 w 10000"/>
                  <a:gd name="connsiteY1" fmla="*/ 9716 h 10000"/>
                  <a:gd name="connsiteX2" fmla="*/ 6090 w 10000"/>
                  <a:gd name="connsiteY2" fmla="*/ 9744 h 10000"/>
                  <a:gd name="connsiteX3" fmla="*/ 6060 w 10000"/>
                  <a:gd name="connsiteY3" fmla="*/ 10000 h 10000"/>
                  <a:gd name="connsiteX4" fmla="*/ 6242 w 10000"/>
                  <a:gd name="connsiteY4" fmla="*/ 10000 h 10000"/>
                  <a:gd name="connsiteX5" fmla="*/ 6272 w 10000"/>
                  <a:gd name="connsiteY5" fmla="*/ 9773 h 10000"/>
                  <a:gd name="connsiteX6" fmla="*/ 7733 w 10000"/>
                  <a:gd name="connsiteY6" fmla="*/ 9815 h 10000"/>
                  <a:gd name="connsiteX7" fmla="*/ 7733 w 10000"/>
                  <a:gd name="connsiteY7" fmla="*/ 9815 h 10000"/>
                  <a:gd name="connsiteX8" fmla="*/ 7733 w 10000"/>
                  <a:gd name="connsiteY8" fmla="*/ 9034 h 10000"/>
                  <a:gd name="connsiteX9" fmla="*/ 7885 w 10000"/>
                  <a:gd name="connsiteY9" fmla="*/ 9034 h 10000"/>
                  <a:gd name="connsiteX10" fmla="*/ 7885 w 10000"/>
                  <a:gd name="connsiteY10" fmla="*/ 8608 h 10000"/>
                  <a:gd name="connsiteX11" fmla="*/ 8280 w 10000"/>
                  <a:gd name="connsiteY11" fmla="*/ 8608 h 10000"/>
                  <a:gd name="connsiteX12" fmla="*/ 8280 w 10000"/>
                  <a:gd name="connsiteY12" fmla="*/ 8452 h 10000"/>
                  <a:gd name="connsiteX13" fmla="*/ 8372 w 10000"/>
                  <a:gd name="connsiteY13" fmla="*/ 8452 h 10000"/>
                  <a:gd name="connsiteX14" fmla="*/ 9057 w 10000"/>
                  <a:gd name="connsiteY14" fmla="*/ 8849 h 10000"/>
                  <a:gd name="connsiteX15" fmla="*/ 9665 w 10000"/>
                  <a:gd name="connsiteY15" fmla="*/ 7074 h 10000"/>
                  <a:gd name="connsiteX16" fmla="*/ 9620 w 10000"/>
                  <a:gd name="connsiteY16" fmla="*/ 6889 h 10000"/>
                  <a:gd name="connsiteX17" fmla="*/ 9057 w 10000"/>
                  <a:gd name="connsiteY17" fmla="*/ 6719 h 10000"/>
                  <a:gd name="connsiteX18" fmla="*/ 9057 w 10000"/>
                  <a:gd name="connsiteY18" fmla="*/ 6449 h 10000"/>
                  <a:gd name="connsiteX19" fmla="*/ 8783 w 10000"/>
                  <a:gd name="connsiteY19" fmla="*/ 6449 h 10000"/>
                  <a:gd name="connsiteX20" fmla="*/ 9011 w 10000"/>
                  <a:gd name="connsiteY20" fmla="*/ 4730 h 10000"/>
                  <a:gd name="connsiteX21" fmla="*/ 9255 w 10000"/>
                  <a:gd name="connsiteY21" fmla="*/ 4744 h 10000"/>
                  <a:gd name="connsiteX22" fmla="*/ 10000 w 10000"/>
                  <a:gd name="connsiteY22" fmla="*/ 3111 h 10000"/>
                  <a:gd name="connsiteX23" fmla="*/ 8372 w 10000"/>
                  <a:gd name="connsiteY23" fmla="*/ 2514 h 10000"/>
                  <a:gd name="connsiteX24" fmla="*/ 8570 w 10000"/>
                  <a:gd name="connsiteY24" fmla="*/ 1989 h 10000"/>
                  <a:gd name="connsiteX25" fmla="*/ 8387 w 10000"/>
                  <a:gd name="connsiteY25" fmla="*/ 2003 h 10000"/>
                  <a:gd name="connsiteX26" fmla="*/ 8752 w 10000"/>
                  <a:gd name="connsiteY26" fmla="*/ 1236 h 10000"/>
                  <a:gd name="connsiteX27" fmla="*/ 8844 w 10000"/>
                  <a:gd name="connsiteY27" fmla="*/ 966 h 10000"/>
                  <a:gd name="connsiteX28" fmla="*/ 8813 w 10000"/>
                  <a:gd name="connsiteY28" fmla="*/ 810 h 10000"/>
                  <a:gd name="connsiteX29" fmla="*/ 8768 w 10000"/>
                  <a:gd name="connsiteY29" fmla="*/ 696 h 10000"/>
                  <a:gd name="connsiteX30" fmla="*/ 8737 w 10000"/>
                  <a:gd name="connsiteY30" fmla="*/ 554 h 10000"/>
                  <a:gd name="connsiteX31" fmla="*/ 8372 w 10000"/>
                  <a:gd name="connsiteY31" fmla="*/ 355 h 10000"/>
                  <a:gd name="connsiteX32" fmla="*/ 8159 w 10000"/>
                  <a:gd name="connsiteY32" fmla="*/ 469 h 10000"/>
                  <a:gd name="connsiteX33" fmla="*/ 8022 w 10000"/>
                  <a:gd name="connsiteY33" fmla="*/ 455 h 10000"/>
                  <a:gd name="connsiteX34" fmla="*/ 7642 w 10000"/>
                  <a:gd name="connsiteY34" fmla="*/ 298 h 10000"/>
                  <a:gd name="connsiteX35" fmla="*/ 7642 w 10000"/>
                  <a:gd name="connsiteY35" fmla="*/ 0 h 10000"/>
                  <a:gd name="connsiteX36" fmla="*/ 6470 w 10000"/>
                  <a:gd name="connsiteY36" fmla="*/ 582 h 10000"/>
                  <a:gd name="connsiteX37" fmla="*/ 6470 w 10000"/>
                  <a:gd name="connsiteY37" fmla="*/ 582 h 10000"/>
                  <a:gd name="connsiteX38" fmla="*/ 5664 w 10000"/>
                  <a:gd name="connsiteY38" fmla="*/ 952 h 10000"/>
                  <a:gd name="connsiteX39" fmla="*/ 5497 w 10000"/>
                  <a:gd name="connsiteY39" fmla="*/ 185 h 10000"/>
                  <a:gd name="connsiteX40" fmla="*/ 2910 w 10000"/>
                  <a:gd name="connsiteY40" fmla="*/ 355 h 10000"/>
                  <a:gd name="connsiteX41" fmla="*/ 3062 w 10000"/>
                  <a:gd name="connsiteY41" fmla="*/ 1619 h 10000"/>
                  <a:gd name="connsiteX42" fmla="*/ 1039 w 10000"/>
                  <a:gd name="connsiteY42" fmla="*/ 1832 h 10000"/>
                  <a:gd name="connsiteX43" fmla="*/ 1039 w 10000"/>
                  <a:gd name="connsiteY43" fmla="*/ 1832 h 10000"/>
                  <a:gd name="connsiteX44" fmla="*/ 887 w 10000"/>
                  <a:gd name="connsiteY44" fmla="*/ 2116 h 10000"/>
                  <a:gd name="connsiteX45" fmla="*/ 857 w 10000"/>
                  <a:gd name="connsiteY45" fmla="*/ 2315 h 10000"/>
                  <a:gd name="connsiteX46" fmla="*/ 842 w 10000"/>
                  <a:gd name="connsiteY46" fmla="*/ 2514 h 10000"/>
                  <a:gd name="connsiteX47" fmla="*/ 765 w 10000"/>
                  <a:gd name="connsiteY47" fmla="*/ 2642 h 10000"/>
                  <a:gd name="connsiteX48" fmla="*/ 674 w 10000"/>
                  <a:gd name="connsiteY48" fmla="*/ 2699 h 10000"/>
                  <a:gd name="connsiteX49" fmla="*/ 629 w 10000"/>
                  <a:gd name="connsiteY49" fmla="*/ 2813 h 10000"/>
                  <a:gd name="connsiteX50" fmla="*/ 552 w 10000"/>
                  <a:gd name="connsiteY50" fmla="*/ 2926 h 10000"/>
                  <a:gd name="connsiteX51" fmla="*/ 232 w 10000"/>
                  <a:gd name="connsiteY51" fmla="*/ 3793 h 10000"/>
                  <a:gd name="connsiteX52" fmla="*/ 50 w 10000"/>
                  <a:gd name="connsiteY52" fmla="*/ 3991 h 10000"/>
                  <a:gd name="connsiteX53" fmla="*/ 65 w 10000"/>
                  <a:gd name="connsiteY53" fmla="*/ 4815 h 10000"/>
                  <a:gd name="connsiteX54" fmla="*/ 50 w 10000"/>
                  <a:gd name="connsiteY54" fmla="*/ 4986 h 10000"/>
                  <a:gd name="connsiteX55" fmla="*/ 445 w 10000"/>
                  <a:gd name="connsiteY55" fmla="*/ 5284 h 10000"/>
                  <a:gd name="connsiteX56" fmla="*/ 644 w 10000"/>
                  <a:gd name="connsiteY56" fmla="*/ 5057 h 10000"/>
                  <a:gd name="connsiteX57" fmla="*/ 689 w 10000"/>
                  <a:gd name="connsiteY57" fmla="*/ 4929 h 10000"/>
                  <a:gd name="connsiteX58" fmla="*/ 735 w 10000"/>
                  <a:gd name="connsiteY58" fmla="*/ 4730 h 10000"/>
                  <a:gd name="connsiteX59" fmla="*/ 750 w 10000"/>
                  <a:gd name="connsiteY59" fmla="*/ 4560 h 10000"/>
                  <a:gd name="connsiteX60" fmla="*/ 811 w 10000"/>
                  <a:gd name="connsiteY60" fmla="*/ 4347 h 10000"/>
                  <a:gd name="connsiteX61" fmla="*/ 994 w 10000"/>
                  <a:gd name="connsiteY61" fmla="*/ 4261 h 10000"/>
                  <a:gd name="connsiteX62" fmla="*/ 1130 w 10000"/>
                  <a:gd name="connsiteY62" fmla="*/ 4332 h 10000"/>
                  <a:gd name="connsiteX63" fmla="*/ 1389 w 10000"/>
                  <a:gd name="connsiteY63" fmla="*/ 4247 h 10000"/>
                  <a:gd name="connsiteX64" fmla="*/ 1678 w 10000"/>
                  <a:gd name="connsiteY64" fmla="*/ 4261 h 10000"/>
                  <a:gd name="connsiteX65" fmla="*/ 1754 w 10000"/>
                  <a:gd name="connsiteY65" fmla="*/ 4403 h 10000"/>
                  <a:gd name="connsiteX66" fmla="*/ 1891 w 10000"/>
                  <a:gd name="connsiteY66" fmla="*/ 4744 h 10000"/>
                  <a:gd name="connsiteX67" fmla="*/ 1860 w 10000"/>
                  <a:gd name="connsiteY67" fmla="*/ 5099 h 10000"/>
                  <a:gd name="connsiteX68" fmla="*/ 2043 w 10000"/>
                  <a:gd name="connsiteY68" fmla="*/ 5142 h 10000"/>
                  <a:gd name="connsiteX69" fmla="*/ 2484 w 10000"/>
                  <a:gd name="connsiteY69" fmla="*/ 5653 h 10000"/>
                  <a:gd name="connsiteX70" fmla="*/ 2484 w 10000"/>
                  <a:gd name="connsiteY70" fmla="*/ 5710 h 10000"/>
                  <a:gd name="connsiteX71" fmla="*/ 2560 w 10000"/>
                  <a:gd name="connsiteY71" fmla="*/ 5810 h 10000"/>
                  <a:gd name="connsiteX72" fmla="*/ 2575 w 10000"/>
                  <a:gd name="connsiteY72" fmla="*/ 5909 h 10000"/>
                  <a:gd name="connsiteX73" fmla="*/ 2530 w 10000"/>
                  <a:gd name="connsiteY73" fmla="*/ 5994 h 10000"/>
                  <a:gd name="connsiteX74" fmla="*/ 2515 w 10000"/>
                  <a:gd name="connsiteY74" fmla="*/ 6094 h 10000"/>
                  <a:gd name="connsiteX75" fmla="*/ 2393 w 10000"/>
                  <a:gd name="connsiteY75" fmla="*/ 96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00" h="10000">
                    <a:moveTo>
                      <a:pt x="2393" y="9616"/>
                    </a:moveTo>
                    <a:lnTo>
                      <a:pt x="4462" y="9716"/>
                    </a:lnTo>
                    <a:lnTo>
                      <a:pt x="6090" y="9744"/>
                    </a:lnTo>
                    <a:cubicBezTo>
                      <a:pt x="6080" y="9829"/>
                      <a:pt x="6070" y="9915"/>
                      <a:pt x="6060" y="10000"/>
                    </a:cubicBezTo>
                    <a:lnTo>
                      <a:pt x="6242" y="10000"/>
                    </a:lnTo>
                    <a:cubicBezTo>
                      <a:pt x="6252" y="9924"/>
                      <a:pt x="6262" y="9849"/>
                      <a:pt x="6272" y="9773"/>
                    </a:cubicBezTo>
                    <a:lnTo>
                      <a:pt x="7733" y="9815"/>
                    </a:lnTo>
                    <a:lnTo>
                      <a:pt x="7733" y="9815"/>
                    </a:lnTo>
                    <a:lnTo>
                      <a:pt x="7733" y="9034"/>
                    </a:lnTo>
                    <a:lnTo>
                      <a:pt x="7885" y="9034"/>
                    </a:lnTo>
                    <a:lnTo>
                      <a:pt x="7885" y="8608"/>
                    </a:lnTo>
                    <a:lnTo>
                      <a:pt x="8280" y="8608"/>
                    </a:lnTo>
                    <a:lnTo>
                      <a:pt x="8280" y="8452"/>
                    </a:lnTo>
                    <a:lnTo>
                      <a:pt x="8372" y="8452"/>
                    </a:lnTo>
                    <a:lnTo>
                      <a:pt x="9057" y="8849"/>
                    </a:lnTo>
                    <a:lnTo>
                      <a:pt x="9665" y="7074"/>
                    </a:lnTo>
                    <a:cubicBezTo>
                      <a:pt x="9650" y="7012"/>
                      <a:pt x="9635" y="6951"/>
                      <a:pt x="9620" y="6889"/>
                    </a:cubicBezTo>
                    <a:lnTo>
                      <a:pt x="9057" y="6719"/>
                    </a:lnTo>
                    <a:lnTo>
                      <a:pt x="9057" y="6449"/>
                    </a:lnTo>
                    <a:lnTo>
                      <a:pt x="8783" y="6449"/>
                    </a:lnTo>
                    <a:lnTo>
                      <a:pt x="9011" y="4730"/>
                    </a:lnTo>
                    <a:lnTo>
                      <a:pt x="9255" y="4744"/>
                    </a:lnTo>
                    <a:lnTo>
                      <a:pt x="10000" y="3111"/>
                    </a:lnTo>
                    <a:lnTo>
                      <a:pt x="8372" y="2514"/>
                    </a:lnTo>
                    <a:lnTo>
                      <a:pt x="8570" y="1989"/>
                    </a:lnTo>
                    <a:lnTo>
                      <a:pt x="8387" y="2003"/>
                    </a:lnTo>
                    <a:lnTo>
                      <a:pt x="8752" y="1236"/>
                    </a:lnTo>
                    <a:cubicBezTo>
                      <a:pt x="8783" y="1179"/>
                      <a:pt x="8813" y="980"/>
                      <a:pt x="8844" y="966"/>
                    </a:cubicBezTo>
                    <a:cubicBezTo>
                      <a:pt x="8844" y="895"/>
                      <a:pt x="8813" y="881"/>
                      <a:pt x="8813" y="810"/>
                    </a:cubicBezTo>
                    <a:cubicBezTo>
                      <a:pt x="8859" y="795"/>
                      <a:pt x="8783" y="710"/>
                      <a:pt x="8768" y="696"/>
                    </a:cubicBezTo>
                    <a:cubicBezTo>
                      <a:pt x="8737" y="653"/>
                      <a:pt x="8752" y="611"/>
                      <a:pt x="8737" y="554"/>
                    </a:cubicBezTo>
                    <a:cubicBezTo>
                      <a:pt x="8677" y="455"/>
                      <a:pt x="8463" y="440"/>
                      <a:pt x="8372" y="355"/>
                    </a:cubicBezTo>
                    <a:cubicBezTo>
                      <a:pt x="8250" y="256"/>
                      <a:pt x="8250" y="426"/>
                      <a:pt x="8159" y="469"/>
                    </a:cubicBezTo>
                    <a:cubicBezTo>
                      <a:pt x="8113" y="497"/>
                      <a:pt x="8068" y="469"/>
                      <a:pt x="8022" y="455"/>
                    </a:cubicBezTo>
                    <a:cubicBezTo>
                      <a:pt x="7900" y="426"/>
                      <a:pt x="7763" y="313"/>
                      <a:pt x="7642" y="298"/>
                    </a:cubicBezTo>
                    <a:lnTo>
                      <a:pt x="7642" y="0"/>
                    </a:lnTo>
                    <a:lnTo>
                      <a:pt x="6470" y="582"/>
                    </a:lnTo>
                    <a:lnTo>
                      <a:pt x="6470" y="582"/>
                    </a:lnTo>
                    <a:lnTo>
                      <a:pt x="5664" y="952"/>
                    </a:lnTo>
                    <a:cubicBezTo>
                      <a:pt x="5608" y="696"/>
                      <a:pt x="5553" y="441"/>
                      <a:pt x="5497" y="185"/>
                    </a:cubicBezTo>
                    <a:lnTo>
                      <a:pt x="2910" y="355"/>
                    </a:lnTo>
                    <a:cubicBezTo>
                      <a:pt x="2961" y="776"/>
                      <a:pt x="3011" y="1198"/>
                      <a:pt x="3062" y="1619"/>
                    </a:cubicBezTo>
                    <a:lnTo>
                      <a:pt x="1039" y="1832"/>
                    </a:lnTo>
                    <a:lnTo>
                      <a:pt x="1039" y="1832"/>
                    </a:lnTo>
                    <a:cubicBezTo>
                      <a:pt x="994" y="1932"/>
                      <a:pt x="932" y="2045"/>
                      <a:pt x="887" y="2116"/>
                    </a:cubicBezTo>
                    <a:cubicBezTo>
                      <a:pt x="857" y="2188"/>
                      <a:pt x="842" y="2230"/>
                      <a:pt x="857" y="2315"/>
                    </a:cubicBezTo>
                    <a:cubicBezTo>
                      <a:pt x="857" y="2401"/>
                      <a:pt x="842" y="2429"/>
                      <a:pt x="842" y="2514"/>
                    </a:cubicBezTo>
                    <a:cubicBezTo>
                      <a:pt x="811" y="2528"/>
                      <a:pt x="780" y="2614"/>
                      <a:pt x="765" y="2642"/>
                    </a:cubicBezTo>
                    <a:cubicBezTo>
                      <a:pt x="735" y="2670"/>
                      <a:pt x="704" y="2685"/>
                      <a:pt x="674" y="2699"/>
                    </a:cubicBezTo>
                    <a:lnTo>
                      <a:pt x="629" y="2813"/>
                    </a:lnTo>
                    <a:cubicBezTo>
                      <a:pt x="613" y="2855"/>
                      <a:pt x="552" y="2884"/>
                      <a:pt x="552" y="2926"/>
                    </a:cubicBezTo>
                    <a:cubicBezTo>
                      <a:pt x="486" y="3089"/>
                      <a:pt x="316" y="3616"/>
                      <a:pt x="232" y="3793"/>
                    </a:cubicBezTo>
                    <a:cubicBezTo>
                      <a:pt x="202" y="3835"/>
                      <a:pt x="50" y="3963"/>
                      <a:pt x="50" y="3991"/>
                    </a:cubicBezTo>
                    <a:cubicBezTo>
                      <a:pt x="22" y="4161"/>
                      <a:pt x="65" y="4649"/>
                      <a:pt x="65" y="4815"/>
                    </a:cubicBezTo>
                    <a:cubicBezTo>
                      <a:pt x="35" y="4858"/>
                      <a:pt x="-56" y="4957"/>
                      <a:pt x="50" y="4986"/>
                    </a:cubicBezTo>
                    <a:cubicBezTo>
                      <a:pt x="232" y="5028"/>
                      <a:pt x="279" y="5256"/>
                      <a:pt x="445" y="5284"/>
                    </a:cubicBezTo>
                    <a:cubicBezTo>
                      <a:pt x="552" y="5298"/>
                      <a:pt x="644" y="5128"/>
                      <a:pt x="644" y="5057"/>
                    </a:cubicBezTo>
                    <a:cubicBezTo>
                      <a:pt x="644" y="5014"/>
                      <a:pt x="674" y="4972"/>
                      <a:pt x="689" y="4929"/>
                    </a:cubicBezTo>
                    <a:cubicBezTo>
                      <a:pt x="720" y="4787"/>
                      <a:pt x="582" y="4872"/>
                      <a:pt x="735" y="4730"/>
                    </a:cubicBezTo>
                    <a:cubicBezTo>
                      <a:pt x="811" y="4659"/>
                      <a:pt x="780" y="4631"/>
                      <a:pt x="750" y="4560"/>
                    </a:cubicBezTo>
                    <a:cubicBezTo>
                      <a:pt x="720" y="4489"/>
                      <a:pt x="826" y="4460"/>
                      <a:pt x="811" y="4347"/>
                    </a:cubicBezTo>
                    <a:cubicBezTo>
                      <a:pt x="780" y="4247"/>
                      <a:pt x="932" y="4318"/>
                      <a:pt x="994" y="4261"/>
                    </a:cubicBezTo>
                    <a:cubicBezTo>
                      <a:pt x="1039" y="4247"/>
                      <a:pt x="1115" y="4347"/>
                      <a:pt x="1130" y="4332"/>
                    </a:cubicBezTo>
                    <a:cubicBezTo>
                      <a:pt x="1192" y="4276"/>
                      <a:pt x="1313" y="4205"/>
                      <a:pt x="1389" y="4247"/>
                    </a:cubicBezTo>
                    <a:cubicBezTo>
                      <a:pt x="1435" y="4247"/>
                      <a:pt x="1647" y="4276"/>
                      <a:pt x="1678" y="4261"/>
                    </a:cubicBezTo>
                    <a:cubicBezTo>
                      <a:pt x="1754" y="4247"/>
                      <a:pt x="1739" y="4361"/>
                      <a:pt x="1754" y="4403"/>
                    </a:cubicBezTo>
                    <a:cubicBezTo>
                      <a:pt x="1785" y="4545"/>
                      <a:pt x="1891" y="4574"/>
                      <a:pt x="1891" y="4744"/>
                    </a:cubicBezTo>
                    <a:cubicBezTo>
                      <a:pt x="1891" y="4844"/>
                      <a:pt x="1815" y="5014"/>
                      <a:pt x="1860" y="5099"/>
                    </a:cubicBezTo>
                    <a:cubicBezTo>
                      <a:pt x="1922" y="5128"/>
                      <a:pt x="1967" y="5085"/>
                      <a:pt x="2043" y="5142"/>
                    </a:cubicBezTo>
                    <a:cubicBezTo>
                      <a:pt x="2241" y="5313"/>
                      <a:pt x="2560" y="5313"/>
                      <a:pt x="2484" y="5653"/>
                    </a:cubicBezTo>
                    <a:cubicBezTo>
                      <a:pt x="2469" y="5682"/>
                      <a:pt x="2469" y="5682"/>
                      <a:pt x="2484" y="5710"/>
                    </a:cubicBezTo>
                    <a:cubicBezTo>
                      <a:pt x="2515" y="5739"/>
                      <a:pt x="2545" y="5781"/>
                      <a:pt x="2560" y="5810"/>
                    </a:cubicBezTo>
                    <a:cubicBezTo>
                      <a:pt x="2591" y="5852"/>
                      <a:pt x="2575" y="5866"/>
                      <a:pt x="2575" y="5909"/>
                    </a:cubicBezTo>
                    <a:cubicBezTo>
                      <a:pt x="2560" y="5909"/>
                      <a:pt x="2545" y="5980"/>
                      <a:pt x="2530" y="5994"/>
                    </a:cubicBezTo>
                    <a:cubicBezTo>
                      <a:pt x="2515" y="6023"/>
                      <a:pt x="2515" y="6065"/>
                      <a:pt x="2515" y="6094"/>
                    </a:cubicBezTo>
                    <a:cubicBezTo>
                      <a:pt x="2474" y="7268"/>
                      <a:pt x="2434" y="8442"/>
                      <a:pt x="2393" y="9616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92CA48B3-6A75-A54D-A07E-9189F0BAF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888" y="4803776"/>
                <a:ext cx="932067" cy="1204913"/>
              </a:xfrm>
              <a:custGeom>
                <a:avLst/>
                <a:gdLst>
                  <a:gd name="T0" fmla="*/ 509 w 519"/>
                  <a:gd name="T1" fmla="*/ 36 h 665"/>
                  <a:gd name="T2" fmla="*/ 395 w 519"/>
                  <a:gd name="T3" fmla="*/ 36 h 665"/>
                  <a:gd name="T4" fmla="*/ 287 w 519"/>
                  <a:gd name="T5" fmla="*/ 51 h 665"/>
                  <a:gd name="T6" fmla="*/ 167 w 519"/>
                  <a:gd name="T7" fmla="*/ 9 h 665"/>
                  <a:gd name="T8" fmla="*/ 167 w 519"/>
                  <a:gd name="T9" fmla="*/ 9 h 665"/>
                  <a:gd name="T10" fmla="*/ 143 w 519"/>
                  <a:gd name="T11" fmla="*/ 0 h 665"/>
                  <a:gd name="T12" fmla="*/ 140 w 519"/>
                  <a:gd name="T13" fmla="*/ 73 h 665"/>
                  <a:gd name="T14" fmla="*/ 130 w 519"/>
                  <a:gd name="T15" fmla="*/ 73 h 665"/>
                  <a:gd name="T16" fmla="*/ 124 w 519"/>
                  <a:gd name="T17" fmla="*/ 187 h 665"/>
                  <a:gd name="T18" fmla="*/ 9 w 519"/>
                  <a:gd name="T19" fmla="*/ 179 h 665"/>
                  <a:gd name="T20" fmla="*/ 0 w 519"/>
                  <a:gd name="T21" fmla="*/ 414 h 665"/>
                  <a:gd name="T22" fmla="*/ 77 w 519"/>
                  <a:gd name="T23" fmla="*/ 418 h 665"/>
                  <a:gd name="T24" fmla="*/ 70 w 519"/>
                  <a:gd name="T25" fmla="*/ 652 h 665"/>
                  <a:gd name="T26" fmla="*/ 70 w 519"/>
                  <a:gd name="T27" fmla="*/ 652 h 665"/>
                  <a:gd name="T28" fmla="*/ 490 w 519"/>
                  <a:gd name="T29" fmla="*/ 665 h 665"/>
                  <a:gd name="T30" fmla="*/ 490 w 519"/>
                  <a:gd name="T31" fmla="*/ 665 h 665"/>
                  <a:gd name="T32" fmla="*/ 487 w 519"/>
                  <a:gd name="T33" fmla="*/ 654 h 665"/>
                  <a:gd name="T34" fmla="*/ 481 w 519"/>
                  <a:gd name="T35" fmla="*/ 643 h 665"/>
                  <a:gd name="T36" fmla="*/ 474 w 519"/>
                  <a:gd name="T37" fmla="*/ 631 h 665"/>
                  <a:gd name="T38" fmla="*/ 459 w 519"/>
                  <a:gd name="T39" fmla="*/ 610 h 665"/>
                  <a:gd name="T40" fmla="*/ 444 w 519"/>
                  <a:gd name="T41" fmla="*/ 620 h 665"/>
                  <a:gd name="T42" fmla="*/ 444 w 519"/>
                  <a:gd name="T43" fmla="*/ 604 h 665"/>
                  <a:gd name="T44" fmla="*/ 422 w 519"/>
                  <a:gd name="T45" fmla="*/ 576 h 665"/>
                  <a:gd name="T46" fmla="*/ 414 w 519"/>
                  <a:gd name="T47" fmla="*/ 556 h 665"/>
                  <a:gd name="T48" fmla="*/ 407 w 519"/>
                  <a:gd name="T49" fmla="*/ 522 h 665"/>
                  <a:gd name="T50" fmla="*/ 402 w 519"/>
                  <a:gd name="T51" fmla="*/ 510 h 665"/>
                  <a:gd name="T52" fmla="*/ 404 w 519"/>
                  <a:gd name="T53" fmla="*/ 497 h 665"/>
                  <a:gd name="T54" fmla="*/ 406 w 519"/>
                  <a:gd name="T55" fmla="*/ 470 h 665"/>
                  <a:gd name="T56" fmla="*/ 420 w 519"/>
                  <a:gd name="T57" fmla="*/ 462 h 665"/>
                  <a:gd name="T58" fmla="*/ 426 w 519"/>
                  <a:gd name="T59" fmla="*/ 441 h 665"/>
                  <a:gd name="T60" fmla="*/ 428 w 519"/>
                  <a:gd name="T61" fmla="*/ 438 h 665"/>
                  <a:gd name="T62" fmla="*/ 427 w 519"/>
                  <a:gd name="T63" fmla="*/ 415 h 665"/>
                  <a:gd name="T64" fmla="*/ 422 w 519"/>
                  <a:gd name="T65" fmla="*/ 391 h 665"/>
                  <a:gd name="T66" fmla="*/ 463 w 519"/>
                  <a:gd name="T67" fmla="*/ 368 h 665"/>
                  <a:gd name="T68" fmla="*/ 473 w 519"/>
                  <a:gd name="T69" fmla="*/ 365 h 665"/>
                  <a:gd name="T70" fmla="*/ 482 w 519"/>
                  <a:gd name="T71" fmla="*/ 359 h 665"/>
                  <a:gd name="T72" fmla="*/ 484 w 519"/>
                  <a:gd name="T73" fmla="*/ 346 h 665"/>
                  <a:gd name="T74" fmla="*/ 490 w 519"/>
                  <a:gd name="T75" fmla="*/ 331 h 665"/>
                  <a:gd name="T76" fmla="*/ 500 w 519"/>
                  <a:gd name="T77" fmla="*/ 325 h 665"/>
                  <a:gd name="T78" fmla="*/ 487 w 519"/>
                  <a:gd name="T79" fmla="*/ 303 h 665"/>
                  <a:gd name="T80" fmla="*/ 488 w 519"/>
                  <a:gd name="T81" fmla="*/ 276 h 665"/>
                  <a:gd name="T82" fmla="*/ 485 w 519"/>
                  <a:gd name="T83" fmla="*/ 260 h 665"/>
                  <a:gd name="T84" fmla="*/ 506 w 519"/>
                  <a:gd name="T85" fmla="*/ 236 h 665"/>
                  <a:gd name="T86" fmla="*/ 504 w 519"/>
                  <a:gd name="T87" fmla="*/ 209 h 665"/>
                  <a:gd name="T88" fmla="*/ 512 w 519"/>
                  <a:gd name="T89" fmla="*/ 176 h 665"/>
                  <a:gd name="T90" fmla="*/ 495 w 519"/>
                  <a:gd name="T91" fmla="*/ 144 h 665"/>
                  <a:gd name="T92" fmla="*/ 494 w 519"/>
                  <a:gd name="T93" fmla="*/ 121 h 665"/>
                  <a:gd name="T94" fmla="*/ 502 w 519"/>
                  <a:gd name="T95" fmla="*/ 106 h 665"/>
                  <a:gd name="T96" fmla="*/ 502 w 519"/>
                  <a:gd name="T97" fmla="*/ 90 h 665"/>
                  <a:gd name="T98" fmla="*/ 508 w 519"/>
                  <a:gd name="T99" fmla="*/ 70 h 665"/>
                  <a:gd name="T100" fmla="*/ 508 w 519"/>
                  <a:gd name="T101" fmla="*/ 53 h 665"/>
                  <a:gd name="T102" fmla="*/ 509 w 519"/>
                  <a:gd name="T103" fmla="*/ 36 h 665"/>
                  <a:gd name="connsiteX0" fmla="*/ 9807 w 9900"/>
                  <a:gd name="connsiteY0" fmla="*/ 541 h 10000"/>
                  <a:gd name="connsiteX1" fmla="*/ 7611 w 9900"/>
                  <a:gd name="connsiteY1" fmla="*/ 541 h 10000"/>
                  <a:gd name="connsiteX2" fmla="*/ 5530 w 9900"/>
                  <a:gd name="connsiteY2" fmla="*/ 767 h 10000"/>
                  <a:gd name="connsiteX3" fmla="*/ 3218 w 9900"/>
                  <a:gd name="connsiteY3" fmla="*/ 135 h 10000"/>
                  <a:gd name="connsiteX4" fmla="*/ 3218 w 9900"/>
                  <a:gd name="connsiteY4" fmla="*/ 135 h 10000"/>
                  <a:gd name="connsiteX5" fmla="*/ 2755 w 9900"/>
                  <a:gd name="connsiteY5" fmla="*/ 0 h 10000"/>
                  <a:gd name="connsiteX6" fmla="*/ 2697 w 9900"/>
                  <a:gd name="connsiteY6" fmla="*/ 1098 h 10000"/>
                  <a:gd name="connsiteX7" fmla="*/ 2505 w 9900"/>
                  <a:gd name="connsiteY7" fmla="*/ 1098 h 10000"/>
                  <a:gd name="connsiteX8" fmla="*/ 2389 w 9900"/>
                  <a:gd name="connsiteY8" fmla="*/ 2812 h 10000"/>
                  <a:gd name="connsiteX9" fmla="*/ 173 w 9900"/>
                  <a:gd name="connsiteY9" fmla="*/ 2692 h 10000"/>
                  <a:gd name="connsiteX10" fmla="*/ 0 w 9900"/>
                  <a:gd name="connsiteY10" fmla="*/ 6226 h 10000"/>
                  <a:gd name="connsiteX11" fmla="*/ 1484 w 9900"/>
                  <a:gd name="connsiteY11" fmla="*/ 6286 h 10000"/>
                  <a:gd name="connsiteX12" fmla="*/ 1349 w 9900"/>
                  <a:gd name="connsiteY12" fmla="*/ 9805 h 10000"/>
                  <a:gd name="connsiteX13" fmla="*/ 1349 w 9900"/>
                  <a:gd name="connsiteY13" fmla="*/ 9805 h 10000"/>
                  <a:gd name="connsiteX14" fmla="*/ 9441 w 9900"/>
                  <a:gd name="connsiteY14" fmla="*/ 10000 h 10000"/>
                  <a:gd name="connsiteX15" fmla="*/ 9441 w 9900"/>
                  <a:gd name="connsiteY15" fmla="*/ 10000 h 10000"/>
                  <a:gd name="connsiteX16" fmla="*/ 9383 w 9900"/>
                  <a:gd name="connsiteY16" fmla="*/ 9835 h 10000"/>
                  <a:gd name="connsiteX17" fmla="*/ 9268 w 9900"/>
                  <a:gd name="connsiteY17" fmla="*/ 9669 h 10000"/>
                  <a:gd name="connsiteX18" fmla="*/ 9133 w 9900"/>
                  <a:gd name="connsiteY18" fmla="*/ 9489 h 10000"/>
                  <a:gd name="connsiteX19" fmla="*/ 8844 w 9900"/>
                  <a:gd name="connsiteY19" fmla="*/ 9173 h 10000"/>
                  <a:gd name="connsiteX20" fmla="*/ 8555 w 9900"/>
                  <a:gd name="connsiteY20" fmla="*/ 9323 h 10000"/>
                  <a:gd name="connsiteX21" fmla="*/ 8555 w 9900"/>
                  <a:gd name="connsiteY21" fmla="*/ 9083 h 10000"/>
                  <a:gd name="connsiteX22" fmla="*/ 8131 w 9900"/>
                  <a:gd name="connsiteY22" fmla="*/ 8662 h 10000"/>
                  <a:gd name="connsiteX23" fmla="*/ 7977 w 9900"/>
                  <a:gd name="connsiteY23" fmla="*/ 8361 h 10000"/>
                  <a:gd name="connsiteX24" fmla="*/ 7842 w 9900"/>
                  <a:gd name="connsiteY24" fmla="*/ 7850 h 10000"/>
                  <a:gd name="connsiteX25" fmla="*/ 7746 w 9900"/>
                  <a:gd name="connsiteY25" fmla="*/ 7669 h 10000"/>
                  <a:gd name="connsiteX26" fmla="*/ 7784 w 9900"/>
                  <a:gd name="connsiteY26" fmla="*/ 7474 h 10000"/>
                  <a:gd name="connsiteX27" fmla="*/ 7823 w 9900"/>
                  <a:gd name="connsiteY27" fmla="*/ 7068 h 10000"/>
                  <a:gd name="connsiteX28" fmla="*/ 8208 w 9900"/>
                  <a:gd name="connsiteY28" fmla="*/ 6632 h 10000"/>
                  <a:gd name="connsiteX29" fmla="*/ 8247 w 9900"/>
                  <a:gd name="connsiteY29" fmla="*/ 6586 h 10000"/>
                  <a:gd name="connsiteX30" fmla="*/ 8227 w 9900"/>
                  <a:gd name="connsiteY30" fmla="*/ 6241 h 10000"/>
                  <a:gd name="connsiteX31" fmla="*/ 8131 w 9900"/>
                  <a:gd name="connsiteY31" fmla="*/ 5880 h 10000"/>
                  <a:gd name="connsiteX32" fmla="*/ 8921 w 9900"/>
                  <a:gd name="connsiteY32" fmla="*/ 5534 h 10000"/>
                  <a:gd name="connsiteX33" fmla="*/ 9114 w 9900"/>
                  <a:gd name="connsiteY33" fmla="*/ 5489 h 10000"/>
                  <a:gd name="connsiteX34" fmla="*/ 9287 w 9900"/>
                  <a:gd name="connsiteY34" fmla="*/ 5398 h 10000"/>
                  <a:gd name="connsiteX35" fmla="*/ 9326 w 9900"/>
                  <a:gd name="connsiteY35" fmla="*/ 5203 h 10000"/>
                  <a:gd name="connsiteX36" fmla="*/ 9441 w 9900"/>
                  <a:gd name="connsiteY36" fmla="*/ 4977 h 10000"/>
                  <a:gd name="connsiteX37" fmla="*/ 9634 w 9900"/>
                  <a:gd name="connsiteY37" fmla="*/ 4887 h 10000"/>
                  <a:gd name="connsiteX38" fmla="*/ 9383 w 9900"/>
                  <a:gd name="connsiteY38" fmla="*/ 4556 h 10000"/>
                  <a:gd name="connsiteX39" fmla="*/ 9403 w 9900"/>
                  <a:gd name="connsiteY39" fmla="*/ 4150 h 10000"/>
                  <a:gd name="connsiteX40" fmla="*/ 9345 w 9900"/>
                  <a:gd name="connsiteY40" fmla="*/ 3910 h 10000"/>
                  <a:gd name="connsiteX41" fmla="*/ 9750 w 9900"/>
                  <a:gd name="connsiteY41" fmla="*/ 3549 h 10000"/>
                  <a:gd name="connsiteX42" fmla="*/ 9711 w 9900"/>
                  <a:gd name="connsiteY42" fmla="*/ 3143 h 10000"/>
                  <a:gd name="connsiteX43" fmla="*/ 9865 w 9900"/>
                  <a:gd name="connsiteY43" fmla="*/ 2647 h 10000"/>
                  <a:gd name="connsiteX44" fmla="*/ 9538 w 9900"/>
                  <a:gd name="connsiteY44" fmla="*/ 2165 h 10000"/>
                  <a:gd name="connsiteX45" fmla="*/ 9518 w 9900"/>
                  <a:gd name="connsiteY45" fmla="*/ 1820 h 10000"/>
                  <a:gd name="connsiteX46" fmla="*/ 9672 w 9900"/>
                  <a:gd name="connsiteY46" fmla="*/ 1594 h 10000"/>
                  <a:gd name="connsiteX47" fmla="*/ 9672 w 9900"/>
                  <a:gd name="connsiteY47" fmla="*/ 1353 h 10000"/>
                  <a:gd name="connsiteX48" fmla="*/ 9788 w 9900"/>
                  <a:gd name="connsiteY48" fmla="*/ 1053 h 10000"/>
                  <a:gd name="connsiteX49" fmla="*/ 9788 w 9900"/>
                  <a:gd name="connsiteY49" fmla="*/ 797 h 10000"/>
                  <a:gd name="connsiteX50" fmla="*/ 9807 w 9900"/>
                  <a:gd name="connsiteY50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641 w 10001"/>
                  <a:gd name="connsiteY21" fmla="*/ 9083 h 10000"/>
                  <a:gd name="connsiteX22" fmla="*/ 8213 w 10001"/>
                  <a:gd name="connsiteY22" fmla="*/ 8662 h 10000"/>
                  <a:gd name="connsiteX23" fmla="*/ 8058 w 10001"/>
                  <a:gd name="connsiteY23" fmla="*/ 8361 h 10000"/>
                  <a:gd name="connsiteX24" fmla="*/ 7921 w 10001"/>
                  <a:gd name="connsiteY24" fmla="*/ 7850 h 10000"/>
                  <a:gd name="connsiteX25" fmla="*/ 7824 w 10001"/>
                  <a:gd name="connsiteY25" fmla="*/ 7669 h 10000"/>
                  <a:gd name="connsiteX26" fmla="*/ 7902 w 10001"/>
                  <a:gd name="connsiteY26" fmla="*/ 7068 h 10000"/>
                  <a:gd name="connsiteX27" fmla="*/ 8291 w 10001"/>
                  <a:gd name="connsiteY27" fmla="*/ 6632 h 10000"/>
                  <a:gd name="connsiteX28" fmla="*/ 8330 w 10001"/>
                  <a:gd name="connsiteY28" fmla="*/ 6586 h 10000"/>
                  <a:gd name="connsiteX29" fmla="*/ 8310 w 10001"/>
                  <a:gd name="connsiteY29" fmla="*/ 6241 h 10000"/>
                  <a:gd name="connsiteX30" fmla="*/ 8213 w 10001"/>
                  <a:gd name="connsiteY30" fmla="*/ 5880 h 10000"/>
                  <a:gd name="connsiteX31" fmla="*/ 9011 w 10001"/>
                  <a:gd name="connsiteY31" fmla="*/ 5534 h 10000"/>
                  <a:gd name="connsiteX32" fmla="*/ 9206 w 10001"/>
                  <a:gd name="connsiteY32" fmla="*/ 5489 h 10000"/>
                  <a:gd name="connsiteX33" fmla="*/ 9381 w 10001"/>
                  <a:gd name="connsiteY33" fmla="*/ 5398 h 10000"/>
                  <a:gd name="connsiteX34" fmla="*/ 9420 w 10001"/>
                  <a:gd name="connsiteY34" fmla="*/ 5203 h 10000"/>
                  <a:gd name="connsiteX35" fmla="*/ 9536 w 10001"/>
                  <a:gd name="connsiteY35" fmla="*/ 4977 h 10000"/>
                  <a:gd name="connsiteX36" fmla="*/ 9731 w 10001"/>
                  <a:gd name="connsiteY36" fmla="*/ 4887 h 10000"/>
                  <a:gd name="connsiteX37" fmla="*/ 9478 w 10001"/>
                  <a:gd name="connsiteY37" fmla="*/ 4556 h 10000"/>
                  <a:gd name="connsiteX38" fmla="*/ 9498 w 10001"/>
                  <a:gd name="connsiteY38" fmla="*/ 4150 h 10000"/>
                  <a:gd name="connsiteX39" fmla="*/ 9439 w 10001"/>
                  <a:gd name="connsiteY39" fmla="*/ 3910 h 10000"/>
                  <a:gd name="connsiteX40" fmla="*/ 9848 w 10001"/>
                  <a:gd name="connsiteY40" fmla="*/ 3549 h 10000"/>
                  <a:gd name="connsiteX41" fmla="*/ 9809 w 10001"/>
                  <a:gd name="connsiteY41" fmla="*/ 3143 h 10000"/>
                  <a:gd name="connsiteX42" fmla="*/ 9965 w 10001"/>
                  <a:gd name="connsiteY42" fmla="*/ 2647 h 10000"/>
                  <a:gd name="connsiteX43" fmla="*/ 9634 w 10001"/>
                  <a:gd name="connsiteY43" fmla="*/ 2165 h 10000"/>
                  <a:gd name="connsiteX44" fmla="*/ 9614 w 10001"/>
                  <a:gd name="connsiteY44" fmla="*/ 1820 h 10000"/>
                  <a:gd name="connsiteX45" fmla="*/ 9770 w 10001"/>
                  <a:gd name="connsiteY45" fmla="*/ 1594 h 10000"/>
                  <a:gd name="connsiteX46" fmla="*/ 9770 w 10001"/>
                  <a:gd name="connsiteY46" fmla="*/ 1353 h 10000"/>
                  <a:gd name="connsiteX47" fmla="*/ 9887 w 10001"/>
                  <a:gd name="connsiteY47" fmla="*/ 1053 h 10000"/>
                  <a:gd name="connsiteX48" fmla="*/ 9887 w 10001"/>
                  <a:gd name="connsiteY48" fmla="*/ 797 h 10000"/>
                  <a:gd name="connsiteX49" fmla="*/ 9906 w 10001"/>
                  <a:gd name="connsiteY49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641 w 10001"/>
                  <a:gd name="connsiteY21" fmla="*/ 9083 h 10000"/>
                  <a:gd name="connsiteX22" fmla="*/ 8213 w 10001"/>
                  <a:gd name="connsiteY22" fmla="*/ 8662 h 10000"/>
                  <a:gd name="connsiteX23" fmla="*/ 7921 w 10001"/>
                  <a:gd name="connsiteY23" fmla="*/ 7850 h 10000"/>
                  <a:gd name="connsiteX24" fmla="*/ 7824 w 10001"/>
                  <a:gd name="connsiteY24" fmla="*/ 7669 h 10000"/>
                  <a:gd name="connsiteX25" fmla="*/ 7902 w 10001"/>
                  <a:gd name="connsiteY25" fmla="*/ 7068 h 10000"/>
                  <a:gd name="connsiteX26" fmla="*/ 8291 w 10001"/>
                  <a:gd name="connsiteY26" fmla="*/ 6632 h 10000"/>
                  <a:gd name="connsiteX27" fmla="*/ 8330 w 10001"/>
                  <a:gd name="connsiteY27" fmla="*/ 6586 h 10000"/>
                  <a:gd name="connsiteX28" fmla="*/ 8310 w 10001"/>
                  <a:gd name="connsiteY28" fmla="*/ 6241 h 10000"/>
                  <a:gd name="connsiteX29" fmla="*/ 8213 w 10001"/>
                  <a:gd name="connsiteY29" fmla="*/ 5880 h 10000"/>
                  <a:gd name="connsiteX30" fmla="*/ 9011 w 10001"/>
                  <a:gd name="connsiteY30" fmla="*/ 5534 h 10000"/>
                  <a:gd name="connsiteX31" fmla="*/ 9206 w 10001"/>
                  <a:gd name="connsiteY31" fmla="*/ 5489 h 10000"/>
                  <a:gd name="connsiteX32" fmla="*/ 9381 w 10001"/>
                  <a:gd name="connsiteY32" fmla="*/ 5398 h 10000"/>
                  <a:gd name="connsiteX33" fmla="*/ 9420 w 10001"/>
                  <a:gd name="connsiteY33" fmla="*/ 5203 h 10000"/>
                  <a:gd name="connsiteX34" fmla="*/ 9536 w 10001"/>
                  <a:gd name="connsiteY34" fmla="*/ 4977 h 10000"/>
                  <a:gd name="connsiteX35" fmla="*/ 9731 w 10001"/>
                  <a:gd name="connsiteY35" fmla="*/ 4887 h 10000"/>
                  <a:gd name="connsiteX36" fmla="*/ 9478 w 10001"/>
                  <a:gd name="connsiteY36" fmla="*/ 4556 h 10000"/>
                  <a:gd name="connsiteX37" fmla="*/ 9498 w 10001"/>
                  <a:gd name="connsiteY37" fmla="*/ 4150 h 10000"/>
                  <a:gd name="connsiteX38" fmla="*/ 9439 w 10001"/>
                  <a:gd name="connsiteY38" fmla="*/ 3910 h 10000"/>
                  <a:gd name="connsiteX39" fmla="*/ 9848 w 10001"/>
                  <a:gd name="connsiteY39" fmla="*/ 3549 h 10000"/>
                  <a:gd name="connsiteX40" fmla="*/ 9809 w 10001"/>
                  <a:gd name="connsiteY40" fmla="*/ 3143 h 10000"/>
                  <a:gd name="connsiteX41" fmla="*/ 9965 w 10001"/>
                  <a:gd name="connsiteY41" fmla="*/ 2647 h 10000"/>
                  <a:gd name="connsiteX42" fmla="*/ 9634 w 10001"/>
                  <a:gd name="connsiteY42" fmla="*/ 2165 h 10000"/>
                  <a:gd name="connsiteX43" fmla="*/ 9614 w 10001"/>
                  <a:gd name="connsiteY43" fmla="*/ 1820 h 10000"/>
                  <a:gd name="connsiteX44" fmla="*/ 9770 w 10001"/>
                  <a:gd name="connsiteY44" fmla="*/ 1594 h 10000"/>
                  <a:gd name="connsiteX45" fmla="*/ 9770 w 10001"/>
                  <a:gd name="connsiteY45" fmla="*/ 1353 h 10000"/>
                  <a:gd name="connsiteX46" fmla="*/ 9887 w 10001"/>
                  <a:gd name="connsiteY46" fmla="*/ 1053 h 10000"/>
                  <a:gd name="connsiteX47" fmla="*/ 9887 w 10001"/>
                  <a:gd name="connsiteY47" fmla="*/ 797 h 10000"/>
                  <a:gd name="connsiteX48" fmla="*/ 9906 w 10001"/>
                  <a:gd name="connsiteY48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98 w 10001"/>
                  <a:gd name="connsiteY36" fmla="*/ 4150 h 10000"/>
                  <a:gd name="connsiteX37" fmla="*/ 9439 w 10001"/>
                  <a:gd name="connsiteY37" fmla="*/ 3910 h 10000"/>
                  <a:gd name="connsiteX38" fmla="*/ 9848 w 10001"/>
                  <a:gd name="connsiteY38" fmla="*/ 3549 h 10000"/>
                  <a:gd name="connsiteX39" fmla="*/ 9809 w 10001"/>
                  <a:gd name="connsiteY39" fmla="*/ 3143 h 10000"/>
                  <a:gd name="connsiteX40" fmla="*/ 9965 w 10001"/>
                  <a:gd name="connsiteY40" fmla="*/ 2647 h 10000"/>
                  <a:gd name="connsiteX41" fmla="*/ 9634 w 10001"/>
                  <a:gd name="connsiteY41" fmla="*/ 2165 h 10000"/>
                  <a:gd name="connsiteX42" fmla="*/ 9614 w 10001"/>
                  <a:gd name="connsiteY42" fmla="*/ 1820 h 10000"/>
                  <a:gd name="connsiteX43" fmla="*/ 9770 w 10001"/>
                  <a:gd name="connsiteY43" fmla="*/ 1594 h 10000"/>
                  <a:gd name="connsiteX44" fmla="*/ 9770 w 10001"/>
                  <a:gd name="connsiteY44" fmla="*/ 1353 h 10000"/>
                  <a:gd name="connsiteX45" fmla="*/ 9887 w 10001"/>
                  <a:gd name="connsiteY45" fmla="*/ 1053 h 10000"/>
                  <a:gd name="connsiteX46" fmla="*/ 9887 w 10001"/>
                  <a:gd name="connsiteY46" fmla="*/ 797 h 10000"/>
                  <a:gd name="connsiteX47" fmla="*/ 9906 w 10001"/>
                  <a:gd name="connsiteY47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614 w 10001"/>
                  <a:gd name="connsiteY41" fmla="*/ 1820 h 10000"/>
                  <a:gd name="connsiteX42" fmla="*/ 9770 w 10001"/>
                  <a:gd name="connsiteY42" fmla="*/ 1594 h 10000"/>
                  <a:gd name="connsiteX43" fmla="*/ 9770 w 10001"/>
                  <a:gd name="connsiteY43" fmla="*/ 1353 h 10000"/>
                  <a:gd name="connsiteX44" fmla="*/ 9887 w 10001"/>
                  <a:gd name="connsiteY44" fmla="*/ 1053 h 10000"/>
                  <a:gd name="connsiteX45" fmla="*/ 9887 w 10001"/>
                  <a:gd name="connsiteY45" fmla="*/ 797 h 10000"/>
                  <a:gd name="connsiteX46" fmla="*/ 9906 w 10001"/>
                  <a:gd name="connsiteY46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770 w 10001"/>
                  <a:gd name="connsiteY41" fmla="*/ 1594 h 10000"/>
                  <a:gd name="connsiteX42" fmla="*/ 9770 w 10001"/>
                  <a:gd name="connsiteY42" fmla="*/ 1353 h 10000"/>
                  <a:gd name="connsiteX43" fmla="*/ 9887 w 10001"/>
                  <a:gd name="connsiteY43" fmla="*/ 1053 h 10000"/>
                  <a:gd name="connsiteX44" fmla="*/ 9887 w 10001"/>
                  <a:gd name="connsiteY44" fmla="*/ 797 h 10000"/>
                  <a:gd name="connsiteX45" fmla="*/ 9906 w 10001"/>
                  <a:gd name="connsiteY45" fmla="*/ 541 h 10000"/>
                  <a:gd name="connsiteX0" fmla="*/ 9906 w 10001"/>
                  <a:gd name="connsiteY0" fmla="*/ 541 h 10000"/>
                  <a:gd name="connsiteX1" fmla="*/ 7688 w 10001"/>
                  <a:gd name="connsiteY1" fmla="*/ 541 h 10000"/>
                  <a:gd name="connsiteX2" fmla="*/ 5586 w 10001"/>
                  <a:gd name="connsiteY2" fmla="*/ 767 h 10000"/>
                  <a:gd name="connsiteX3" fmla="*/ 3251 w 10001"/>
                  <a:gd name="connsiteY3" fmla="*/ 135 h 10000"/>
                  <a:gd name="connsiteX4" fmla="*/ 3251 w 10001"/>
                  <a:gd name="connsiteY4" fmla="*/ 135 h 10000"/>
                  <a:gd name="connsiteX5" fmla="*/ 2783 w 10001"/>
                  <a:gd name="connsiteY5" fmla="*/ 0 h 10000"/>
                  <a:gd name="connsiteX6" fmla="*/ 2724 w 10001"/>
                  <a:gd name="connsiteY6" fmla="*/ 1098 h 10000"/>
                  <a:gd name="connsiteX7" fmla="*/ 2530 w 10001"/>
                  <a:gd name="connsiteY7" fmla="*/ 1098 h 10000"/>
                  <a:gd name="connsiteX8" fmla="*/ 2413 w 10001"/>
                  <a:gd name="connsiteY8" fmla="*/ 2812 h 10000"/>
                  <a:gd name="connsiteX9" fmla="*/ 175 w 10001"/>
                  <a:gd name="connsiteY9" fmla="*/ 2692 h 10000"/>
                  <a:gd name="connsiteX10" fmla="*/ 0 w 10001"/>
                  <a:gd name="connsiteY10" fmla="*/ 6226 h 10000"/>
                  <a:gd name="connsiteX11" fmla="*/ 1499 w 10001"/>
                  <a:gd name="connsiteY11" fmla="*/ 6286 h 10000"/>
                  <a:gd name="connsiteX12" fmla="*/ 1363 w 10001"/>
                  <a:gd name="connsiteY12" fmla="*/ 9805 h 10000"/>
                  <a:gd name="connsiteX13" fmla="*/ 1363 w 10001"/>
                  <a:gd name="connsiteY13" fmla="*/ 9805 h 10000"/>
                  <a:gd name="connsiteX14" fmla="*/ 9536 w 10001"/>
                  <a:gd name="connsiteY14" fmla="*/ 10000 h 10000"/>
                  <a:gd name="connsiteX15" fmla="*/ 9536 w 10001"/>
                  <a:gd name="connsiteY15" fmla="*/ 10000 h 10000"/>
                  <a:gd name="connsiteX16" fmla="*/ 9478 w 10001"/>
                  <a:gd name="connsiteY16" fmla="*/ 9835 h 10000"/>
                  <a:gd name="connsiteX17" fmla="*/ 9362 w 10001"/>
                  <a:gd name="connsiteY17" fmla="*/ 9669 h 10000"/>
                  <a:gd name="connsiteX18" fmla="*/ 9225 w 10001"/>
                  <a:gd name="connsiteY18" fmla="*/ 9489 h 10000"/>
                  <a:gd name="connsiteX19" fmla="*/ 8933 w 10001"/>
                  <a:gd name="connsiteY19" fmla="*/ 9173 h 10000"/>
                  <a:gd name="connsiteX20" fmla="*/ 8641 w 10001"/>
                  <a:gd name="connsiteY20" fmla="*/ 9323 h 10000"/>
                  <a:gd name="connsiteX21" fmla="*/ 8213 w 10001"/>
                  <a:gd name="connsiteY21" fmla="*/ 8662 h 10000"/>
                  <a:gd name="connsiteX22" fmla="*/ 7921 w 10001"/>
                  <a:gd name="connsiteY22" fmla="*/ 7850 h 10000"/>
                  <a:gd name="connsiteX23" fmla="*/ 7824 w 10001"/>
                  <a:gd name="connsiteY23" fmla="*/ 7669 h 10000"/>
                  <a:gd name="connsiteX24" fmla="*/ 7902 w 10001"/>
                  <a:gd name="connsiteY24" fmla="*/ 7068 h 10000"/>
                  <a:gd name="connsiteX25" fmla="*/ 8291 w 10001"/>
                  <a:gd name="connsiteY25" fmla="*/ 6632 h 10000"/>
                  <a:gd name="connsiteX26" fmla="*/ 8330 w 10001"/>
                  <a:gd name="connsiteY26" fmla="*/ 6586 h 10000"/>
                  <a:gd name="connsiteX27" fmla="*/ 8310 w 10001"/>
                  <a:gd name="connsiteY27" fmla="*/ 6241 h 10000"/>
                  <a:gd name="connsiteX28" fmla="*/ 8213 w 10001"/>
                  <a:gd name="connsiteY28" fmla="*/ 5880 h 10000"/>
                  <a:gd name="connsiteX29" fmla="*/ 9011 w 10001"/>
                  <a:gd name="connsiteY29" fmla="*/ 5534 h 10000"/>
                  <a:gd name="connsiteX30" fmla="*/ 9206 w 10001"/>
                  <a:gd name="connsiteY30" fmla="*/ 5489 h 10000"/>
                  <a:gd name="connsiteX31" fmla="*/ 9381 w 10001"/>
                  <a:gd name="connsiteY31" fmla="*/ 5398 h 10000"/>
                  <a:gd name="connsiteX32" fmla="*/ 9420 w 10001"/>
                  <a:gd name="connsiteY32" fmla="*/ 5203 h 10000"/>
                  <a:gd name="connsiteX33" fmla="*/ 9536 w 10001"/>
                  <a:gd name="connsiteY33" fmla="*/ 4977 h 10000"/>
                  <a:gd name="connsiteX34" fmla="*/ 9731 w 10001"/>
                  <a:gd name="connsiteY34" fmla="*/ 4887 h 10000"/>
                  <a:gd name="connsiteX35" fmla="*/ 9478 w 10001"/>
                  <a:gd name="connsiteY35" fmla="*/ 4556 h 10000"/>
                  <a:gd name="connsiteX36" fmla="*/ 9439 w 10001"/>
                  <a:gd name="connsiteY36" fmla="*/ 3910 h 10000"/>
                  <a:gd name="connsiteX37" fmla="*/ 9848 w 10001"/>
                  <a:gd name="connsiteY37" fmla="*/ 3549 h 10000"/>
                  <a:gd name="connsiteX38" fmla="*/ 9809 w 10001"/>
                  <a:gd name="connsiteY38" fmla="*/ 3143 h 10000"/>
                  <a:gd name="connsiteX39" fmla="*/ 9965 w 10001"/>
                  <a:gd name="connsiteY39" fmla="*/ 2647 h 10000"/>
                  <a:gd name="connsiteX40" fmla="*/ 9634 w 10001"/>
                  <a:gd name="connsiteY40" fmla="*/ 2165 h 10000"/>
                  <a:gd name="connsiteX41" fmla="*/ 9770 w 10001"/>
                  <a:gd name="connsiteY41" fmla="*/ 1594 h 10000"/>
                  <a:gd name="connsiteX42" fmla="*/ 9887 w 10001"/>
                  <a:gd name="connsiteY42" fmla="*/ 1053 h 10000"/>
                  <a:gd name="connsiteX43" fmla="*/ 9887 w 10001"/>
                  <a:gd name="connsiteY43" fmla="*/ 797 h 10000"/>
                  <a:gd name="connsiteX44" fmla="*/ 9906 w 10001"/>
                  <a:gd name="connsiteY44" fmla="*/ 54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01" h="10000">
                    <a:moveTo>
                      <a:pt x="9906" y="541"/>
                    </a:moveTo>
                    <a:lnTo>
                      <a:pt x="7688" y="541"/>
                    </a:lnTo>
                    <a:lnTo>
                      <a:pt x="5586" y="767"/>
                    </a:lnTo>
                    <a:lnTo>
                      <a:pt x="3251" y="135"/>
                    </a:lnTo>
                    <a:lnTo>
                      <a:pt x="3251" y="135"/>
                    </a:lnTo>
                    <a:lnTo>
                      <a:pt x="2783" y="0"/>
                    </a:lnTo>
                    <a:cubicBezTo>
                      <a:pt x="2763" y="366"/>
                      <a:pt x="2744" y="732"/>
                      <a:pt x="2724" y="1098"/>
                    </a:cubicBezTo>
                    <a:lnTo>
                      <a:pt x="2530" y="1098"/>
                    </a:lnTo>
                    <a:lnTo>
                      <a:pt x="2413" y="2812"/>
                    </a:lnTo>
                    <a:lnTo>
                      <a:pt x="175" y="2692"/>
                    </a:lnTo>
                    <a:cubicBezTo>
                      <a:pt x="117" y="3870"/>
                      <a:pt x="58" y="5048"/>
                      <a:pt x="0" y="6226"/>
                    </a:cubicBezTo>
                    <a:lnTo>
                      <a:pt x="1499" y="6286"/>
                    </a:lnTo>
                    <a:cubicBezTo>
                      <a:pt x="1454" y="7459"/>
                      <a:pt x="1408" y="8632"/>
                      <a:pt x="1363" y="9805"/>
                    </a:cubicBezTo>
                    <a:lnTo>
                      <a:pt x="1363" y="9805"/>
                    </a:lnTo>
                    <a:lnTo>
                      <a:pt x="9536" y="10000"/>
                    </a:lnTo>
                    <a:lnTo>
                      <a:pt x="9536" y="10000"/>
                    </a:lnTo>
                    <a:cubicBezTo>
                      <a:pt x="9517" y="9945"/>
                      <a:pt x="9497" y="9890"/>
                      <a:pt x="9478" y="9835"/>
                    </a:cubicBezTo>
                    <a:cubicBezTo>
                      <a:pt x="9420" y="9789"/>
                      <a:pt x="9420" y="9714"/>
                      <a:pt x="9362" y="9669"/>
                    </a:cubicBezTo>
                    <a:cubicBezTo>
                      <a:pt x="9284" y="9609"/>
                      <a:pt x="9244" y="9564"/>
                      <a:pt x="9225" y="9489"/>
                    </a:cubicBezTo>
                    <a:cubicBezTo>
                      <a:pt x="9206" y="9368"/>
                      <a:pt x="9070" y="9233"/>
                      <a:pt x="8933" y="9173"/>
                    </a:cubicBezTo>
                    <a:cubicBezTo>
                      <a:pt x="8816" y="9203"/>
                      <a:pt x="8797" y="9353"/>
                      <a:pt x="8641" y="9323"/>
                    </a:cubicBezTo>
                    <a:cubicBezTo>
                      <a:pt x="8521" y="9238"/>
                      <a:pt x="8333" y="8907"/>
                      <a:pt x="8213" y="8662"/>
                    </a:cubicBezTo>
                    <a:cubicBezTo>
                      <a:pt x="8093" y="8456"/>
                      <a:pt x="7986" y="8016"/>
                      <a:pt x="7921" y="7850"/>
                    </a:cubicBezTo>
                    <a:cubicBezTo>
                      <a:pt x="7921" y="7805"/>
                      <a:pt x="7843" y="7729"/>
                      <a:pt x="7824" y="7669"/>
                    </a:cubicBezTo>
                    <a:cubicBezTo>
                      <a:pt x="7821" y="7539"/>
                      <a:pt x="7824" y="7241"/>
                      <a:pt x="7902" y="7068"/>
                    </a:cubicBezTo>
                    <a:cubicBezTo>
                      <a:pt x="7974" y="6928"/>
                      <a:pt x="8219" y="6712"/>
                      <a:pt x="8291" y="6632"/>
                    </a:cubicBezTo>
                    <a:cubicBezTo>
                      <a:pt x="8291" y="6617"/>
                      <a:pt x="8310" y="6602"/>
                      <a:pt x="8330" y="6586"/>
                    </a:cubicBezTo>
                    <a:cubicBezTo>
                      <a:pt x="8524" y="6436"/>
                      <a:pt x="8310" y="6391"/>
                      <a:pt x="8310" y="6241"/>
                    </a:cubicBezTo>
                    <a:cubicBezTo>
                      <a:pt x="8310" y="6075"/>
                      <a:pt x="8388" y="6030"/>
                      <a:pt x="8213" y="5880"/>
                    </a:cubicBezTo>
                    <a:cubicBezTo>
                      <a:pt x="8038" y="5729"/>
                      <a:pt x="8953" y="5579"/>
                      <a:pt x="9011" y="5534"/>
                    </a:cubicBezTo>
                    <a:cubicBezTo>
                      <a:pt x="9070" y="5489"/>
                      <a:pt x="9128" y="5459"/>
                      <a:pt x="9206" y="5489"/>
                    </a:cubicBezTo>
                    <a:cubicBezTo>
                      <a:pt x="9362" y="5549"/>
                      <a:pt x="9322" y="5474"/>
                      <a:pt x="9381" y="5398"/>
                    </a:cubicBezTo>
                    <a:cubicBezTo>
                      <a:pt x="9459" y="5293"/>
                      <a:pt x="9459" y="5323"/>
                      <a:pt x="9420" y="5203"/>
                    </a:cubicBezTo>
                    <a:cubicBezTo>
                      <a:pt x="9381" y="5113"/>
                      <a:pt x="9478" y="5038"/>
                      <a:pt x="9536" y="4977"/>
                    </a:cubicBezTo>
                    <a:cubicBezTo>
                      <a:pt x="9614" y="4962"/>
                      <a:pt x="9731" y="4977"/>
                      <a:pt x="9731" y="4887"/>
                    </a:cubicBezTo>
                    <a:cubicBezTo>
                      <a:pt x="9906" y="4722"/>
                      <a:pt x="9634" y="4647"/>
                      <a:pt x="9478" y="4556"/>
                    </a:cubicBezTo>
                    <a:cubicBezTo>
                      <a:pt x="9429" y="4393"/>
                      <a:pt x="9377" y="4078"/>
                      <a:pt x="9439" y="3910"/>
                    </a:cubicBezTo>
                    <a:cubicBezTo>
                      <a:pt x="9576" y="3850"/>
                      <a:pt x="9770" y="3654"/>
                      <a:pt x="9848" y="3549"/>
                    </a:cubicBezTo>
                    <a:cubicBezTo>
                      <a:pt x="9965" y="3414"/>
                      <a:pt x="9926" y="3293"/>
                      <a:pt x="9809" y="3143"/>
                    </a:cubicBezTo>
                    <a:cubicBezTo>
                      <a:pt x="9809" y="2962"/>
                      <a:pt x="10101" y="2812"/>
                      <a:pt x="9965" y="2647"/>
                    </a:cubicBezTo>
                    <a:cubicBezTo>
                      <a:pt x="9828" y="2511"/>
                      <a:pt x="9517" y="2361"/>
                      <a:pt x="9634" y="2165"/>
                    </a:cubicBezTo>
                    <a:cubicBezTo>
                      <a:pt x="9602" y="1990"/>
                      <a:pt x="9747" y="1729"/>
                      <a:pt x="9770" y="1594"/>
                    </a:cubicBezTo>
                    <a:cubicBezTo>
                      <a:pt x="9812" y="1409"/>
                      <a:pt x="9868" y="1186"/>
                      <a:pt x="9887" y="1053"/>
                    </a:cubicBezTo>
                    <a:cubicBezTo>
                      <a:pt x="9887" y="977"/>
                      <a:pt x="9809" y="872"/>
                      <a:pt x="9887" y="797"/>
                    </a:cubicBezTo>
                    <a:cubicBezTo>
                      <a:pt x="9965" y="692"/>
                      <a:pt x="9945" y="647"/>
                      <a:pt x="9906" y="541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11D6A533-B38E-A141-8450-69125BAC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4689476"/>
                <a:ext cx="766763" cy="1295400"/>
              </a:xfrm>
              <a:custGeom>
                <a:avLst/>
                <a:gdLst>
                  <a:gd name="T0" fmla="*/ 373 w 483"/>
                  <a:gd name="T1" fmla="*/ 816 h 816"/>
                  <a:gd name="T2" fmla="*/ 381 w 483"/>
                  <a:gd name="T3" fmla="*/ 549 h 816"/>
                  <a:gd name="T4" fmla="*/ 293 w 483"/>
                  <a:gd name="T5" fmla="*/ 545 h 816"/>
                  <a:gd name="T6" fmla="*/ 303 w 483"/>
                  <a:gd name="T7" fmla="*/ 276 h 816"/>
                  <a:gd name="T8" fmla="*/ 434 w 483"/>
                  <a:gd name="T9" fmla="*/ 285 h 816"/>
                  <a:gd name="T10" fmla="*/ 441 w 483"/>
                  <a:gd name="T11" fmla="*/ 155 h 816"/>
                  <a:gd name="T12" fmla="*/ 453 w 483"/>
                  <a:gd name="T13" fmla="*/ 155 h 816"/>
                  <a:gd name="T14" fmla="*/ 456 w 483"/>
                  <a:gd name="T15" fmla="*/ 72 h 816"/>
                  <a:gd name="T16" fmla="*/ 483 w 483"/>
                  <a:gd name="T17" fmla="*/ 82 h 816"/>
                  <a:gd name="T18" fmla="*/ 483 w 483"/>
                  <a:gd name="T19" fmla="*/ 82 h 816"/>
                  <a:gd name="T20" fmla="*/ 483 w 483"/>
                  <a:gd name="T21" fmla="*/ 21 h 816"/>
                  <a:gd name="T22" fmla="*/ 437 w 483"/>
                  <a:gd name="T23" fmla="*/ 16 h 816"/>
                  <a:gd name="T24" fmla="*/ 437 w 483"/>
                  <a:gd name="T25" fmla="*/ 16 h 816"/>
                  <a:gd name="T26" fmla="*/ 327 w 483"/>
                  <a:gd name="T27" fmla="*/ 13 h 816"/>
                  <a:gd name="T28" fmla="*/ 325 w 483"/>
                  <a:gd name="T29" fmla="*/ 31 h 816"/>
                  <a:gd name="T30" fmla="*/ 311 w 483"/>
                  <a:gd name="T31" fmla="*/ 31 h 816"/>
                  <a:gd name="T32" fmla="*/ 313 w 483"/>
                  <a:gd name="T33" fmla="*/ 10 h 816"/>
                  <a:gd name="T34" fmla="*/ 191 w 483"/>
                  <a:gd name="T35" fmla="*/ 8 h 816"/>
                  <a:gd name="T36" fmla="*/ 36 w 483"/>
                  <a:gd name="T37" fmla="*/ 0 h 816"/>
                  <a:gd name="T38" fmla="*/ 36 w 483"/>
                  <a:gd name="T39" fmla="*/ 0 h 816"/>
                  <a:gd name="T40" fmla="*/ 14 w 483"/>
                  <a:gd name="T41" fmla="*/ 675 h 816"/>
                  <a:gd name="T42" fmla="*/ 6 w 483"/>
                  <a:gd name="T43" fmla="*/ 686 h 816"/>
                  <a:gd name="T44" fmla="*/ 4 w 483"/>
                  <a:gd name="T45" fmla="*/ 704 h 816"/>
                  <a:gd name="T46" fmla="*/ 7 w 483"/>
                  <a:gd name="T47" fmla="*/ 714 h 816"/>
                  <a:gd name="T48" fmla="*/ 0 w 483"/>
                  <a:gd name="T49" fmla="*/ 727 h 816"/>
                  <a:gd name="T50" fmla="*/ 15 w 483"/>
                  <a:gd name="T51" fmla="*/ 805 h 816"/>
                  <a:gd name="T52" fmla="*/ 26 w 483"/>
                  <a:gd name="T53" fmla="*/ 805 h 816"/>
                  <a:gd name="T54" fmla="*/ 26 w 483"/>
                  <a:gd name="T55" fmla="*/ 805 h 816"/>
                  <a:gd name="T56" fmla="*/ 373 w 483"/>
                  <a:gd name="T57" fmla="*/ 816 h 816"/>
                  <a:gd name="T58" fmla="*/ 373 w 483"/>
                  <a:gd name="T59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3" h="816">
                    <a:moveTo>
                      <a:pt x="373" y="816"/>
                    </a:moveTo>
                    <a:lnTo>
                      <a:pt x="381" y="549"/>
                    </a:lnTo>
                    <a:lnTo>
                      <a:pt x="293" y="545"/>
                    </a:lnTo>
                    <a:lnTo>
                      <a:pt x="303" y="276"/>
                    </a:lnTo>
                    <a:lnTo>
                      <a:pt x="434" y="285"/>
                    </a:lnTo>
                    <a:lnTo>
                      <a:pt x="441" y="155"/>
                    </a:lnTo>
                    <a:lnTo>
                      <a:pt x="453" y="155"/>
                    </a:lnTo>
                    <a:lnTo>
                      <a:pt x="456" y="72"/>
                    </a:lnTo>
                    <a:lnTo>
                      <a:pt x="483" y="82"/>
                    </a:lnTo>
                    <a:lnTo>
                      <a:pt x="483" y="82"/>
                    </a:lnTo>
                    <a:lnTo>
                      <a:pt x="483" y="21"/>
                    </a:lnTo>
                    <a:lnTo>
                      <a:pt x="437" y="16"/>
                    </a:lnTo>
                    <a:lnTo>
                      <a:pt x="437" y="16"/>
                    </a:lnTo>
                    <a:lnTo>
                      <a:pt x="327" y="13"/>
                    </a:lnTo>
                    <a:lnTo>
                      <a:pt x="325" y="31"/>
                    </a:lnTo>
                    <a:lnTo>
                      <a:pt x="311" y="31"/>
                    </a:lnTo>
                    <a:lnTo>
                      <a:pt x="313" y="10"/>
                    </a:lnTo>
                    <a:lnTo>
                      <a:pt x="191" y="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4" y="675"/>
                    </a:lnTo>
                    <a:lnTo>
                      <a:pt x="6" y="686"/>
                    </a:lnTo>
                    <a:lnTo>
                      <a:pt x="4" y="704"/>
                    </a:lnTo>
                    <a:lnTo>
                      <a:pt x="7" y="714"/>
                    </a:lnTo>
                    <a:lnTo>
                      <a:pt x="0" y="727"/>
                    </a:lnTo>
                    <a:lnTo>
                      <a:pt x="15" y="805"/>
                    </a:lnTo>
                    <a:lnTo>
                      <a:pt x="26" y="805"/>
                    </a:lnTo>
                    <a:lnTo>
                      <a:pt x="26" y="805"/>
                    </a:lnTo>
                    <a:lnTo>
                      <a:pt x="373" y="816"/>
                    </a:lnTo>
                    <a:lnTo>
                      <a:pt x="373" y="81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5659686B-6950-164E-8CB3-E5F90BF5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3230563"/>
                <a:ext cx="1246864" cy="1665288"/>
              </a:xfrm>
              <a:custGeom>
                <a:avLst/>
                <a:gdLst>
                  <a:gd name="T0" fmla="*/ 90 w 689"/>
                  <a:gd name="T1" fmla="*/ 128 h 919"/>
                  <a:gd name="T2" fmla="*/ 115 w 689"/>
                  <a:gd name="T3" fmla="*/ 160 h 919"/>
                  <a:gd name="T4" fmla="*/ 138 w 689"/>
                  <a:gd name="T5" fmla="*/ 153 h 919"/>
                  <a:gd name="T6" fmla="*/ 164 w 689"/>
                  <a:gd name="T7" fmla="*/ 177 h 919"/>
                  <a:gd name="T8" fmla="*/ 169 w 689"/>
                  <a:gd name="T9" fmla="*/ 196 h 919"/>
                  <a:gd name="T10" fmla="*/ 139 w 689"/>
                  <a:gd name="T11" fmla="*/ 269 h 919"/>
                  <a:gd name="T12" fmla="*/ 138 w 689"/>
                  <a:gd name="T13" fmla="*/ 305 h 919"/>
                  <a:gd name="T14" fmla="*/ 196 w 689"/>
                  <a:gd name="T15" fmla="*/ 462 h 919"/>
                  <a:gd name="T16" fmla="*/ 165 w 689"/>
                  <a:gd name="T17" fmla="*/ 582 h 919"/>
                  <a:gd name="T18" fmla="*/ 183 w 689"/>
                  <a:gd name="T19" fmla="*/ 601 h 919"/>
                  <a:gd name="T20" fmla="*/ 223 w 689"/>
                  <a:gd name="T21" fmla="*/ 626 h 919"/>
                  <a:gd name="T22" fmla="*/ 138 w 689"/>
                  <a:gd name="T23" fmla="*/ 723 h 919"/>
                  <a:gd name="T24" fmla="*/ 132 w 689"/>
                  <a:gd name="T25" fmla="*/ 734 h 919"/>
                  <a:gd name="T26" fmla="*/ 106 w 689"/>
                  <a:gd name="T27" fmla="*/ 764 h 919"/>
                  <a:gd name="T28" fmla="*/ 96 w 689"/>
                  <a:gd name="T29" fmla="*/ 819 h 919"/>
                  <a:gd name="T30" fmla="*/ 137 w 689"/>
                  <a:gd name="T31" fmla="*/ 823 h 919"/>
                  <a:gd name="T32" fmla="*/ 137 w 689"/>
                  <a:gd name="T33" fmla="*/ 877 h 919"/>
                  <a:gd name="T34" fmla="*/ 365 w 689"/>
                  <a:gd name="T35" fmla="*/ 904 h 919"/>
                  <a:gd name="T36" fmla="*/ 479 w 689"/>
                  <a:gd name="T37" fmla="*/ 904 h 919"/>
                  <a:gd name="T38" fmla="*/ 505 w 689"/>
                  <a:gd name="T39" fmla="*/ 846 h 919"/>
                  <a:gd name="T40" fmla="*/ 517 w 689"/>
                  <a:gd name="T41" fmla="*/ 813 h 919"/>
                  <a:gd name="T42" fmla="*/ 515 w 689"/>
                  <a:gd name="T43" fmla="*/ 768 h 919"/>
                  <a:gd name="T44" fmla="*/ 503 w 689"/>
                  <a:gd name="T45" fmla="*/ 756 h 919"/>
                  <a:gd name="T46" fmla="*/ 506 w 689"/>
                  <a:gd name="T47" fmla="*/ 718 h 919"/>
                  <a:gd name="T48" fmla="*/ 516 w 689"/>
                  <a:gd name="T49" fmla="*/ 665 h 919"/>
                  <a:gd name="T50" fmla="*/ 521 w 689"/>
                  <a:gd name="T51" fmla="*/ 621 h 919"/>
                  <a:gd name="T52" fmla="*/ 530 w 689"/>
                  <a:gd name="T53" fmla="*/ 590 h 919"/>
                  <a:gd name="T54" fmla="*/ 517 w 689"/>
                  <a:gd name="T55" fmla="*/ 553 h 919"/>
                  <a:gd name="T56" fmla="*/ 528 w 689"/>
                  <a:gd name="T57" fmla="*/ 511 h 919"/>
                  <a:gd name="T58" fmla="*/ 574 w 689"/>
                  <a:gd name="T59" fmla="*/ 461 h 919"/>
                  <a:gd name="T60" fmla="*/ 575 w 689"/>
                  <a:gd name="T61" fmla="*/ 416 h 919"/>
                  <a:gd name="T62" fmla="*/ 585 w 689"/>
                  <a:gd name="T63" fmla="*/ 411 h 919"/>
                  <a:gd name="T64" fmla="*/ 590 w 689"/>
                  <a:gd name="T65" fmla="*/ 394 h 919"/>
                  <a:gd name="T66" fmla="*/ 599 w 689"/>
                  <a:gd name="T67" fmla="*/ 349 h 919"/>
                  <a:gd name="T68" fmla="*/ 611 w 689"/>
                  <a:gd name="T69" fmla="*/ 319 h 919"/>
                  <a:gd name="T70" fmla="*/ 628 w 689"/>
                  <a:gd name="T71" fmla="*/ 295 h 919"/>
                  <a:gd name="T72" fmla="*/ 669 w 689"/>
                  <a:gd name="T73" fmla="*/ 267 h 919"/>
                  <a:gd name="T74" fmla="*/ 687 w 689"/>
                  <a:gd name="T75" fmla="*/ 249 h 919"/>
                  <a:gd name="T76" fmla="*/ 685 w 689"/>
                  <a:gd name="T77" fmla="*/ 232 h 919"/>
                  <a:gd name="T78" fmla="*/ 525 w 689"/>
                  <a:gd name="T79" fmla="*/ 172 h 919"/>
                  <a:gd name="T80" fmla="*/ 177 w 689"/>
                  <a:gd name="T81" fmla="*/ 40 h 919"/>
                  <a:gd name="T82" fmla="*/ 173 w 689"/>
                  <a:gd name="T83" fmla="*/ 31 h 919"/>
                  <a:gd name="T84" fmla="*/ 172 w 689"/>
                  <a:gd name="T85" fmla="*/ 19 h 919"/>
                  <a:gd name="T86" fmla="*/ 168 w 689"/>
                  <a:gd name="T87" fmla="*/ 11 h 919"/>
                  <a:gd name="T88" fmla="*/ 165 w 689"/>
                  <a:gd name="T89" fmla="*/ 0 h 919"/>
                  <a:gd name="T90" fmla="*/ 148 w 689"/>
                  <a:gd name="T91" fmla="*/ 31 h 919"/>
                  <a:gd name="T92" fmla="*/ 99 w 689"/>
                  <a:gd name="T93" fmla="*/ 122 h 919"/>
                  <a:gd name="T94" fmla="*/ 88 w 689"/>
                  <a:gd name="T95" fmla="*/ 74 h 919"/>
                  <a:gd name="T96" fmla="*/ 13 w 689"/>
                  <a:gd name="T97" fmla="*/ 169 h 919"/>
                  <a:gd name="connsiteX0" fmla="*/ 189 w 9980"/>
                  <a:gd name="connsiteY0" fmla="*/ 1839 h 10000"/>
                  <a:gd name="connsiteX1" fmla="*/ 1306 w 9980"/>
                  <a:gd name="connsiteY1" fmla="*/ 1393 h 10000"/>
                  <a:gd name="connsiteX2" fmla="*/ 1306 w 9980"/>
                  <a:gd name="connsiteY2" fmla="*/ 1621 h 10000"/>
                  <a:gd name="connsiteX3" fmla="*/ 1669 w 9980"/>
                  <a:gd name="connsiteY3" fmla="*/ 1741 h 10000"/>
                  <a:gd name="connsiteX4" fmla="*/ 1800 w 9980"/>
                  <a:gd name="connsiteY4" fmla="*/ 1752 h 10000"/>
                  <a:gd name="connsiteX5" fmla="*/ 2003 w 9980"/>
                  <a:gd name="connsiteY5" fmla="*/ 1665 h 10000"/>
                  <a:gd name="connsiteX6" fmla="*/ 2351 w 9980"/>
                  <a:gd name="connsiteY6" fmla="*/ 1817 h 10000"/>
                  <a:gd name="connsiteX7" fmla="*/ 2380 w 9980"/>
                  <a:gd name="connsiteY7" fmla="*/ 1926 h 10000"/>
                  <a:gd name="connsiteX8" fmla="*/ 2424 w 9980"/>
                  <a:gd name="connsiteY8" fmla="*/ 2013 h 10000"/>
                  <a:gd name="connsiteX9" fmla="*/ 2453 w 9980"/>
                  <a:gd name="connsiteY9" fmla="*/ 2133 h 10000"/>
                  <a:gd name="connsiteX10" fmla="*/ 2366 w 9980"/>
                  <a:gd name="connsiteY10" fmla="*/ 2339 h 10000"/>
                  <a:gd name="connsiteX11" fmla="*/ 2017 w 9980"/>
                  <a:gd name="connsiteY11" fmla="*/ 2927 h 10000"/>
                  <a:gd name="connsiteX12" fmla="*/ 2192 w 9980"/>
                  <a:gd name="connsiteY12" fmla="*/ 2916 h 10000"/>
                  <a:gd name="connsiteX13" fmla="*/ 2003 w 9980"/>
                  <a:gd name="connsiteY13" fmla="*/ 3319 h 10000"/>
                  <a:gd name="connsiteX14" fmla="*/ 3556 w 9980"/>
                  <a:gd name="connsiteY14" fmla="*/ 3776 h 10000"/>
                  <a:gd name="connsiteX15" fmla="*/ 2845 w 9980"/>
                  <a:gd name="connsiteY15" fmla="*/ 5027 h 10000"/>
                  <a:gd name="connsiteX16" fmla="*/ 2612 w 9980"/>
                  <a:gd name="connsiteY16" fmla="*/ 5016 h 10000"/>
                  <a:gd name="connsiteX17" fmla="*/ 2395 w 9980"/>
                  <a:gd name="connsiteY17" fmla="*/ 6333 h 10000"/>
                  <a:gd name="connsiteX18" fmla="*/ 2656 w 9980"/>
                  <a:gd name="connsiteY18" fmla="*/ 6333 h 10000"/>
                  <a:gd name="connsiteX19" fmla="*/ 2656 w 9980"/>
                  <a:gd name="connsiteY19" fmla="*/ 6540 h 10000"/>
                  <a:gd name="connsiteX20" fmla="*/ 3193 w 9980"/>
                  <a:gd name="connsiteY20" fmla="*/ 6670 h 10000"/>
                  <a:gd name="connsiteX21" fmla="*/ 3237 w 9980"/>
                  <a:gd name="connsiteY21" fmla="*/ 6812 h 10000"/>
                  <a:gd name="connsiteX22" fmla="*/ 2656 w 9980"/>
                  <a:gd name="connsiteY22" fmla="*/ 8172 h 10000"/>
                  <a:gd name="connsiteX23" fmla="*/ 2003 w 9980"/>
                  <a:gd name="connsiteY23" fmla="*/ 7867 h 10000"/>
                  <a:gd name="connsiteX24" fmla="*/ 1916 w 9980"/>
                  <a:gd name="connsiteY24" fmla="*/ 7867 h 10000"/>
                  <a:gd name="connsiteX25" fmla="*/ 1916 w 9980"/>
                  <a:gd name="connsiteY25" fmla="*/ 7987 h 10000"/>
                  <a:gd name="connsiteX26" fmla="*/ 1538 w 9980"/>
                  <a:gd name="connsiteY26" fmla="*/ 7987 h 10000"/>
                  <a:gd name="connsiteX27" fmla="*/ 1538 w 9980"/>
                  <a:gd name="connsiteY27" fmla="*/ 8313 h 10000"/>
                  <a:gd name="connsiteX28" fmla="*/ 1393 w 9980"/>
                  <a:gd name="connsiteY28" fmla="*/ 8313 h 10000"/>
                  <a:gd name="connsiteX29" fmla="*/ 1393 w 9980"/>
                  <a:gd name="connsiteY29" fmla="*/ 8912 h 10000"/>
                  <a:gd name="connsiteX30" fmla="*/ 1393 w 9980"/>
                  <a:gd name="connsiteY30" fmla="*/ 8912 h 10000"/>
                  <a:gd name="connsiteX31" fmla="*/ 1988 w 9980"/>
                  <a:gd name="connsiteY31" fmla="*/ 8955 h 10000"/>
                  <a:gd name="connsiteX32" fmla="*/ 1988 w 9980"/>
                  <a:gd name="connsiteY32" fmla="*/ 9543 h 10000"/>
                  <a:gd name="connsiteX33" fmla="*/ 1988 w 9980"/>
                  <a:gd name="connsiteY33" fmla="*/ 9543 h 10000"/>
                  <a:gd name="connsiteX34" fmla="*/ 3730 w 9980"/>
                  <a:gd name="connsiteY34" fmla="*/ 10000 h 10000"/>
                  <a:gd name="connsiteX35" fmla="*/ 5298 w 9980"/>
                  <a:gd name="connsiteY35" fmla="*/ 9837 h 10000"/>
                  <a:gd name="connsiteX36" fmla="*/ 6952 w 9980"/>
                  <a:gd name="connsiteY36" fmla="*/ 9837 h 10000"/>
                  <a:gd name="connsiteX37" fmla="*/ 6952 w 9980"/>
                  <a:gd name="connsiteY37" fmla="*/ 9837 h 10000"/>
                  <a:gd name="connsiteX38" fmla="*/ 7184 w 9980"/>
                  <a:gd name="connsiteY38" fmla="*/ 9489 h 10000"/>
                  <a:gd name="connsiteX39" fmla="*/ 7329 w 9980"/>
                  <a:gd name="connsiteY39" fmla="*/ 9206 h 10000"/>
                  <a:gd name="connsiteX40" fmla="*/ 7417 w 9980"/>
                  <a:gd name="connsiteY40" fmla="*/ 8999 h 10000"/>
                  <a:gd name="connsiteX41" fmla="*/ 7504 w 9980"/>
                  <a:gd name="connsiteY41" fmla="*/ 8847 h 10000"/>
                  <a:gd name="connsiteX42" fmla="*/ 7315 w 9980"/>
                  <a:gd name="connsiteY42" fmla="*/ 8596 h 10000"/>
                  <a:gd name="connsiteX43" fmla="*/ 7475 w 9980"/>
                  <a:gd name="connsiteY43" fmla="*/ 8357 h 10000"/>
                  <a:gd name="connsiteX44" fmla="*/ 7547 w 9980"/>
                  <a:gd name="connsiteY44" fmla="*/ 8270 h 10000"/>
                  <a:gd name="connsiteX45" fmla="*/ 7300 w 9980"/>
                  <a:gd name="connsiteY45" fmla="*/ 8226 h 10000"/>
                  <a:gd name="connsiteX46" fmla="*/ 7213 w 9980"/>
                  <a:gd name="connsiteY46" fmla="*/ 7987 h 10000"/>
                  <a:gd name="connsiteX47" fmla="*/ 7344 w 9980"/>
                  <a:gd name="connsiteY47" fmla="*/ 7813 h 10000"/>
                  <a:gd name="connsiteX48" fmla="*/ 7446 w 9980"/>
                  <a:gd name="connsiteY48" fmla="*/ 7628 h 10000"/>
                  <a:gd name="connsiteX49" fmla="*/ 7489 w 9980"/>
                  <a:gd name="connsiteY49" fmla="*/ 7236 h 10000"/>
                  <a:gd name="connsiteX50" fmla="*/ 7562 w 9980"/>
                  <a:gd name="connsiteY50" fmla="*/ 7018 h 10000"/>
                  <a:gd name="connsiteX51" fmla="*/ 7562 w 9980"/>
                  <a:gd name="connsiteY51" fmla="*/ 6757 h 10000"/>
                  <a:gd name="connsiteX52" fmla="*/ 7605 w 9980"/>
                  <a:gd name="connsiteY52" fmla="*/ 6746 h 10000"/>
                  <a:gd name="connsiteX53" fmla="*/ 7475 w 9980"/>
                  <a:gd name="connsiteY53" fmla="*/ 6192 h 10000"/>
                  <a:gd name="connsiteX54" fmla="*/ 7504 w 9980"/>
                  <a:gd name="connsiteY54" fmla="*/ 6017 h 10000"/>
                  <a:gd name="connsiteX55" fmla="*/ 7649 w 9980"/>
                  <a:gd name="connsiteY55" fmla="*/ 5843 h 10000"/>
                  <a:gd name="connsiteX56" fmla="*/ 7663 w 9980"/>
                  <a:gd name="connsiteY56" fmla="*/ 5560 h 10000"/>
                  <a:gd name="connsiteX57" fmla="*/ 7837 w 9980"/>
                  <a:gd name="connsiteY57" fmla="*/ 5267 h 10000"/>
                  <a:gd name="connsiteX58" fmla="*/ 8331 w 9980"/>
                  <a:gd name="connsiteY58" fmla="*/ 5016 h 10000"/>
                  <a:gd name="connsiteX59" fmla="*/ 8287 w 9980"/>
                  <a:gd name="connsiteY59" fmla="*/ 4799 h 10000"/>
                  <a:gd name="connsiteX60" fmla="*/ 8345 w 9980"/>
                  <a:gd name="connsiteY60" fmla="*/ 4527 h 10000"/>
                  <a:gd name="connsiteX61" fmla="*/ 8345 w 9980"/>
                  <a:gd name="connsiteY61" fmla="*/ 4516 h 10000"/>
                  <a:gd name="connsiteX62" fmla="*/ 8491 w 9980"/>
                  <a:gd name="connsiteY62" fmla="*/ 4472 h 10000"/>
                  <a:gd name="connsiteX63" fmla="*/ 8534 w 9980"/>
                  <a:gd name="connsiteY63" fmla="*/ 4320 h 10000"/>
                  <a:gd name="connsiteX64" fmla="*/ 8563 w 9980"/>
                  <a:gd name="connsiteY64" fmla="*/ 4287 h 10000"/>
                  <a:gd name="connsiteX65" fmla="*/ 8708 w 9980"/>
                  <a:gd name="connsiteY65" fmla="*/ 4070 h 10000"/>
                  <a:gd name="connsiteX66" fmla="*/ 8694 w 9980"/>
                  <a:gd name="connsiteY66" fmla="*/ 3798 h 10000"/>
                  <a:gd name="connsiteX67" fmla="*/ 8723 w 9980"/>
                  <a:gd name="connsiteY67" fmla="*/ 3634 h 10000"/>
                  <a:gd name="connsiteX68" fmla="*/ 8868 w 9980"/>
                  <a:gd name="connsiteY68" fmla="*/ 3471 h 10000"/>
                  <a:gd name="connsiteX69" fmla="*/ 9013 w 9980"/>
                  <a:gd name="connsiteY69" fmla="*/ 3351 h 10000"/>
                  <a:gd name="connsiteX70" fmla="*/ 9115 w 9980"/>
                  <a:gd name="connsiteY70" fmla="*/ 3210 h 10000"/>
                  <a:gd name="connsiteX71" fmla="*/ 9376 w 9980"/>
                  <a:gd name="connsiteY71" fmla="*/ 3134 h 10000"/>
                  <a:gd name="connsiteX72" fmla="*/ 9710 w 9980"/>
                  <a:gd name="connsiteY72" fmla="*/ 2905 h 10000"/>
                  <a:gd name="connsiteX73" fmla="*/ 9811 w 9980"/>
                  <a:gd name="connsiteY73" fmla="*/ 2775 h 10000"/>
                  <a:gd name="connsiteX74" fmla="*/ 9971 w 9980"/>
                  <a:gd name="connsiteY74" fmla="*/ 2709 h 10000"/>
                  <a:gd name="connsiteX75" fmla="*/ 9927 w 9980"/>
                  <a:gd name="connsiteY75" fmla="*/ 2612 h 10000"/>
                  <a:gd name="connsiteX76" fmla="*/ 9942 w 9980"/>
                  <a:gd name="connsiteY76" fmla="*/ 2524 h 10000"/>
                  <a:gd name="connsiteX77" fmla="*/ 9942 w 9980"/>
                  <a:gd name="connsiteY77" fmla="*/ 2524 h 10000"/>
                  <a:gd name="connsiteX78" fmla="*/ 7620 w 9980"/>
                  <a:gd name="connsiteY78" fmla="*/ 1872 h 10000"/>
                  <a:gd name="connsiteX79" fmla="*/ 6313 w 9980"/>
                  <a:gd name="connsiteY79" fmla="*/ 1545 h 10000"/>
                  <a:gd name="connsiteX80" fmla="*/ 2569 w 9980"/>
                  <a:gd name="connsiteY80" fmla="*/ 435 h 10000"/>
                  <a:gd name="connsiteX81" fmla="*/ 2540 w 9980"/>
                  <a:gd name="connsiteY81" fmla="*/ 381 h 10000"/>
                  <a:gd name="connsiteX82" fmla="*/ 2511 w 9980"/>
                  <a:gd name="connsiteY82" fmla="*/ 337 h 10000"/>
                  <a:gd name="connsiteX83" fmla="*/ 2511 w 9980"/>
                  <a:gd name="connsiteY83" fmla="*/ 283 h 10000"/>
                  <a:gd name="connsiteX84" fmla="*/ 2496 w 9980"/>
                  <a:gd name="connsiteY84" fmla="*/ 207 h 10000"/>
                  <a:gd name="connsiteX85" fmla="*/ 2438 w 9980"/>
                  <a:gd name="connsiteY85" fmla="*/ 185 h 10000"/>
                  <a:gd name="connsiteX86" fmla="*/ 2438 w 9980"/>
                  <a:gd name="connsiteY86" fmla="*/ 120 h 10000"/>
                  <a:gd name="connsiteX87" fmla="*/ 2395 w 9980"/>
                  <a:gd name="connsiteY87" fmla="*/ 54 h 10000"/>
                  <a:gd name="connsiteX88" fmla="*/ 2395 w 9980"/>
                  <a:gd name="connsiteY88" fmla="*/ 0 h 10000"/>
                  <a:gd name="connsiteX89" fmla="*/ 2395 w 9980"/>
                  <a:gd name="connsiteY89" fmla="*/ 0 h 10000"/>
                  <a:gd name="connsiteX90" fmla="*/ 2148 w 9980"/>
                  <a:gd name="connsiteY90" fmla="*/ 337 h 10000"/>
                  <a:gd name="connsiteX91" fmla="*/ 2032 w 9980"/>
                  <a:gd name="connsiteY91" fmla="*/ 337 h 10000"/>
                  <a:gd name="connsiteX92" fmla="*/ 1437 w 9980"/>
                  <a:gd name="connsiteY92" fmla="*/ 1328 h 10000"/>
                  <a:gd name="connsiteX93" fmla="*/ 1292 w 9980"/>
                  <a:gd name="connsiteY93" fmla="*/ 1306 h 10000"/>
                  <a:gd name="connsiteX94" fmla="*/ 1277 w 9980"/>
                  <a:gd name="connsiteY94" fmla="*/ 805 h 10000"/>
                  <a:gd name="connsiteX95" fmla="*/ 0 w 9980"/>
                  <a:gd name="connsiteY95" fmla="*/ 1251 h 10000"/>
                  <a:gd name="connsiteX96" fmla="*/ 189 w 9980"/>
                  <a:gd name="connsiteY96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461 w 10000"/>
                  <a:gd name="connsiteY48" fmla="*/ 7628 h 10000"/>
                  <a:gd name="connsiteX49" fmla="*/ 7504 w 10000"/>
                  <a:gd name="connsiteY49" fmla="*/ 7236 h 10000"/>
                  <a:gd name="connsiteX50" fmla="*/ 7577 w 10000"/>
                  <a:gd name="connsiteY50" fmla="*/ 7018 h 10000"/>
                  <a:gd name="connsiteX51" fmla="*/ 7543 w 10000"/>
                  <a:gd name="connsiteY51" fmla="*/ 6922 h 10000"/>
                  <a:gd name="connsiteX52" fmla="*/ 7577 w 10000"/>
                  <a:gd name="connsiteY52" fmla="*/ 6757 h 10000"/>
                  <a:gd name="connsiteX53" fmla="*/ 7620 w 10000"/>
                  <a:gd name="connsiteY53" fmla="*/ 6746 h 10000"/>
                  <a:gd name="connsiteX54" fmla="*/ 7490 w 10000"/>
                  <a:gd name="connsiteY54" fmla="*/ 6192 h 10000"/>
                  <a:gd name="connsiteX55" fmla="*/ 7519 w 10000"/>
                  <a:gd name="connsiteY55" fmla="*/ 6017 h 10000"/>
                  <a:gd name="connsiteX56" fmla="*/ 7664 w 10000"/>
                  <a:gd name="connsiteY56" fmla="*/ 5843 h 10000"/>
                  <a:gd name="connsiteX57" fmla="*/ 7678 w 10000"/>
                  <a:gd name="connsiteY57" fmla="*/ 5560 h 10000"/>
                  <a:gd name="connsiteX58" fmla="*/ 7853 w 10000"/>
                  <a:gd name="connsiteY58" fmla="*/ 5267 h 10000"/>
                  <a:gd name="connsiteX59" fmla="*/ 8348 w 10000"/>
                  <a:gd name="connsiteY59" fmla="*/ 5016 h 10000"/>
                  <a:gd name="connsiteX60" fmla="*/ 8304 w 10000"/>
                  <a:gd name="connsiteY60" fmla="*/ 4799 h 10000"/>
                  <a:gd name="connsiteX61" fmla="*/ 8362 w 10000"/>
                  <a:gd name="connsiteY61" fmla="*/ 4527 h 10000"/>
                  <a:gd name="connsiteX62" fmla="*/ 8362 w 10000"/>
                  <a:gd name="connsiteY62" fmla="*/ 4516 h 10000"/>
                  <a:gd name="connsiteX63" fmla="*/ 8508 w 10000"/>
                  <a:gd name="connsiteY63" fmla="*/ 4472 h 10000"/>
                  <a:gd name="connsiteX64" fmla="*/ 8551 w 10000"/>
                  <a:gd name="connsiteY64" fmla="*/ 4320 h 10000"/>
                  <a:gd name="connsiteX65" fmla="*/ 8580 w 10000"/>
                  <a:gd name="connsiteY65" fmla="*/ 4287 h 10000"/>
                  <a:gd name="connsiteX66" fmla="*/ 8725 w 10000"/>
                  <a:gd name="connsiteY66" fmla="*/ 4070 h 10000"/>
                  <a:gd name="connsiteX67" fmla="*/ 8711 w 10000"/>
                  <a:gd name="connsiteY67" fmla="*/ 3798 h 10000"/>
                  <a:gd name="connsiteX68" fmla="*/ 8740 w 10000"/>
                  <a:gd name="connsiteY68" fmla="*/ 3634 h 10000"/>
                  <a:gd name="connsiteX69" fmla="*/ 8886 w 10000"/>
                  <a:gd name="connsiteY69" fmla="*/ 3471 h 10000"/>
                  <a:gd name="connsiteX70" fmla="*/ 9031 w 10000"/>
                  <a:gd name="connsiteY70" fmla="*/ 3351 h 10000"/>
                  <a:gd name="connsiteX71" fmla="*/ 9133 w 10000"/>
                  <a:gd name="connsiteY71" fmla="*/ 3210 h 10000"/>
                  <a:gd name="connsiteX72" fmla="*/ 9395 w 10000"/>
                  <a:gd name="connsiteY72" fmla="*/ 3134 h 10000"/>
                  <a:gd name="connsiteX73" fmla="*/ 9729 w 10000"/>
                  <a:gd name="connsiteY73" fmla="*/ 2905 h 10000"/>
                  <a:gd name="connsiteX74" fmla="*/ 9831 w 10000"/>
                  <a:gd name="connsiteY74" fmla="*/ 2775 h 10000"/>
                  <a:gd name="connsiteX75" fmla="*/ 9991 w 10000"/>
                  <a:gd name="connsiteY75" fmla="*/ 2709 h 10000"/>
                  <a:gd name="connsiteX76" fmla="*/ 9947 w 10000"/>
                  <a:gd name="connsiteY76" fmla="*/ 2612 h 10000"/>
                  <a:gd name="connsiteX77" fmla="*/ 9962 w 10000"/>
                  <a:gd name="connsiteY77" fmla="*/ 2524 h 10000"/>
                  <a:gd name="connsiteX78" fmla="*/ 9962 w 10000"/>
                  <a:gd name="connsiteY78" fmla="*/ 2524 h 10000"/>
                  <a:gd name="connsiteX79" fmla="*/ 7635 w 10000"/>
                  <a:gd name="connsiteY79" fmla="*/ 1872 h 10000"/>
                  <a:gd name="connsiteX80" fmla="*/ 6326 w 10000"/>
                  <a:gd name="connsiteY80" fmla="*/ 1545 h 10000"/>
                  <a:gd name="connsiteX81" fmla="*/ 2574 w 10000"/>
                  <a:gd name="connsiteY81" fmla="*/ 435 h 10000"/>
                  <a:gd name="connsiteX82" fmla="*/ 2545 w 10000"/>
                  <a:gd name="connsiteY82" fmla="*/ 381 h 10000"/>
                  <a:gd name="connsiteX83" fmla="*/ 2516 w 10000"/>
                  <a:gd name="connsiteY83" fmla="*/ 337 h 10000"/>
                  <a:gd name="connsiteX84" fmla="*/ 2516 w 10000"/>
                  <a:gd name="connsiteY84" fmla="*/ 283 h 10000"/>
                  <a:gd name="connsiteX85" fmla="*/ 2501 w 10000"/>
                  <a:gd name="connsiteY85" fmla="*/ 207 h 10000"/>
                  <a:gd name="connsiteX86" fmla="*/ 2443 w 10000"/>
                  <a:gd name="connsiteY86" fmla="*/ 185 h 10000"/>
                  <a:gd name="connsiteX87" fmla="*/ 2443 w 10000"/>
                  <a:gd name="connsiteY87" fmla="*/ 120 h 10000"/>
                  <a:gd name="connsiteX88" fmla="*/ 2400 w 10000"/>
                  <a:gd name="connsiteY88" fmla="*/ 54 h 10000"/>
                  <a:gd name="connsiteX89" fmla="*/ 2400 w 10000"/>
                  <a:gd name="connsiteY89" fmla="*/ 0 h 10000"/>
                  <a:gd name="connsiteX90" fmla="*/ 2400 w 10000"/>
                  <a:gd name="connsiteY90" fmla="*/ 0 h 10000"/>
                  <a:gd name="connsiteX91" fmla="*/ 2152 w 10000"/>
                  <a:gd name="connsiteY91" fmla="*/ 337 h 10000"/>
                  <a:gd name="connsiteX92" fmla="*/ 2036 w 10000"/>
                  <a:gd name="connsiteY92" fmla="*/ 337 h 10000"/>
                  <a:gd name="connsiteX93" fmla="*/ 1440 w 10000"/>
                  <a:gd name="connsiteY93" fmla="*/ 1328 h 10000"/>
                  <a:gd name="connsiteX94" fmla="*/ 1295 w 10000"/>
                  <a:gd name="connsiteY94" fmla="*/ 1306 h 10000"/>
                  <a:gd name="connsiteX95" fmla="*/ 1280 w 10000"/>
                  <a:gd name="connsiteY95" fmla="*/ 805 h 10000"/>
                  <a:gd name="connsiteX96" fmla="*/ 0 w 10000"/>
                  <a:gd name="connsiteY96" fmla="*/ 1251 h 10000"/>
                  <a:gd name="connsiteX97" fmla="*/ 189 w 10000"/>
                  <a:gd name="connsiteY97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77 w 10000"/>
                  <a:gd name="connsiteY49" fmla="*/ 7018 h 10000"/>
                  <a:gd name="connsiteX50" fmla="*/ 7543 w 10000"/>
                  <a:gd name="connsiteY50" fmla="*/ 6922 h 10000"/>
                  <a:gd name="connsiteX51" fmla="*/ 7577 w 10000"/>
                  <a:gd name="connsiteY51" fmla="*/ 6757 h 10000"/>
                  <a:gd name="connsiteX52" fmla="*/ 7620 w 10000"/>
                  <a:gd name="connsiteY52" fmla="*/ 6746 h 10000"/>
                  <a:gd name="connsiteX53" fmla="*/ 7490 w 10000"/>
                  <a:gd name="connsiteY53" fmla="*/ 6192 h 10000"/>
                  <a:gd name="connsiteX54" fmla="*/ 7519 w 10000"/>
                  <a:gd name="connsiteY54" fmla="*/ 6017 h 10000"/>
                  <a:gd name="connsiteX55" fmla="*/ 7664 w 10000"/>
                  <a:gd name="connsiteY55" fmla="*/ 5843 h 10000"/>
                  <a:gd name="connsiteX56" fmla="*/ 7678 w 10000"/>
                  <a:gd name="connsiteY56" fmla="*/ 5560 h 10000"/>
                  <a:gd name="connsiteX57" fmla="*/ 7853 w 10000"/>
                  <a:gd name="connsiteY57" fmla="*/ 5267 h 10000"/>
                  <a:gd name="connsiteX58" fmla="*/ 8348 w 10000"/>
                  <a:gd name="connsiteY58" fmla="*/ 5016 h 10000"/>
                  <a:gd name="connsiteX59" fmla="*/ 8304 w 10000"/>
                  <a:gd name="connsiteY59" fmla="*/ 4799 h 10000"/>
                  <a:gd name="connsiteX60" fmla="*/ 8362 w 10000"/>
                  <a:gd name="connsiteY60" fmla="*/ 4527 h 10000"/>
                  <a:gd name="connsiteX61" fmla="*/ 8362 w 10000"/>
                  <a:gd name="connsiteY61" fmla="*/ 4516 h 10000"/>
                  <a:gd name="connsiteX62" fmla="*/ 8508 w 10000"/>
                  <a:gd name="connsiteY62" fmla="*/ 4472 h 10000"/>
                  <a:gd name="connsiteX63" fmla="*/ 8551 w 10000"/>
                  <a:gd name="connsiteY63" fmla="*/ 4320 h 10000"/>
                  <a:gd name="connsiteX64" fmla="*/ 8580 w 10000"/>
                  <a:gd name="connsiteY64" fmla="*/ 4287 h 10000"/>
                  <a:gd name="connsiteX65" fmla="*/ 8725 w 10000"/>
                  <a:gd name="connsiteY65" fmla="*/ 4070 h 10000"/>
                  <a:gd name="connsiteX66" fmla="*/ 8711 w 10000"/>
                  <a:gd name="connsiteY66" fmla="*/ 3798 h 10000"/>
                  <a:gd name="connsiteX67" fmla="*/ 8740 w 10000"/>
                  <a:gd name="connsiteY67" fmla="*/ 3634 h 10000"/>
                  <a:gd name="connsiteX68" fmla="*/ 8886 w 10000"/>
                  <a:gd name="connsiteY68" fmla="*/ 3471 h 10000"/>
                  <a:gd name="connsiteX69" fmla="*/ 9031 w 10000"/>
                  <a:gd name="connsiteY69" fmla="*/ 3351 h 10000"/>
                  <a:gd name="connsiteX70" fmla="*/ 9133 w 10000"/>
                  <a:gd name="connsiteY70" fmla="*/ 3210 h 10000"/>
                  <a:gd name="connsiteX71" fmla="*/ 9395 w 10000"/>
                  <a:gd name="connsiteY71" fmla="*/ 3134 h 10000"/>
                  <a:gd name="connsiteX72" fmla="*/ 9729 w 10000"/>
                  <a:gd name="connsiteY72" fmla="*/ 2905 h 10000"/>
                  <a:gd name="connsiteX73" fmla="*/ 9831 w 10000"/>
                  <a:gd name="connsiteY73" fmla="*/ 2775 h 10000"/>
                  <a:gd name="connsiteX74" fmla="*/ 9991 w 10000"/>
                  <a:gd name="connsiteY74" fmla="*/ 2709 h 10000"/>
                  <a:gd name="connsiteX75" fmla="*/ 9947 w 10000"/>
                  <a:gd name="connsiteY75" fmla="*/ 2612 h 10000"/>
                  <a:gd name="connsiteX76" fmla="*/ 9962 w 10000"/>
                  <a:gd name="connsiteY76" fmla="*/ 2524 h 10000"/>
                  <a:gd name="connsiteX77" fmla="*/ 9962 w 10000"/>
                  <a:gd name="connsiteY77" fmla="*/ 2524 h 10000"/>
                  <a:gd name="connsiteX78" fmla="*/ 7635 w 10000"/>
                  <a:gd name="connsiteY78" fmla="*/ 1872 h 10000"/>
                  <a:gd name="connsiteX79" fmla="*/ 6326 w 10000"/>
                  <a:gd name="connsiteY79" fmla="*/ 1545 h 10000"/>
                  <a:gd name="connsiteX80" fmla="*/ 2574 w 10000"/>
                  <a:gd name="connsiteY80" fmla="*/ 435 h 10000"/>
                  <a:gd name="connsiteX81" fmla="*/ 2545 w 10000"/>
                  <a:gd name="connsiteY81" fmla="*/ 381 h 10000"/>
                  <a:gd name="connsiteX82" fmla="*/ 2516 w 10000"/>
                  <a:gd name="connsiteY82" fmla="*/ 337 h 10000"/>
                  <a:gd name="connsiteX83" fmla="*/ 2516 w 10000"/>
                  <a:gd name="connsiteY83" fmla="*/ 283 h 10000"/>
                  <a:gd name="connsiteX84" fmla="*/ 2501 w 10000"/>
                  <a:gd name="connsiteY84" fmla="*/ 207 h 10000"/>
                  <a:gd name="connsiteX85" fmla="*/ 2443 w 10000"/>
                  <a:gd name="connsiteY85" fmla="*/ 185 h 10000"/>
                  <a:gd name="connsiteX86" fmla="*/ 2443 w 10000"/>
                  <a:gd name="connsiteY86" fmla="*/ 120 h 10000"/>
                  <a:gd name="connsiteX87" fmla="*/ 2400 w 10000"/>
                  <a:gd name="connsiteY87" fmla="*/ 54 h 10000"/>
                  <a:gd name="connsiteX88" fmla="*/ 2400 w 10000"/>
                  <a:gd name="connsiteY88" fmla="*/ 0 h 10000"/>
                  <a:gd name="connsiteX89" fmla="*/ 2400 w 10000"/>
                  <a:gd name="connsiteY89" fmla="*/ 0 h 10000"/>
                  <a:gd name="connsiteX90" fmla="*/ 2152 w 10000"/>
                  <a:gd name="connsiteY90" fmla="*/ 337 h 10000"/>
                  <a:gd name="connsiteX91" fmla="*/ 2036 w 10000"/>
                  <a:gd name="connsiteY91" fmla="*/ 337 h 10000"/>
                  <a:gd name="connsiteX92" fmla="*/ 1440 w 10000"/>
                  <a:gd name="connsiteY92" fmla="*/ 1328 h 10000"/>
                  <a:gd name="connsiteX93" fmla="*/ 1295 w 10000"/>
                  <a:gd name="connsiteY93" fmla="*/ 1306 h 10000"/>
                  <a:gd name="connsiteX94" fmla="*/ 1280 w 10000"/>
                  <a:gd name="connsiteY94" fmla="*/ 805 h 10000"/>
                  <a:gd name="connsiteX95" fmla="*/ 0 w 10000"/>
                  <a:gd name="connsiteY95" fmla="*/ 1251 h 10000"/>
                  <a:gd name="connsiteX96" fmla="*/ 189 w 10000"/>
                  <a:gd name="connsiteY96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51 w 10000"/>
                  <a:gd name="connsiteY62" fmla="*/ 4320 h 10000"/>
                  <a:gd name="connsiteX63" fmla="*/ 8580 w 10000"/>
                  <a:gd name="connsiteY63" fmla="*/ 4287 h 10000"/>
                  <a:gd name="connsiteX64" fmla="*/ 8725 w 10000"/>
                  <a:gd name="connsiteY64" fmla="*/ 4070 h 10000"/>
                  <a:gd name="connsiteX65" fmla="*/ 8711 w 10000"/>
                  <a:gd name="connsiteY65" fmla="*/ 3798 h 10000"/>
                  <a:gd name="connsiteX66" fmla="*/ 8740 w 10000"/>
                  <a:gd name="connsiteY66" fmla="*/ 3634 h 10000"/>
                  <a:gd name="connsiteX67" fmla="*/ 8886 w 10000"/>
                  <a:gd name="connsiteY67" fmla="*/ 3471 h 10000"/>
                  <a:gd name="connsiteX68" fmla="*/ 9031 w 10000"/>
                  <a:gd name="connsiteY68" fmla="*/ 3351 h 10000"/>
                  <a:gd name="connsiteX69" fmla="*/ 9133 w 10000"/>
                  <a:gd name="connsiteY69" fmla="*/ 3210 h 10000"/>
                  <a:gd name="connsiteX70" fmla="*/ 9395 w 10000"/>
                  <a:gd name="connsiteY70" fmla="*/ 3134 h 10000"/>
                  <a:gd name="connsiteX71" fmla="*/ 9729 w 10000"/>
                  <a:gd name="connsiteY71" fmla="*/ 2905 h 10000"/>
                  <a:gd name="connsiteX72" fmla="*/ 9831 w 10000"/>
                  <a:gd name="connsiteY72" fmla="*/ 2775 h 10000"/>
                  <a:gd name="connsiteX73" fmla="*/ 9991 w 10000"/>
                  <a:gd name="connsiteY73" fmla="*/ 2709 h 10000"/>
                  <a:gd name="connsiteX74" fmla="*/ 9947 w 10000"/>
                  <a:gd name="connsiteY74" fmla="*/ 2612 h 10000"/>
                  <a:gd name="connsiteX75" fmla="*/ 9962 w 10000"/>
                  <a:gd name="connsiteY75" fmla="*/ 2524 h 10000"/>
                  <a:gd name="connsiteX76" fmla="*/ 9962 w 10000"/>
                  <a:gd name="connsiteY76" fmla="*/ 2524 h 10000"/>
                  <a:gd name="connsiteX77" fmla="*/ 7635 w 10000"/>
                  <a:gd name="connsiteY77" fmla="*/ 1872 h 10000"/>
                  <a:gd name="connsiteX78" fmla="*/ 6326 w 10000"/>
                  <a:gd name="connsiteY78" fmla="*/ 1545 h 10000"/>
                  <a:gd name="connsiteX79" fmla="*/ 2574 w 10000"/>
                  <a:gd name="connsiteY79" fmla="*/ 435 h 10000"/>
                  <a:gd name="connsiteX80" fmla="*/ 2545 w 10000"/>
                  <a:gd name="connsiteY80" fmla="*/ 381 h 10000"/>
                  <a:gd name="connsiteX81" fmla="*/ 2516 w 10000"/>
                  <a:gd name="connsiteY81" fmla="*/ 337 h 10000"/>
                  <a:gd name="connsiteX82" fmla="*/ 2516 w 10000"/>
                  <a:gd name="connsiteY82" fmla="*/ 283 h 10000"/>
                  <a:gd name="connsiteX83" fmla="*/ 2501 w 10000"/>
                  <a:gd name="connsiteY83" fmla="*/ 207 h 10000"/>
                  <a:gd name="connsiteX84" fmla="*/ 2443 w 10000"/>
                  <a:gd name="connsiteY84" fmla="*/ 185 h 10000"/>
                  <a:gd name="connsiteX85" fmla="*/ 2443 w 10000"/>
                  <a:gd name="connsiteY85" fmla="*/ 120 h 10000"/>
                  <a:gd name="connsiteX86" fmla="*/ 2400 w 10000"/>
                  <a:gd name="connsiteY86" fmla="*/ 54 h 10000"/>
                  <a:gd name="connsiteX87" fmla="*/ 2400 w 10000"/>
                  <a:gd name="connsiteY87" fmla="*/ 0 h 10000"/>
                  <a:gd name="connsiteX88" fmla="*/ 2400 w 10000"/>
                  <a:gd name="connsiteY88" fmla="*/ 0 h 10000"/>
                  <a:gd name="connsiteX89" fmla="*/ 2152 w 10000"/>
                  <a:gd name="connsiteY89" fmla="*/ 337 h 10000"/>
                  <a:gd name="connsiteX90" fmla="*/ 2036 w 10000"/>
                  <a:gd name="connsiteY90" fmla="*/ 337 h 10000"/>
                  <a:gd name="connsiteX91" fmla="*/ 1440 w 10000"/>
                  <a:gd name="connsiteY91" fmla="*/ 1328 h 10000"/>
                  <a:gd name="connsiteX92" fmla="*/ 1295 w 10000"/>
                  <a:gd name="connsiteY92" fmla="*/ 1306 h 10000"/>
                  <a:gd name="connsiteX93" fmla="*/ 1280 w 10000"/>
                  <a:gd name="connsiteY93" fmla="*/ 805 h 10000"/>
                  <a:gd name="connsiteX94" fmla="*/ 0 w 10000"/>
                  <a:gd name="connsiteY94" fmla="*/ 1251 h 10000"/>
                  <a:gd name="connsiteX95" fmla="*/ 189 w 10000"/>
                  <a:gd name="connsiteY95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80 w 10000"/>
                  <a:gd name="connsiteY62" fmla="*/ 4287 h 10000"/>
                  <a:gd name="connsiteX63" fmla="*/ 8725 w 10000"/>
                  <a:gd name="connsiteY63" fmla="*/ 4070 h 10000"/>
                  <a:gd name="connsiteX64" fmla="*/ 8711 w 10000"/>
                  <a:gd name="connsiteY64" fmla="*/ 3798 h 10000"/>
                  <a:gd name="connsiteX65" fmla="*/ 8740 w 10000"/>
                  <a:gd name="connsiteY65" fmla="*/ 3634 h 10000"/>
                  <a:gd name="connsiteX66" fmla="*/ 8886 w 10000"/>
                  <a:gd name="connsiteY66" fmla="*/ 3471 h 10000"/>
                  <a:gd name="connsiteX67" fmla="*/ 9031 w 10000"/>
                  <a:gd name="connsiteY67" fmla="*/ 3351 h 10000"/>
                  <a:gd name="connsiteX68" fmla="*/ 9133 w 10000"/>
                  <a:gd name="connsiteY68" fmla="*/ 3210 h 10000"/>
                  <a:gd name="connsiteX69" fmla="*/ 9395 w 10000"/>
                  <a:gd name="connsiteY69" fmla="*/ 3134 h 10000"/>
                  <a:gd name="connsiteX70" fmla="*/ 9729 w 10000"/>
                  <a:gd name="connsiteY70" fmla="*/ 2905 h 10000"/>
                  <a:gd name="connsiteX71" fmla="*/ 9831 w 10000"/>
                  <a:gd name="connsiteY71" fmla="*/ 2775 h 10000"/>
                  <a:gd name="connsiteX72" fmla="*/ 9991 w 10000"/>
                  <a:gd name="connsiteY72" fmla="*/ 2709 h 10000"/>
                  <a:gd name="connsiteX73" fmla="*/ 9947 w 10000"/>
                  <a:gd name="connsiteY73" fmla="*/ 2612 h 10000"/>
                  <a:gd name="connsiteX74" fmla="*/ 9962 w 10000"/>
                  <a:gd name="connsiteY74" fmla="*/ 2524 h 10000"/>
                  <a:gd name="connsiteX75" fmla="*/ 9962 w 10000"/>
                  <a:gd name="connsiteY75" fmla="*/ 2524 h 10000"/>
                  <a:gd name="connsiteX76" fmla="*/ 7635 w 10000"/>
                  <a:gd name="connsiteY76" fmla="*/ 1872 h 10000"/>
                  <a:gd name="connsiteX77" fmla="*/ 6326 w 10000"/>
                  <a:gd name="connsiteY77" fmla="*/ 1545 h 10000"/>
                  <a:gd name="connsiteX78" fmla="*/ 2574 w 10000"/>
                  <a:gd name="connsiteY78" fmla="*/ 435 h 10000"/>
                  <a:gd name="connsiteX79" fmla="*/ 2545 w 10000"/>
                  <a:gd name="connsiteY79" fmla="*/ 381 h 10000"/>
                  <a:gd name="connsiteX80" fmla="*/ 2516 w 10000"/>
                  <a:gd name="connsiteY80" fmla="*/ 337 h 10000"/>
                  <a:gd name="connsiteX81" fmla="*/ 2516 w 10000"/>
                  <a:gd name="connsiteY81" fmla="*/ 283 h 10000"/>
                  <a:gd name="connsiteX82" fmla="*/ 2501 w 10000"/>
                  <a:gd name="connsiteY82" fmla="*/ 207 h 10000"/>
                  <a:gd name="connsiteX83" fmla="*/ 2443 w 10000"/>
                  <a:gd name="connsiteY83" fmla="*/ 185 h 10000"/>
                  <a:gd name="connsiteX84" fmla="*/ 2443 w 10000"/>
                  <a:gd name="connsiteY84" fmla="*/ 120 h 10000"/>
                  <a:gd name="connsiteX85" fmla="*/ 2400 w 10000"/>
                  <a:gd name="connsiteY85" fmla="*/ 54 h 10000"/>
                  <a:gd name="connsiteX86" fmla="*/ 2400 w 10000"/>
                  <a:gd name="connsiteY86" fmla="*/ 0 h 10000"/>
                  <a:gd name="connsiteX87" fmla="*/ 2400 w 10000"/>
                  <a:gd name="connsiteY87" fmla="*/ 0 h 10000"/>
                  <a:gd name="connsiteX88" fmla="*/ 2152 w 10000"/>
                  <a:gd name="connsiteY88" fmla="*/ 337 h 10000"/>
                  <a:gd name="connsiteX89" fmla="*/ 2036 w 10000"/>
                  <a:gd name="connsiteY89" fmla="*/ 337 h 10000"/>
                  <a:gd name="connsiteX90" fmla="*/ 1440 w 10000"/>
                  <a:gd name="connsiteY90" fmla="*/ 1328 h 10000"/>
                  <a:gd name="connsiteX91" fmla="*/ 1295 w 10000"/>
                  <a:gd name="connsiteY91" fmla="*/ 1306 h 10000"/>
                  <a:gd name="connsiteX92" fmla="*/ 1280 w 10000"/>
                  <a:gd name="connsiteY92" fmla="*/ 805 h 10000"/>
                  <a:gd name="connsiteX93" fmla="*/ 0 w 10000"/>
                  <a:gd name="connsiteY93" fmla="*/ 1251 h 10000"/>
                  <a:gd name="connsiteX94" fmla="*/ 189 w 10000"/>
                  <a:gd name="connsiteY94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580 w 10000"/>
                  <a:gd name="connsiteY62" fmla="*/ 4287 h 10000"/>
                  <a:gd name="connsiteX63" fmla="*/ 8711 w 10000"/>
                  <a:gd name="connsiteY63" fmla="*/ 3798 h 10000"/>
                  <a:gd name="connsiteX64" fmla="*/ 8740 w 10000"/>
                  <a:gd name="connsiteY64" fmla="*/ 3634 h 10000"/>
                  <a:gd name="connsiteX65" fmla="*/ 8886 w 10000"/>
                  <a:gd name="connsiteY65" fmla="*/ 3471 h 10000"/>
                  <a:gd name="connsiteX66" fmla="*/ 9031 w 10000"/>
                  <a:gd name="connsiteY66" fmla="*/ 3351 h 10000"/>
                  <a:gd name="connsiteX67" fmla="*/ 9133 w 10000"/>
                  <a:gd name="connsiteY67" fmla="*/ 3210 h 10000"/>
                  <a:gd name="connsiteX68" fmla="*/ 9395 w 10000"/>
                  <a:gd name="connsiteY68" fmla="*/ 3134 h 10000"/>
                  <a:gd name="connsiteX69" fmla="*/ 9729 w 10000"/>
                  <a:gd name="connsiteY69" fmla="*/ 2905 h 10000"/>
                  <a:gd name="connsiteX70" fmla="*/ 9831 w 10000"/>
                  <a:gd name="connsiteY70" fmla="*/ 2775 h 10000"/>
                  <a:gd name="connsiteX71" fmla="*/ 9991 w 10000"/>
                  <a:gd name="connsiteY71" fmla="*/ 2709 h 10000"/>
                  <a:gd name="connsiteX72" fmla="*/ 9947 w 10000"/>
                  <a:gd name="connsiteY72" fmla="*/ 2612 h 10000"/>
                  <a:gd name="connsiteX73" fmla="*/ 9962 w 10000"/>
                  <a:gd name="connsiteY73" fmla="*/ 2524 h 10000"/>
                  <a:gd name="connsiteX74" fmla="*/ 9962 w 10000"/>
                  <a:gd name="connsiteY74" fmla="*/ 2524 h 10000"/>
                  <a:gd name="connsiteX75" fmla="*/ 7635 w 10000"/>
                  <a:gd name="connsiteY75" fmla="*/ 1872 h 10000"/>
                  <a:gd name="connsiteX76" fmla="*/ 6326 w 10000"/>
                  <a:gd name="connsiteY76" fmla="*/ 1545 h 10000"/>
                  <a:gd name="connsiteX77" fmla="*/ 2574 w 10000"/>
                  <a:gd name="connsiteY77" fmla="*/ 435 h 10000"/>
                  <a:gd name="connsiteX78" fmla="*/ 2545 w 10000"/>
                  <a:gd name="connsiteY78" fmla="*/ 381 h 10000"/>
                  <a:gd name="connsiteX79" fmla="*/ 2516 w 10000"/>
                  <a:gd name="connsiteY79" fmla="*/ 337 h 10000"/>
                  <a:gd name="connsiteX80" fmla="*/ 2516 w 10000"/>
                  <a:gd name="connsiteY80" fmla="*/ 283 h 10000"/>
                  <a:gd name="connsiteX81" fmla="*/ 2501 w 10000"/>
                  <a:gd name="connsiteY81" fmla="*/ 207 h 10000"/>
                  <a:gd name="connsiteX82" fmla="*/ 2443 w 10000"/>
                  <a:gd name="connsiteY82" fmla="*/ 185 h 10000"/>
                  <a:gd name="connsiteX83" fmla="*/ 2443 w 10000"/>
                  <a:gd name="connsiteY83" fmla="*/ 120 h 10000"/>
                  <a:gd name="connsiteX84" fmla="*/ 2400 w 10000"/>
                  <a:gd name="connsiteY84" fmla="*/ 54 h 10000"/>
                  <a:gd name="connsiteX85" fmla="*/ 2400 w 10000"/>
                  <a:gd name="connsiteY85" fmla="*/ 0 h 10000"/>
                  <a:gd name="connsiteX86" fmla="*/ 2400 w 10000"/>
                  <a:gd name="connsiteY86" fmla="*/ 0 h 10000"/>
                  <a:gd name="connsiteX87" fmla="*/ 2152 w 10000"/>
                  <a:gd name="connsiteY87" fmla="*/ 337 h 10000"/>
                  <a:gd name="connsiteX88" fmla="*/ 2036 w 10000"/>
                  <a:gd name="connsiteY88" fmla="*/ 337 h 10000"/>
                  <a:gd name="connsiteX89" fmla="*/ 1440 w 10000"/>
                  <a:gd name="connsiteY89" fmla="*/ 1328 h 10000"/>
                  <a:gd name="connsiteX90" fmla="*/ 1295 w 10000"/>
                  <a:gd name="connsiteY90" fmla="*/ 1306 h 10000"/>
                  <a:gd name="connsiteX91" fmla="*/ 1280 w 10000"/>
                  <a:gd name="connsiteY91" fmla="*/ 805 h 10000"/>
                  <a:gd name="connsiteX92" fmla="*/ 0 w 10000"/>
                  <a:gd name="connsiteY92" fmla="*/ 1251 h 10000"/>
                  <a:gd name="connsiteX93" fmla="*/ 189 w 10000"/>
                  <a:gd name="connsiteY93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562 w 10000"/>
                  <a:gd name="connsiteY44" fmla="*/ 8270 h 10000"/>
                  <a:gd name="connsiteX45" fmla="*/ 7315 w 10000"/>
                  <a:gd name="connsiteY45" fmla="*/ 8226 h 10000"/>
                  <a:gd name="connsiteX46" fmla="*/ 7227 w 10000"/>
                  <a:gd name="connsiteY46" fmla="*/ 7987 h 10000"/>
                  <a:gd name="connsiteX47" fmla="*/ 7359 w 10000"/>
                  <a:gd name="connsiteY47" fmla="*/ 7813 h 10000"/>
                  <a:gd name="connsiteX48" fmla="*/ 7504 w 10000"/>
                  <a:gd name="connsiteY48" fmla="*/ 7236 h 10000"/>
                  <a:gd name="connsiteX49" fmla="*/ 7543 w 10000"/>
                  <a:gd name="connsiteY49" fmla="*/ 6922 h 10000"/>
                  <a:gd name="connsiteX50" fmla="*/ 7577 w 10000"/>
                  <a:gd name="connsiteY50" fmla="*/ 6757 h 10000"/>
                  <a:gd name="connsiteX51" fmla="*/ 7620 w 10000"/>
                  <a:gd name="connsiteY51" fmla="*/ 6746 h 10000"/>
                  <a:gd name="connsiteX52" fmla="*/ 7490 w 10000"/>
                  <a:gd name="connsiteY52" fmla="*/ 6192 h 10000"/>
                  <a:gd name="connsiteX53" fmla="*/ 7519 w 10000"/>
                  <a:gd name="connsiteY53" fmla="*/ 6017 h 10000"/>
                  <a:gd name="connsiteX54" fmla="*/ 7664 w 10000"/>
                  <a:gd name="connsiteY54" fmla="*/ 5843 h 10000"/>
                  <a:gd name="connsiteX55" fmla="*/ 7678 w 10000"/>
                  <a:gd name="connsiteY55" fmla="*/ 5560 h 10000"/>
                  <a:gd name="connsiteX56" fmla="*/ 7853 w 10000"/>
                  <a:gd name="connsiteY56" fmla="*/ 5267 h 10000"/>
                  <a:gd name="connsiteX57" fmla="*/ 8348 w 10000"/>
                  <a:gd name="connsiteY57" fmla="*/ 5016 h 10000"/>
                  <a:gd name="connsiteX58" fmla="*/ 8304 w 10000"/>
                  <a:gd name="connsiteY58" fmla="*/ 4799 h 10000"/>
                  <a:gd name="connsiteX59" fmla="*/ 8362 w 10000"/>
                  <a:gd name="connsiteY59" fmla="*/ 4527 h 10000"/>
                  <a:gd name="connsiteX60" fmla="*/ 8362 w 10000"/>
                  <a:gd name="connsiteY60" fmla="*/ 4516 h 10000"/>
                  <a:gd name="connsiteX61" fmla="*/ 8508 w 10000"/>
                  <a:gd name="connsiteY61" fmla="*/ 4472 h 10000"/>
                  <a:gd name="connsiteX62" fmla="*/ 8711 w 10000"/>
                  <a:gd name="connsiteY62" fmla="*/ 3798 h 10000"/>
                  <a:gd name="connsiteX63" fmla="*/ 8740 w 10000"/>
                  <a:gd name="connsiteY63" fmla="*/ 3634 h 10000"/>
                  <a:gd name="connsiteX64" fmla="*/ 8886 w 10000"/>
                  <a:gd name="connsiteY64" fmla="*/ 3471 h 10000"/>
                  <a:gd name="connsiteX65" fmla="*/ 9031 w 10000"/>
                  <a:gd name="connsiteY65" fmla="*/ 3351 h 10000"/>
                  <a:gd name="connsiteX66" fmla="*/ 9133 w 10000"/>
                  <a:gd name="connsiteY66" fmla="*/ 3210 h 10000"/>
                  <a:gd name="connsiteX67" fmla="*/ 9395 w 10000"/>
                  <a:gd name="connsiteY67" fmla="*/ 3134 h 10000"/>
                  <a:gd name="connsiteX68" fmla="*/ 9729 w 10000"/>
                  <a:gd name="connsiteY68" fmla="*/ 2905 h 10000"/>
                  <a:gd name="connsiteX69" fmla="*/ 9831 w 10000"/>
                  <a:gd name="connsiteY69" fmla="*/ 2775 h 10000"/>
                  <a:gd name="connsiteX70" fmla="*/ 9991 w 10000"/>
                  <a:gd name="connsiteY70" fmla="*/ 2709 h 10000"/>
                  <a:gd name="connsiteX71" fmla="*/ 9947 w 10000"/>
                  <a:gd name="connsiteY71" fmla="*/ 2612 h 10000"/>
                  <a:gd name="connsiteX72" fmla="*/ 9962 w 10000"/>
                  <a:gd name="connsiteY72" fmla="*/ 2524 h 10000"/>
                  <a:gd name="connsiteX73" fmla="*/ 9962 w 10000"/>
                  <a:gd name="connsiteY73" fmla="*/ 2524 h 10000"/>
                  <a:gd name="connsiteX74" fmla="*/ 7635 w 10000"/>
                  <a:gd name="connsiteY74" fmla="*/ 1872 h 10000"/>
                  <a:gd name="connsiteX75" fmla="*/ 6326 w 10000"/>
                  <a:gd name="connsiteY75" fmla="*/ 1545 h 10000"/>
                  <a:gd name="connsiteX76" fmla="*/ 2574 w 10000"/>
                  <a:gd name="connsiteY76" fmla="*/ 435 h 10000"/>
                  <a:gd name="connsiteX77" fmla="*/ 2545 w 10000"/>
                  <a:gd name="connsiteY77" fmla="*/ 381 h 10000"/>
                  <a:gd name="connsiteX78" fmla="*/ 2516 w 10000"/>
                  <a:gd name="connsiteY78" fmla="*/ 337 h 10000"/>
                  <a:gd name="connsiteX79" fmla="*/ 2516 w 10000"/>
                  <a:gd name="connsiteY79" fmla="*/ 283 h 10000"/>
                  <a:gd name="connsiteX80" fmla="*/ 2501 w 10000"/>
                  <a:gd name="connsiteY80" fmla="*/ 207 h 10000"/>
                  <a:gd name="connsiteX81" fmla="*/ 2443 w 10000"/>
                  <a:gd name="connsiteY81" fmla="*/ 185 h 10000"/>
                  <a:gd name="connsiteX82" fmla="*/ 2443 w 10000"/>
                  <a:gd name="connsiteY82" fmla="*/ 120 h 10000"/>
                  <a:gd name="connsiteX83" fmla="*/ 2400 w 10000"/>
                  <a:gd name="connsiteY83" fmla="*/ 54 h 10000"/>
                  <a:gd name="connsiteX84" fmla="*/ 2400 w 10000"/>
                  <a:gd name="connsiteY84" fmla="*/ 0 h 10000"/>
                  <a:gd name="connsiteX85" fmla="*/ 2400 w 10000"/>
                  <a:gd name="connsiteY85" fmla="*/ 0 h 10000"/>
                  <a:gd name="connsiteX86" fmla="*/ 2152 w 10000"/>
                  <a:gd name="connsiteY86" fmla="*/ 337 h 10000"/>
                  <a:gd name="connsiteX87" fmla="*/ 2036 w 10000"/>
                  <a:gd name="connsiteY87" fmla="*/ 337 h 10000"/>
                  <a:gd name="connsiteX88" fmla="*/ 1440 w 10000"/>
                  <a:gd name="connsiteY88" fmla="*/ 1328 h 10000"/>
                  <a:gd name="connsiteX89" fmla="*/ 1295 w 10000"/>
                  <a:gd name="connsiteY89" fmla="*/ 1306 h 10000"/>
                  <a:gd name="connsiteX90" fmla="*/ 1280 w 10000"/>
                  <a:gd name="connsiteY90" fmla="*/ 805 h 10000"/>
                  <a:gd name="connsiteX91" fmla="*/ 0 w 10000"/>
                  <a:gd name="connsiteY91" fmla="*/ 1251 h 10000"/>
                  <a:gd name="connsiteX92" fmla="*/ 189 w 10000"/>
                  <a:gd name="connsiteY92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519 w 10000"/>
                  <a:gd name="connsiteY41" fmla="*/ 8847 h 10000"/>
                  <a:gd name="connsiteX42" fmla="*/ 7330 w 10000"/>
                  <a:gd name="connsiteY42" fmla="*/ 8596 h 10000"/>
                  <a:gd name="connsiteX43" fmla="*/ 7490 w 10000"/>
                  <a:gd name="connsiteY43" fmla="*/ 8357 h 10000"/>
                  <a:gd name="connsiteX44" fmla="*/ 7315 w 10000"/>
                  <a:gd name="connsiteY44" fmla="*/ 8226 h 10000"/>
                  <a:gd name="connsiteX45" fmla="*/ 7227 w 10000"/>
                  <a:gd name="connsiteY45" fmla="*/ 7987 h 10000"/>
                  <a:gd name="connsiteX46" fmla="*/ 7359 w 10000"/>
                  <a:gd name="connsiteY46" fmla="*/ 7813 h 10000"/>
                  <a:gd name="connsiteX47" fmla="*/ 7504 w 10000"/>
                  <a:gd name="connsiteY47" fmla="*/ 7236 h 10000"/>
                  <a:gd name="connsiteX48" fmla="*/ 7543 w 10000"/>
                  <a:gd name="connsiteY48" fmla="*/ 6922 h 10000"/>
                  <a:gd name="connsiteX49" fmla="*/ 7577 w 10000"/>
                  <a:gd name="connsiteY49" fmla="*/ 6757 h 10000"/>
                  <a:gd name="connsiteX50" fmla="*/ 7620 w 10000"/>
                  <a:gd name="connsiteY50" fmla="*/ 6746 h 10000"/>
                  <a:gd name="connsiteX51" fmla="*/ 7490 w 10000"/>
                  <a:gd name="connsiteY51" fmla="*/ 6192 h 10000"/>
                  <a:gd name="connsiteX52" fmla="*/ 7519 w 10000"/>
                  <a:gd name="connsiteY52" fmla="*/ 6017 h 10000"/>
                  <a:gd name="connsiteX53" fmla="*/ 7664 w 10000"/>
                  <a:gd name="connsiteY53" fmla="*/ 5843 h 10000"/>
                  <a:gd name="connsiteX54" fmla="*/ 7678 w 10000"/>
                  <a:gd name="connsiteY54" fmla="*/ 5560 h 10000"/>
                  <a:gd name="connsiteX55" fmla="*/ 7853 w 10000"/>
                  <a:gd name="connsiteY55" fmla="*/ 5267 h 10000"/>
                  <a:gd name="connsiteX56" fmla="*/ 8348 w 10000"/>
                  <a:gd name="connsiteY56" fmla="*/ 5016 h 10000"/>
                  <a:gd name="connsiteX57" fmla="*/ 8304 w 10000"/>
                  <a:gd name="connsiteY57" fmla="*/ 4799 h 10000"/>
                  <a:gd name="connsiteX58" fmla="*/ 8362 w 10000"/>
                  <a:gd name="connsiteY58" fmla="*/ 4527 h 10000"/>
                  <a:gd name="connsiteX59" fmla="*/ 8362 w 10000"/>
                  <a:gd name="connsiteY59" fmla="*/ 4516 h 10000"/>
                  <a:gd name="connsiteX60" fmla="*/ 8508 w 10000"/>
                  <a:gd name="connsiteY60" fmla="*/ 4472 h 10000"/>
                  <a:gd name="connsiteX61" fmla="*/ 8711 w 10000"/>
                  <a:gd name="connsiteY61" fmla="*/ 3798 h 10000"/>
                  <a:gd name="connsiteX62" fmla="*/ 8740 w 10000"/>
                  <a:gd name="connsiteY62" fmla="*/ 3634 h 10000"/>
                  <a:gd name="connsiteX63" fmla="*/ 8886 w 10000"/>
                  <a:gd name="connsiteY63" fmla="*/ 3471 h 10000"/>
                  <a:gd name="connsiteX64" fmla="*/ 9031 w 10000"/>
                  <a:gd name="connsiteY64" fmla="*/ 3351 h 10000"/>
                  <a:gd name="connsiteX65" fmla="*/ 9133 w 10000"/>
                  <a:gd name="connsiteY65" fmla="*/ 3210 h 10000"/>
                  <a:gd name="connsiteX66" fmla="*/ 9395 w 10000"/>
                  <a:gd name="connsiteY66" fmla="*/ 3134 h 10000"/>
                  <a:gd name="connsiteX67" fmla="*/ 9729 w 10000"/>
                  <a:gd name="connsiteY67" fmla="*/ 2905 h 10000"/>
                  <a:gd name="connsiteX68" fmla="*/ 9831 w 10000"/>
                  <a:gd name="connsiteY68" fmla="*/ 2775 h 10000"/>
                  <a:gd name="connsiteX69" fmla="*/ 9991 w 10000"/>
                  <a:gd name="connsiteY69" fmla="*/ 2709 h 10000"/>
                  <a:gd name="connsiteX70" fmla="*/ 9947 w 10000"/>
                  <a:gd name="connsiteY70" fmla="*/ 2612 h 10000"/>
                  <a:gd name="connsiteX71" fmla="*/ 9962 w 10000"/>
                  <a:gd name="connsiteY71" fmla="*/ 2524 h 10000"/>
                  <a:gd name="connsiteX72" fmla="*/ 9962 w 10000"/>
                  <a:gd name="connsiteY72" fmla="*/ 2524 h 10000"/>
                  <a:gd name="connsiteX73" fmla="*/ 7635 w 10000"/>
                  <a:gd name="connsiteY73" fmla="*/ 1872 h 10000"/>
                  <a:gd name="connsiteX74" fmla="*/ 6326 w 10000"/>
                  <a:gd name="connsiteY74" fmla="*/ 1545 h 10000"/>
                  <a:gd name="connsiteX75" fmla="*/ 2574 w 10000"/>
                  <a:gd name="connsiteY75" fmla="*/ 435 h 10000"/>
                  <a:gd name="connsiteX76" fmla="*/ 2545 w 10000"/>
                  <a:gd name="connsiteY76" fmla="*/ 381 h 10000"/>
                  <a:gd name="connsiteX77" fmla="*/ 2516 w 10000"/>
                  <a:gd name="connsiteY77" fmla="*/ 337 h 10000"/>
                  <a:gd name="connsiteX78" fmla="*/ 2516 w 10000"/>
                  <a:gd name="connsiteY78" fmla="*/ 283 h 10000"/>
                  <a:gd name="connsiteX79" fmla="*/ 2501 w 10000"/>
                  <a:gd name="connsiteY79" fmla="*/ 207 h 10000"/>
                  <a:gd name="connsiteX80" fmla="*/ 2443 w 10000"/>
                  <a:gd name="connsiteY80" fmla="*/ 185 h 10000"/>
                  <a:gd name="connsiteX81" fmla="*/ 2443 w 10000"/>
                  <a:gd name="connsiteY81" fmla="*/ 120 h 10000"/>
                  <a:gd name="connsiteX82" fmla="*/ 2400 w 10000"/>
                  <a:gd name="connsiteY82" fmla="*/ 54 h 10000"/>
                  <a:gd name="connsiteX83" fmla="*/ 2400 w 10000"/>
                  <a:gd name="connsiteY83" fmla="*/ 0 h 10000"/>
                  <a:gd name="connsiteX84" fmla="*/ 2400 w 10000"/>
                  <a:gd name="connsiteY84" fmla="*/ 0 h 10000"/>
                  <a:gd name="connsiteX85" fmla="*/ 2152 w 10000"/>
                  <a:gd name="connsiteY85" fmla="*/ 337 h 10000"/>
                  <a:gd name="connsiteX86" fmla="*/ 2036 w 10000"/>
                  <a:gd name="connsiteY86" fmla="*/ 337 h 10000"/>
                  <a:gd name="connsiteX87" fmla="*/ 1440 w 10000"/>
                  <a:gd name="connsiteY87" fmla="*/ 1328 h 10000"/>
                  <a:gd name="connsiteX88" fmla="*/ 1295 w 10000"/>
                  <a:gd name="connsiteY88" fmla="*/ 1306 h 10000"/>
                  <a:gd name="connsiteX89" fmla="*/ 1280 w 10000"/>
                  <a:gd name="connsiteY89" fmla="*/ 805 h 10000"/>
                  <a:gd name="connsiteX90" fmla="*/ 0 w 10000"/>
                  <a:gd name="connsiteY90" fmla="*/ 1251 h 10000"/>
                  <a:gd name="connsiteX91" fmla="*/ 189 w 10000"/>
                  <a:gd name="connsiteY91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432 w 10000"/>
                  <a:gd name="connsiteY40" fmla="*/ 8999 h 10000"/>
                  <a:gd name="connsiteX41" fmla="*/ 7330 w 10000"/>
                  <a:gd name="connsiteY41" fmla="*/ 8596 h 10000"/>
                  <a:gd name="connsiteX42" fmla="*/ 7490 w 10000"/>
                  <a:gd name="connsiteY42" fmla="*/ 8357 h 10000"/>
                  <a:gd name="connsiteX43" fmla="*/ 7315 w 10000"/>
                  <a:gd name="connsiteY43" fmla="*/ 8226 h 10000"/>
                  <a:gd name="connsiteX44" fmla="*/ 7227 w 10000"/>
                  <a:gd name="connsiteY44" fmla="*/ 7987 h 10000"/>
                  <a:gd name="connsiteX45" fmla="*/ 7359 w 10000"/>
                  <a:gd name="connsiteY45" fmla="*/ 7813 h 10000"/>
                  <a:gd name="connsiteX46" fmla="*/ 7504 w 10000"/>
                  <a:gd name="connsiteY46" fmla="*/ 7236 h 10000"/>
                  <a:gd name="connsiteX47" fmla="*/ 7543 w 10000"/>
                  <a:gd name="connsiteY47" fmla="*/ 6922 h 10000"/>
                  <a:gd name="connsiteX48" fmla="*/ 7577 w 10000"/>
                  <a:gd name="connsiteY48" fmla="*/ 6757 h 10000"/>
                  <a:gd name="connsiteX49" fmla="*/ 7620 w 10000"/>
                  <a:gd name="connsiteY49" fmla="*/ 6746 h 10000"/>
                  <a:gd name="connsiteX50" fmla="*/ 7490 w 10000"/>
                  <a:gd name="connsiteY50" fmla="*/ 6192 h 10000"/>
                  <a:gd name="connsiteX51" fmla="*/ 7519 w 10000"/>
                  <a:gd name="connsiteY51" fmla="*/ 6017 h 10000"/>
                  <a:gd name="connsiteX52" fmla="*/ 7664 w 10000"/>
                  <a:gd name="connsiteY52" fmla="*/ 5843 h 10000"/>
                  <a:gd name="connsiteX53" fmla="*/ 7678 w 10000"/>
                  <a:gd name="connsiteY53" fmla="*/ 5560 h 10000"/>
                  <a:gd name="connsiteX54" fmla="*/ 7853 w 10000"/>
                  <a:gd name="connsiteY54" fmla="*/ 5267 h 10000"/>
                  <a:gd name="connsiteX55" fmla="*/ 8348 w 10000"/>
                  <a:gd name="connsiteY55" fmla="*/ 5016 h 10000"/>
                  <a:gd name="connsiteX56" fmla="*/ 8304 w 10000"/>
                  <a:gd name="connsiteY56" fmla="*/ 4799 h 10000"/>
                  <a:gd name="connsiteX57" fmla="*/ 8362 w 10000"/>
                  <a:gd name="connsiteY57" fmla="*/ 4527 h 10000"/>
                  <a:gd name="connsiteX58" fmla="*/ 8362 w 10000"/>
                  <a:gd name="connsiteY58" fmla="*/ 4516 h 10000"/>
                  <a:gd name="connsiteX59" fmla="*/ 8508 w 10000"/>
                  <a:gd name="connsiteY59" fmla="*/ 4472 h 10000"/>
                  <a:gd name="connsiteX60" fmla="*/ 8711 w 10000"/>
                  <a:gd name="connsiteY60" fmla="*/ 3798 h 10000"/>
                  <a:gd name="connsiteX61" fmla="*/ 8740 w 10000"/>
                  <a:gd name="connsiteY61" fmla="*/ 3634 h 10000"/>
                  <a:gd name="connsiteX62" fmla="*/ 8886 w 10000"/>
                  <a:gd name="connsiteY62" fmla="*/ 3471 h 10000"/>
                  <a:gd name="connsiteX63" fmla="*/ 9031 w 10000"/>
                  <a:gd name="connsiteY63" fmla="*/ 3351 h 10000"/>
                  <a:gd name="connsiteX64" fmla="*/ 9133 w 10000"/>
                  <a:gd name="connsiteY64" fmla="*/ 3210 h 10000"/>
                  <a:gd name="connsiteX65" fmla="*/ 9395 w 10000"/>
                  <a:gd name="connsiteY65" fmla="*/ 3134 h 10000"/>
                  <a:gd name="connsiteX66" fmla="*/ 9729 w 10000"/>
                  <a:gd name="connsiteY66" fmla="*/ 2905 h 10000"/>
                  <a:gd name="connsiteX67" fmla="*/ 9831 w 10000"/>
                  <a:gd name="connsiteY67" fmla="*/ 2775 h 10000"/>
                  <a:gd name="connsiteX68" fmla="*/ 9991 w 10000"/>
                  <a:gd name="connsiteY68" fmla="*/ 2709 h 10000"/>
                  <a:gd name="connsiteX69" fmla="*/ 9947 w 10000"/>
                  <a:gd name="connsiteY69" fmla="*/ 2612 h 10000"/>
                  <a:gd name="connsiteX70" fmla="*/ 9962 w 10000"/>
                  <a:gd name="connsiteY70" fmla="*/ 2524 h 10000"/>
                  <a:gd name="connsiteX71" fmla="*/ 9962 w 10000"/>
                  <a:gd name="connsiteY71" fmla="*/ 2524 h 10000"/>
                  <a:gd name="connsiteX72" fmla="*/ 7635 w 10000"/>
                  <a:gd name="connsiteY72" fmla="*/ 1872 h 10000"/>
                  <a:gd name="connsiteX73" fmla="*/ 6326 w 10000"/>
                  <a:gd name="connsiteY73" fmla="*/ 1545 h 10000"/>
                  <a:gd name="connsiteX74" fmla="*/ 2574 w 10000"/>
                  <a:gd name="connsiteY74" fmla="*/ 435 h 10000"/>
                  <a:gd name="connsiteX75" fmla="*/ 2545 w 10000"/>
                  <a:gd name="connsiteY75" fmla="*/ 381 h 10000"/>
                  <a:gd name="connsiteX76" fmla="*/ 2516 w 10000"/>
                  <a:gd name="connsiteY76" fmla="*/ 337 h 10000"/>
                  <a:gd name="connsiteX77" fmla="*/ 2516 w 10000"/>
                  <a:gd name="connsiteY77" fmla="*/ 283 h 10000"/>
                  <a:gd name="connsiteX78" fmla="*/ 2501 w 10000"/>
                  <a:gd name="connsiteY78" fmla="*/ 207 h 10000"/>
                  <a:gd name="connsiteX79" fmla="*/ 2443 w 10000"/>
                  <a:gd name="connsiteY79" fmla="*/ 185 h 10000"/>
                  <a:gd name="connsiteX80" fmla="*/ 2443 w 10000"/>
                  <a:gd name="connsiteY80" fmla="*/ 120 h 10000"/>
                  <a:gd name="connsiteX81" fmla="*/ 2400 w 10000"/>
                  <a:gd name="connsiteY81" fmla="*/ 54 h 10000"/>
                  <a:gd name="connsiteX82" fmla="*/ 2400 w 10000"/>
                  <a:gd name="connsiteY82" fmla="*/ 0 h 10000"/>
                  <a:gd name="connsiteX83" fmla="*/ 2400 w 10000"/>
                  <a:gd name="connsiteY83" fmla="*/ 0 h 10000"/>
                  <a:gd name="connsiteX84" fmla="*/ 2152 w 10000"/>
                  <a:gd name="connsiteY84" fmla="*/ 337 h 10000"/>
                  <a:gd name="connsiteX85" fmla="*/ 2036 w 10000"/>
                  <a:gd name="connsiteY85" fmla="*/ 337 h 10000"/>
                  <a:gd name="connsiteX86" fmla="*/ 1440 w 10000"/>
                  <a:gd name="connsiteY86" fmla="*/ 1328 h 10000"/>
                  <a:gd name="connsiteX87" fmla="*/ 1295 w 10000"/>
                  <a:gd name="connsiteY87" fmla="*/ 1306 h 10000"/>
                  <a:gd name="connsiteX88" fmla="*/ 1280 w 10000"/>
                  <a:gd name="connsiteY88" fmla="*/ 805 h 10000"/>
                  <a:gd name="connsiteX89" fmla="*/ 0 w 10000"/>
                  <a:gd name="connsiteY89" fmla="*/ 1251 h 10000"/>
                  <a:gd name="connsiteX90" fmla="*/ 189 w 10000"/>
                  <a:gd name="connsiteY90" fmla="*/ 1839 h 10000"/>
                  <a:gd name="connsiteX0" fmla="*/ 189 w 10000"/>
                  <a:gd name="connsiteY0" fmla="*/ 1839 h 10000"/>
                  <a:gd name="connsiteX1" fmla="*/ 1309 w 10000"/>
                  <a:gd name="connsiteY1" fmla="*/ 1393 h 10000"/>
                  <a:gd name="connsiteX2" fmla="*/ 1309 w 10000"/>
                  <a:gd name="connsiteY2" fmla="*/ 1621 h 10000"/>
                  <a:gd name="connsiteX3" fmla="*/ 1672 w 10000"/>
                  <a:gd name="connsiteY3" fmla="*/ 1741 h 10000"/>
                  <a:gd name="connsiteX4" fmla="*/ 1804 w 10000"/>
                  <a:gd name="connsiteY4" fmla="*/ 1752 h 10000"/>
                  <a:gd name="connsiteX5" fmla="*/ 2007 w 10000"/>
                  <a:gd name="connsiteY5" fmla="*/ 1665 h 10000"/>
                  <a:gd name="connsiteX6" fmla="*/ 2356 w 10000"/>
                  <a:gd name="connsiteY6" fmla="*/ 1817 h 10000"/>
                  <a:gd name="connsiteX7" fmla="*/ 2385 w 10000"/>
                  <a:gd name="connsiteY7" fmla="*/ 1926 h 10000"/>
                  <a:gd name="connsiteX8" fmla="*/ 2429 w 10000"/>
                  <a:gd name="connsiteY8" fmla="*/ 2013 h 10000"/>
                  <a:gd name="connsiteX9" fmla="*/ 2458 w 10000"/>
                  <a:gd name="connsiteY9" fmla="*/ 2133 h 10000"/>
                  <a:gd name="connsiteX10" fmla="*/ 2371 w 10000"/>
                  <a:gd name="connsiteY10" fmla="*/ 2339 h 10000"/>
                  <a:gd name="connsiteX11" fmla="*/ 2021 w 10000"/>
                  <a:gd name="connsiteY11" fmla="*/ 2927 h 10000"/>
                  <a:gd name="connsiteX12" fmla="*/ 2196 w 10000"/>
                  <a:gd name="connsiteY12" fmla="*/ 2916 h 10000"/>
                  <a:gd name="connsiteX13" fmla="*/ 2007 w 10000"/>
                  <a:gd name="connsiteY13" fmla="*/ 3319 h 10000"/>
                  <a:gd name="connsiteX14" fmla="*/ 3563 w 10000"/>
                  <a:gd name="connsiteY14" fmla="*/ 3776 h 10000"/>
                  <a:gd name="connsiteX15" fmla="*/ 2851 w 10000"/>
                  <a:gd name="connsiteY15" fmla="*/ 5027 h 10000"/>
                  <a:gd name="connsiteX16" fmla="*/ 2617 w 10000"/>
                  <a:gd name="connsiteY16" fmla="*/ 5016 h 10000"/>
                  <a:gd name="connsiteX17" fmla="*/ 2400 w 10000"/>
                  <a:gd name="connsiteY17" fmla="*/ 6333 h 10000"/>
                  <a:gd name="connsiteX18" fmla="*/ 2661 w 10000"/>
                  <a:gd name="connsiteY18" fmla="*/ 6333 h 10000"/>
                  <a:gd name="connsiteX19" fmla="*/ 2661 w 10000"/>
                  <a:gd name="connsiteY19" fmla="*/ 6540 h 10000"/>
                  <a:gd name="connsiteX20" fmla="*/ 3199 w 10000"/>
                  <a:gd name="connsiteY20" fmla="*/ 6670 h 10000"/>
                  <a:gd name="connsiteX21" fmla="*/ 3243 w 10000"/>
                  <a:gd name="connsiteY21" fmla="*/ 6812 h 10000"/>
                  <a:gd name="connsiteX22" fmla="*/ 2661 w 10000"/>
                  <a:gd name="connsiteY22" fmla="*/ 8172 h 10000"/>
                  <a:gd name="connsiteX23" fmla="*/ 2007 w 10000"/>
                  <a:gd name="connsiteY23" fmla="*/ 7867 h 10000"/>
                  <a:gd name="connsiteX24" fmla="*/ 1920 w 10000"/>
                  <a:gd name="connsiteY24" fmla="*/ 7867 h 10000"/>
                  <a:gd name="connsiteX25" fmla="*/ 1920 w 10000"/>
                  <a:gd name="connsiteY25" fmla="*/ 7987 h 10000"/>
                  <a:gd name="connsiteX26" fmla="*/ 1541 w 10000"/>
                  <a:gd name="connsiteY26" fmla="*/ 7987 h 10000"/>
                  <a:gd name="connsiteX27" fmla="*/ 1541 w 10000"/>
                  <a:gd name="connsiteY27" fmla="*/ 8313 h 10000"/>
                  <a:gd name="connsiteX28" fmla="*/ 1396 w 10000"/>
                  <a:gd name="connsiteY28" fmla="*/ 8313 h 10000"/>
                  <a:gd name="connsiteX29" fmla="*/ 1396 w 10000"/>
                  <a:gd name="connsiteY29" fmla="*/ 8912 h 10000"/>
                  <a:gd name="connsiteX30" fmla="*/ 1396 w 10000"/>
                  <a:gd name="connsiteY30" fmla="*/ 8912 h 10000"/>
                  <a:gd name="connsiteX31" fmla="*/ 1992 w 10000"/>
                  <a:gd name="connsiteY31" fmla="*/ 8955 h 10000"/>
                  <a:gd name="connsiteX32" fmla="*/ 1992 w 10000"/>
                  <a:gd name="connsiteY32" fmla="*/ 9543 h 10000"/>
                  <a:gd name="connsiteX33" fmla="*/ 1992 w 10000"/>
                  <a:gd name="connsiteY33" fmla="*/ 9543 h 10000"/>
                  <a:gd name="connsiteX34" fmla="*/ 3737 w 10000"/>
                  <a:gd name="connsiteY34" fmla="*/ 10000 h 10000"/>
                  <a:gd name="connsiteX35" fmla="*/ 5309 w 10000"/>
                  <a:gd name="connsiteY35" fmla="*/ 9837 h 10000"/>
                  <a:gd name="connsiteX36" fmla="*/ 6966 w 10000"/>
                  <a:gd name="connsiteY36" fmla="*/ 9837 h 10000"/>
                  <a:gd name="connsiteX37" fmla="*/ 6966 w 10000"/>
                  <a:gd name="connsiteY37" fmla="*/ 9837 h 10000"/>
                  <a:gd name="connsiteX38" fmla="*/ 7198 w 10000"/>
                  <a:gd name="connsiteY38" fmla="*/ 9489 h 10000"/>
                  <a:gd name="connsiteX39" fmla="*/ 7344 w 10000"/>
                  <a:gd name="connsiteY39" fmla="*/ 9206 h 10000"/>
                  <a:gd name="connsiteX40" fmla="*/ 7330 w 10000"/>
                  <a:gd name="connsiteY40" fmla="*/ 8596 h 10000"/>
                  <a:gd name="connsiteX41" fmla="*/ 7490 w 10000"/>
                  <a:gd name="connsiteY41" fmla="*/ 8357 h 10000"/>
                  <a:gd name="connsiteX42" fmla="*/ 7315 w 10000"/>
                  <a:gd name="connsiteY42" fmla="*/ 8226 h 10000"/>
                  <a:gd name="connsiteX43" fmla="*/ 7227 w 10000"/>
                  <a:gd name="connsiteY43" fmla="*/ 7987 h 10000"/>
                  <a:gd name="connsiteX44" fmla="*/ 7359 w 10000"/>
                  <a:gd name="connsiteY44" fmla="*/ 7813 h 10000"/>
                  <a:gd name="connsiteX45" fmla="*/ 7504 w 10000"/>
                  <a:gd name="connsiteY45" fmla="*/ 7236 h 10000"/>
                  <a:gd name="connsiteX46" fmla="*/ 7543 w 10000"/>
                  <a:gd name="connsiteY46" fmla="*/ 6922 h 10000"/>
                  <a:gd name="connsiteX47" fmla="*/ 7577 w 10000"/>
                  <a:gd name="connsiteY47" fmla="*/ 6757 h 10000"/>
                  <a:gd name="connsiteX48" fmla="*/ 7620 w 10000"/>
                  <a:gd name="connsiteY48" fmla="*/ 6746 h 10000"/>
                  <a:gd name="connsiteX49" fmla="*/ 7490 w 10000"/>
                  <a:gd name="connsiteY49" fmla="*/ 6192 h 10000"/>
                  <a:gd name="connsiteX50" fmla="*/ 7519 w 10000"/>
                  <a:gd name="connsiteY50" fmla="*/ 6017 h 10000"/>
                  <a:gd name="connsiteX51" fmla="*/ 7664 w 10000"/>
                  <a:gd name="connsiteY51" fmla="*/ 5843 h 10000"/>
                  <a:gd name="connsiteX52" fmla="*/ 7678 w 10000"/>
                  <a:gd name="connsiteY52" fmla="*/ 5560 h 10000"/>
                  <a:gd name="connsiteX53" fmla="*/ 7853 w 10000"/>
                  <a:gd name="connsiteY53" fmla="*/ 5267 h 10000"/>
                  <a:gd name="connsiteX54" fmla="*/ 8348 w 10000"/>
                  <a:gd name="connsiteY54" fmla="*/ 5016 h 10000"/>
                  <a:gd name="connsiteX55" fmla="*/ 8304 w 10000"/>
                  <a:gd name="connsiteY55" fmla="*/ 4799 h 10000"/>
                  <a:gd name="connsiteX56" fmla="*/ 8362 w 10000"/>
                  <a:gd name="connsiteY56" fmla="*/ 4527 h 10000"/>
                  <a:gd name="connsiteX57" fmla="*/ 8362 w 10000"/>
                  <a:gd name="connsiteY57" fmla="*/ 4516 h 10000"/>
                  <a:gd name="connsiteX58" fmla="*/ 8508 w 10000"/>
                  <a:gd name="connsiteY58" fmla="*/ 4472 h 10000"/>
                  <a:gd name="connsiteX59" fmla="*/ 8711 w 10000"/>
                  <a:gd name="connsiteY59" fmla="*/ 3798 h 10000"/>
                  <a:gd name="connsiteX60" fmla="*/ 8740 w 10000"/>
                  <a:gd name="connsiteY60" fmla="*/ 3634 h 10000"/>
                  <a:gd name="connsiteX61" fmla="*/ 8886 w 10000"/>
                  <a:gd name="connsiteY61" fmla="*/ 3471 h 10000"/>
                  <a:gd name="connsiteX62" fmla="*/ 9031 w 10000"/>
                  <a:gd name="connsiteY62" fmla="*/ 3351 h 10000"/>
                  <a:gd name="connsiteX63" fmla="*/ 9133 w 10000"/>
                  <a:gd name="connsiteY63" fmla="*/ 3210 h 10000"/>
                  <a:gd name="connsiteX64" fmla="*/ 9395 w 10000"/>
                  <a:gd name="connsiteY64" fmla="*/ 3134 h 10000"/>
                  <a:gd name="connsiteX65" fmla="*/ 9729 w 10000"/>
                  <a:gd name="connsiteY65" fmla="*/ 2905 h 10000"/>
                  <a:gd name="connsiteX66" fmla="*/ 9831 w 10000"/>
                  <a:gd name="connsiteY66" fmla="*/ 2775 h 10000"/>
                  <a:gd name="connsiteX67" fmla="*/ 9991 w 10000"/>
                  <a:gd name="connsiteY67" fmla="*/ 2709 h 10000"/>
                  <a:gd name="connsiteX68" fmla="*/ 9947 w 10000"/>
                  <a:gd name="connsiteY68" fmla="*/ 2612 h 10000"/>
                  <a:gd name="connsiteX69" fmla="*/ 9962 w 10000"/>
                  <a:gd name="connsiteY69" fmla="*/ 2524 h 10000"/>
                  <a:gd name="connsiteX70" fmla="*/ 9962 w 10000"/>
                  <a:gd name="connsiteY70" fmla="*/ 2524 h 10000"/>
                  <a:gd name="connsiteX71" fmla="*/ 7635 w 10000"/>
                  <a:gd name="connsiteY71" fmla="*/ 1872 h 10000"/>
                  <a:gd name="connsiteX72" fmla="*/ 6326 w 10000"/>
                  <a:gd name="connsiteY72" fmla="*/ 1545 h 10000"/>
                  <a:gd name="connsiteX73" fmla="*/ 2574 w 10000"/>
                  <a:gd name="connsiteY73" fmla="*/ 435 h 10000"/>
                  <a:gd name="connsiteX74" fmla="*/ 2545 w 10000"/>
                  <a:gd name="connsiteY74" fmla="*/ 381 h 10000"/>
                  <a:gd name="connsiteX75" fmla="*/ 2516 w 10000"/>
                  <a:gd name="connsiteY75" fmla="*/ 337 h 10000"/>
                  <a:gd name="connsiteX76" fmla="*/ 2516 w 10000"/>
                  <a:gd name="connsiteY76" fmla="*/ 283 h 10000"/>
                  <a:gd name="connsiteX77" fmla="*/ 2501 w 10000"/>
                  <a:gd name="connsiteY77" fmla="*/ 207 h 10000"/>
                  <a:gd name="connsiteX78" fmla="*/ 2443 w 10000"/>
                  <a:gd name="connsiteY78" fmla="*/ 185 h 10000"/>
                  <a:gd name="connsiteX79" fmla="*/ 2443 w 10000"/>
                  <a:gd name="connsiteY79" fmla="*/ 120 h 10000"/>
                  <a:gd name="connsiteX80" fmla="*/ 2400 w 10000"/>
                  <a:gd name="connsiteY80" fmla="*/ 54 h 10000"/>
                  <a:gd name="connsiteX81" fmla="*/ 2400 w 10000"/>
                  <a:gd name="connsiteY81" fmla="*/ 0 h 10000"/>
                  <a:gd name="connsiteX82" fmla="*/ 2400 w 10000"/>
                  <a:gd name="connsiteY82" fmla="*/ 0 h 10000"/>
                  <a:gd name="connsiteX83" fmla="*/ 2152 w 10000"/>
                  <a:gd name="connsiteY83" fmla="*/ 337 h 10000"/>
                  <a:gd name="connsiteX84" fmla="*/ 2036 w 10000"/>
                  <a:gd name="connsiteY84" fmla="*/ 337 h 10000"/>
                  <a:gd name="connsiteX85" fmla="*/ 1440 w 10000"/>
                  <a:gd name="connsiteY85" fmla="*/ 1328 h 10000"/>
                  <a:gd name="connsiteX86" fmla="*/ 1295 w 10000"/>
                  <a:gd name="connsiteY86" fmla="*/ 1306 h 10000"/>
                  <a:gd name="connsiteX87" fmla="*/ 1280 w 10000"/>
                  <a:gd name="connsiteY87" fmla="*/ 805 h 10000"/>
                  <a:gd name="connsiteX88" fmla="*/ 0 w 10000"/>
                  <a:gd name="connsiteY88" fmla="*/ 1251 h 10000"/>
                  <a:gd name="connsiteX89" fmla="*/ 189 w 10000"/>
                  <a:gd name="connsiteY89" fmla="*/ 183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000" h="10000">
                    <a:moveTo>
                      <a:pt x="189" y="1839"/>
                    </a:moveTo>
                    <a:lnTo>
                      <a:pt x="1309" y="1393"/>
                    </a:lnTo>
                    <a:lnTo>
                      <a:pt x="1309" y="1621"/>
                    </a:lnTo>
                    <a:cubicBezTo>
                      <a:pt x="1425" y="1632"/>
                      <a:pt x="1556" y="1719"/>
                      <a:pt x="1672" y="1741"/>
                    </a:cubicBezTo>
                    <a:cubicBezTo>
                      <a:pt x="1716" y="1752"/>
                      <a:pt x="1760" y="1774"/>
                      <a:pt x="1804" y="1752"/>
                    </a:cubicBezTo>
                    <a:cubicBezTo>
                      <a:pt x="1891" y="1719"/>
                      <a:pt x="1891" y="1589"/>
                      <a:pt x="2007" y="1665"/>
                    </a:cubicBezTo>
                    <a:cubicBezTo>
                      <a:pt x="2094" y="1730"/>
                      <a:pt x="2298" y="1741"/>
                      <a:pt x="2356" y="1817"/>
                    </a:cubicBezTo>
                    <a:cubicBezTo>
                      <a:pt x="2371" y="1861"/>
                      <a:pt x="2356" y="1893"/>
                      <a:pt x="2385" y="1926"/>
                    </a:cubicBezTo>
                    <a:cubicBezTo>
                      <a:pt x="2400" y="1937"/>
                      <a:pt x="2472" y="2002"/>
                      <a:pt x="2429" y="2013"/>
                    </a:cubicBezTo>
                    <a:cubicBezTo>
                      <a:pt x="2429" y="2067"/>
                      <a:pt x="2458" y="2078"/>
                      <a:pt x="2458" y="2133"/>
                    </a:cubicBezTo>
                    <a:cubicBezTo>
                      <a:pt x="2429" y="2144"/>
                      <a:pt x="2400" y="2296"/>
                      <a:pt x="2371" y="2339"/>
                    </a:cubicBezTo>
                    <a:lnTo>
                      <a:pt x="2021" y="2927"/>
                    </a:lnTo>
                    <a:lnTo>
                      <a:pt x="2196" y="2916"/>
                    </a:lnTo>
                    <a:lnTo>
                      <a:pt x="2007" y="3319"/>
                    </a:lnTo>
                    <a:lnTo>
                      <a:pt x="3563" y="3776"/>
                    </a:lnTo>
                    <a:lnTo>
                      <a:pt x="2851" y="5027"/>
                    </a:lnTo>
                    <a:lnTo>
                      <a:pt x="2617" y="5016"/>
                    </a:lnTo>
                    <a:cubicBezTo>
                      <a:pt x="2545" y="5455"/>
                      <a:pt x="2472" y="5894"/>
                      <a:pt x="2400" y="6333"/>
                    </a:cubicBezTo>
                    <a:lnTo>
                      <a:pt x="2661" y="6333"/>
                    </a:lnTo>
                    <a:lnTo>
                      <a:pt x="2661" y="6540"/>
                    </a:lnTo>
                    <a:lnTo>
                      <a:pt x="3199" y="6670"/>
                    </a:lnTo>
                    <a:cubicBezTo>
                      <a:pt x="3214" y="6717"/>
                      <a:pt x="3228" y="6765"/>
                      <a:pt x="3243" y="6812"/>
                    </a:cubicBezTo>
                    <a:lnTo>
                      <a:pt x="2661" y="8172"/>
                    </a:lnTo>
                    <a:lnTo>
                      <a:pt x="2007" y="7867"/>
                    </a:lnTo>
                    <a:lnTo>
                      <a:pt x="1920" y="7867"/>
                    </a:lnTo>
                    <a:lnTo>
                      <a:pt x="1920" y="7987"/>
                    </a:lnTo>
                    <a:lnTo>
                      <a:pt x="1541" y="7987"/>
                    </a:lnTo>
                    <a:lnTo>
                      <a:pt x="1541" y="8313"/>
                    </a:lnTo>
                    <a:lnTo>
                      <a:pt x="1396" y="8313"/>
                    </a:lnTo>
                    <a:lnTo>
                      <a:pt x="1396" y="8912"/>
                    </a:lnTo>
                    <a:lnTo>
                      <a:pt x="1396" y="8912"/>
                    </a:lnTo>
                    <a:lnTo>
                      <a:pt x="1992" y="8955"/>
                    </a:lnTo>
                    <a:lnTo>
                      <a:pt x="1992" y="9543"/>
                    </a:lnTo>
                    <a:lnTo>
                      <a:pt x="1992" y="9543"/>
                    </a:lnTo>
                    <a:lnTo>
                      <a:pt x="3737" y="10000"/>
                    </a:lnTo>
                    <a:lnTo>
                      <a:pt x="5309" y="9837"/>
                    </a:lnTo>
                    <a:lnTo>
                      <a:pt x="6966" y="9837"/>
                    </a:lnTo>
                    <a:lnTo>
                      <a:pt x="6966" y="9837"/>
                    </a:lnTo>
                    <a:cubicBezTo>
                      <a:pt x="6865" y="9641"/>
                      <a:pt x="7082" y="9619"/>
                      <a:pt x="7198" y="9489"/>
                    </a:cubicBezTo>
                    <a:cubicBezTo>
                      <a:pt x="7286" y="9402"/>
                      <a:pt x="7344" y="9314"/>
                      <a:pt x="7344" y="9206"/>
                    </a:cubicBezTo>
                    <a:cubicBezTo>
                      <a:pt x="7366" y="9057"/>
                      <a:pt x="7306" y="8737"/>
                      <a:pt x="7330" y="8596"/>
                    </a:cubicBezTo>
                    <a:cubicBezTo>
                      <a:pt x="7373" y="8498"/>
                      <a:pt x="7432" y="8433"/>
                      <a:pt x="7490" y="8357"/>
                    </a:cubicBezTo>
                    <a:cubicBezTo>
                      <a:pt x="7488" y="8295"/>
                      <a:pt x="7359" y="8288"/>
                      <a:pt x="7315" y="8226"/>
                    </a:cubicBezTo>
                    <a:cubicBezTo>
                      <a:pt x="7242" y="8172"/>
                      <a:pt x="7198" y="8052"/>
                      <a:pt x="7227" y="7987"/>
                    </a:cubicBezTo>
                    <a:cubicBezTo>
                      <a:pt x="7257" y="7900"/>
                      <a:pt x="7286" y="7878"/>
                      <a:pt x="7359" y="7813"/>
                    </a:cubicBezTo>
                    <a:cubicBezTo>
                      <a:pt x="7405" y="7688"/>
                      <a:pt x="7473" y="7384"/>
                      <a:pt x="7504" y="7236"/>
                    </a:cubicBezTo>
                    <a:cubicBezTo>
                      <a:pt x="7535" y="7088"/>
                      <a:pt x="7531" y="7002"/>
                      <a:pt x="7543" y="6922"/>
                    </a:cubicBezTo>
                    <a:cubicBezTo>
                      <a:pt x="7543" y="6879"/>
                      <a:pt x="7564" y="6786"/>
                      <a:pt x="7577" y="6757"/>
                    </a:cubicBezTo>
                    <a:cubicBezTo>
                      <a:pt x="7591" y="6757"/>
                      <a:pt x="7606" y="6757"/>
                      <a:pt x="7620" y="6746"/>
                    </a:cubicBezTo>
                    <a:cubicBezTo>
                      <a:pt x="7606" y="6652"/>
                      <a:pt x="7507" y="6313"/>
                      <a:pt x="7490" y="6192"/>
                    </a:cubicBezTo>
                    <a:cubicBezTo>
                      <a:pt x="7446" y="6126"/>
                      <a:pt x="7504" y="6083"/>
                      <a:pt x="7519" y="6017"/>
                    </a:cubicBezTo>
                    <a:cubicBezTo>
                      <a:pt x="7562" y="5974"/>
                      <a:pt x="7606" y="5876"/>
                      <a:pt x="7664" y="5843"/>
                    </a:cubicBezTo>
                    <a:cubicBezTo>
                      <a:pt x="7707" y="5734"/>
                      <a:pt x="7707" y="5669"/>
                      <a:pt x="7678" y="5560"/>
                    </a:cubicBezTo>
                    <a:cubicBezTo>
                      <a:pt x="7707" y="5408"/>
                      <a:pt x="7678" y="5354"/>
                      <a:pt x="7853" y="5267"/>
                    </a:cubicBezTo>
                    <a:cubicBezTo>
                      <a:pt x="8013" y="5190"/>
                      <a:pt x="8261" y="5158"/>
                      <a:pt x="8348" y="5016"/>
                    </a:cubicBezTo>
                    <a:cubicBezTo>
                      <a:pt x="8420" y="4908"/>
                      <a:pt x="8304" y="4897"/>
                      <a:pt x="8304" y="4799"/>
                    </a:cubicBezTo>
                    <a:cubicBezTo>
                      <a:pt x="8290" y="4712"/>
                      <a:pt x="8362" y="4625"/>
                      <a:pt x="8362" y="4527"/>
                    </a:cubicBezTo>
                    <a:lnTo>
                      <a:pt x="8362" y="4516"/>
                    </a:lnTo>
                    <a:cubicBezTo>
                      <a:pt x="8406" y="4516"/>
                      <a:pt x="8479" y="4494"/>
                      <a:pt x="8508" y="4472"/>
                    </a:cubicBezTo>
                    <a:cubicBezTo>
                      <a:pt x="8566" y="4352"/>
                      <a:pt x="8672" y="3938"/>
                      <a:pt x="8711" y="3798"/>
                    </a:cubicBezTo>
                    <a:cubicBezTo>
                      <a:pt x="8696" y="3732"/>
                      <a:pt x="8725" y="3700"/>
                      <a:pt x="8740" y="3634"/>
                    </a:cubicBezTo>
                    <a:cubicBezTo>
                      <a:pt x="8755" y="3580"/>
                      <a:pt x="8828" y="3504"/>
                      <a:pt x="8886" y="3471"/>
                    </a:cubicBezTo>
                    <a:cubicBezTo>
                      <a:pt x="8900" y="3417"/>
                      <a:pt x="8988" y="3395"/>
                      <a:pt x="9031" y="3351"/>
                    </a:cubicBezTo>
                    <a:cubicBezTo>
                      <a:pt x="9060" y="3308"/>
                      <a:pt x="9089" y="3243"/>
                      <a:pt x="9133" y="3210"/>
                    </a:cubicBezTo>
                    <a:cubicBezTo>
                      <a:pt x="9176" y="3177"/>
                      <a:pt x="9322" y="3156"/>
                      <a:pt x="9395" y="3134"/>
                    </a:cubicBezTo>
                    <a:cubicBezTo>
                      <a:pt x="9540" y="3069"/>
                      <a:pt x="9642" y="3014"/>
                      <a:pt x="9729" y="2905"/>
                    </a:cubicBezTo>
                    <a:cubicBezTo>
                      <a:pt x="9773" y="2873"/>
                      <a:pt x="9788" y="2807"/>
                      <a:pt x="9831" y="2775"/>
                    </a:cubicBezTo>
                    <a:cubicBezTo>
                      <a:pt x="9875" y="2731"/>
                      <a:pt x="9933" y="2742"/>
                      <a:pt x="9991" y="2709"/>
                    </a:cubicBezTo>
                    <a:cubicBezTo>
                      <a:pt x="10020" y="2677"/>
                      <a:pt x="9976" y="2644"/>
                      <a:pt x="9947" y="2612"/>
                    </a:cubicBezTo>
                    <a:cubicBezTo>
                      <a:pt x="9947" y="2568"/>
                      <a:pt x="9962" y="2546"/>
                      <a:pt x="9962" y="2524"/>
                    </a:cubicBezTo>
                    <a:lnTo>
                      <a:pt x="9962" y="2524"/>
                    </a:lnTo>
                    <a:lnTo>
                      <a:pt x="7635" y="1872"/>
                    </a:lnTo>
                    <a:lnTo>
                      <a:pt x="6326" y="1545"/>
                    </a:lnTo>
                    <a:lnTo>
                      <a:pt x="2574" y="435"/>
                    </a:lnTo>
                    <a:cubicBezTo>
                      <a:pt x="2545" y="424"/>
                      <a:pt x="2545" y="413"/>
                      <a:pt x="2545" y="381"/>
                    </a:cubicBezTo>
                    <a:cubicBezTo>
                      <a:pt x="2530" y="370"/>
                      <a:pt x="2516" y="348"/>
                      <a:pt x="2516" y="337"/>
                    </a:cubicBezTo>
                    <a:cubicBezTo>
                      <a:pt x="2487" y="337"/>
                      <a:pt x="2501" y="294"/>
                      <a:pt x="2516" y="283"/>
                    </a:cubicBezTo>
                    <a:cubicBezTo>
                      <a:pt x="2516" y="261"/>
                      <a:pt x="2516" y="229"/>
                      <a:pt x="2501" y="207"/>
                    </a:cubicBezTo>
                    <a:cubicBezTo>
                      <a:pt x="2487" y="196"/>
                      <a:pt x="2458" y="196"/>
                      <a:pt x="2443" y="185"/>
                    </a:cubicBezTo>
                    <a:lnTo>
                      <a:pt x="2443" y="120"/>
                    </a:lnTo>
                    <a:cubicBezTo>
                      <a:pt x="2443" y="98"/>
                      <a:pt x="2400" y="76"/>
                      <a:pt x="2400" y="54"/>
                    </a:cubicBezTo>
                    <a:lnTo>
                      <a:pt x="2400" y="0"/>
                    </a:lnTo>
                    <a:lnTo>
                      <a:pt x="2400" y="0"/>
                    </a:lnTo>
                    <a:lnTo>
                      <a:pt x="2152" y="337"/>
                    </a:lnTo>
                    <a:lnTo>
                      <a:pt x="2036" y="337"/>
                    </a:lnTo>
                    <a:lnTo>
                      <a:pt x="1440" y="1328"/>
                    </a:lnTo>
                    <a:lnTo>
                      <a:pt x="1295" y="1306"/>
                    </a:lnTo>
                    <a:lnTo>
                      <a:pt x="1280" y="805"/>
                    </a:lnTo>
                    <a:lnTo>
                      <a:pt x="0" y="1251"/>
                    </a:lnTo>
                    <a:lnTo>
                      <a:pt x="189" y="183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501010A0-144E-C947-9B87-E535D9058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1" y="2000251"/>
                <a:ext cx="1196975" cy="1112838"/>
              </a:xfrm>
              <a:custGeom>
                <a:avLst/>
                <a:gdLst>
                  <a:gd name="T0" fmla="*/ 532 w 754"/>
                  <a:gd name="T1" fmla="*/ 0 h 701"/>
                  <a:gd name="T2" fmla="*/ 751 w 754"/>
                  <a:gd name="T3" fmla="*/ 119 h 701"/>
                  <a:gd name="T4" fmla="*/ 754 w 754"/>
                  <a:gd name="T5" fmla="*/ 139 h 701"/>
                  <a:gd name="T6" fmla="*/ 703 w 754"/>
                  <a:gd name="T7" fmla="*/ 236 h 701"/>
                  <a:gd name="T8" fmla="*/ 652 w 754"/>
                  <a:gd name="T9" fmla="*/ 297 h 701"/>
                  <a:gd name="T10" fmla="*/ 652 w 754"/>
                  <a:gd name="T11" fmla="*/ 337 h 701"/>
                  <a:gd name="T12" fmla="*/ 601 w 754"/>
                  <a:gd name="T13" fmla="*/ 430 h 701"/>
                  <a:gd name="T14" fmla="*/ 601 w 754"/>
                  <a:gd name="T15" fmla="*/ 430 h 701"/>
                  <a:gd name="T16" fmla="*/ 547 w 754"/>
                  <a:gd name="T17" fmla="*/ 404 h 701"/>
                  <a:gd name="T18" fmla="*/ 522 w 754"/>
                  <a:gd name="T19" fmla="*/ 537 h 701"/>
                  <a:gd name="T20" fmla="*/ 405 w 754"/>
                  <a:gd name="T21" fmla="*/ 487 h 701"/>
                  <a:gd name="T22" fmla="*/ 397 w 754"/>
                  <a:gd name="T23" fmla="*/ 502 h 701"/>
                  <a:gd name="T24" fmla="*/ 374 w 754"/>
                  <a:gd name="T25" fmla="*/ 491 h 701"/>
                  <a:gd name="T26" fmla="*/ 335 w 754"/>
                  <a:gd name="T27" fmla="*/ 594 h 701"/>
                  <a:gd name="T28" fmla="*/ 325 w 754"/>
                  <a:gd name="T29" fmla="*/ 595 h 701"/>
                  <a:gd name="T30" fmla="*/ 276 w 754"/>
                  <a:gd name="T31" fmla="*/ 701 h 701"/>
                  <a:gd name="T32" fmla="*/ 217 w 754"/>
                  <a:gd name="T33" fmla="*/ 677 h 701"/>
                  <a:gd name="T34" fmla="*/ 217 w 754"/>
                  <a:gd name="T35" fmla="*/ 677 h 701"/>
                  <a:gd name="T36" fmla="*/ 65 w 754"/>
                  <a:gd name="T37" fmla="*/ 616 h 701"/>
                  <a:gd name="T38" fmla="*/ 37 w 754"/>
                  <a:gd name="T39" fmla="*/ 616 h 701"/>
                  <a:gd name="T40" fmla="*/ 19 w 754"/>
                  <a:gd name="T41" fmla="*/ 487 h 701"/>
                  <a:gd name="T42" fmla="*/ 0 w 754"/>
                  <a:gd name="T43" fmla="*/ 487 h 701"/>
                  <a:gd name="T44" fmla="*/ 0 w 754"/>
                  <a:gd name="T45" fmla="*/ 487 h 701"/>
                  <a:gd name="T46" fmla="*/ 59 w 754"/>
                  <a:gd name="T47" fmla="*/ 330 h 701"/>
                  <a:gd name="T48" fmla="*/ 44 w 754"/>
                  <a:gd name="T49" fmla="*/ 317 h 701"/>
                  <a:gd name="T50" fmla="*/ 99 w 754"/>
                  <a:gd name="T51" fmla="*/ 201 h 701"/>
                  <a:gd name="T52" fmla="*/ 130 w 754"/>
                  <a:gd name="T53" fmla="*/ 212 h 701"/>
                  <a:gd name="T54" fmla="*/ 151 w 754"/>
                  <a:gd name="T55" fmla="*/ 167 h 701"/>
                  <a:gd name="T56" fmla="*/ 116 w 754"/>
                  <a:gd name="T57" fmla="*/ 148 h 701"/>
                  <a:gd name="T58" fmla="*/ 153 w 754"/>
                  <a:gd name="T59" fmla="*/ 79 h 701"/>
                  <a:gd name="T60" fmla="*/ 153 w 754"/>
                  <a:gd name="T61" fmla="*/ 79 h 701"/>
                  <a:gd name="T62" fmla="*/ 195 w 754"/>
                  <a:gd name="T63" fmla="*/ 90 h 701"/>
                  <a:gd name="T64" fmla="*/ 307 w 754"/>
                  <a:gd name="T65" fmla="*/ 155 h 701"/>
                  <a:gd name="T66" fmla="*/ 367 w 754"/>
                  <a:gd name="T67" fmla="*/ 38 h 701"/>
                  <a:gd name="T68" fmla="*/ 474 w 754"/>
                  <a:gd name="T69" fmla="*/ 115 h 701"/>
                  <a:gd name="T70" fmla="*/ 532 w 754"/>
                  <a:gd name="T71" fmla="*/ 0 h 701"/>
                  <a:gd name="T72" fmla="*/ 532 w 754"/>
                  <a:gd name="T73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4" h="701">
                    <a:moveTo>
                      <a:pt x="532" y="0"/>
                    </a:moveTo>
                    <a:lnTo>
                      <a:pt x="751" y="119"/>
                    </a:lnTo>
                    <a:lnTo>
                      <a:pt x="754" y="139"/>
                    </a:lnTo>
                    <a:lnTo>
                      <a:pt x="703" y="236"/>
                    </a:lnTo>
                    <a:lnTo>
                      <a:pt x="652" y="297"/>
                    </a:lnTo>
                    <a:lnTo>
                      <a:pt x="652" y="337"/>
                    </a:lnTo>
                    <a:lnTo>
                      <a:pt x="601" y="430"/>
                    </a:lnTo>
                    <a:lnTo>
                      <a:pt x="601" y="430"/>
                    </a:lnTo>
                    <a:lnTo>
                      <a:pt x="547" y="404"/>
                    </a:lnTo>
                    <a:lnTo>
                      <a:pt x="522" y="537"/>
                    </a:lnTo>
                    <a:lnTo>
                      <a:pt x="405" y="487"/>
                    </a:lnTo>
                    <a:lnTo>
                      <a:pt x="397" y="502"/>
                    </a:lnTo>
                    <a:lnTo>
                      <a:pt x="374" y="491"/>
                    </a:lnTo>
                    <a:lnTo>
                      <a:pt x="335" y="594"/>
                    </a:lnTo>
                    <a:lnTo>
                      <a:pt x="325" y="595"/>
                    </a:lnTo>
                    <a:lnTo>
                      <a:pt x="276" y="701"/>
                    </a:lnTo>
                    <a:lnTo>
                      <a:pt x="217" y="677"/>
                    </a:lnTo>
                    <a:lnTo>
                      <a:pt x="217" y="677"/>
                    </a:lnTo>
                    <a:lnTo>
                      <a:pt x="65" y="616"/>
                    </a:lnTo>
                    <a:lnTo>
                      <a:pt x="37" y="616"/>
                    </a:lnTo>
                    <a:lnTo>
                      <a:pt x="19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59" y="330"/>
                    </a:lnTo>
                    <a:lnTo>
                      <a:pt x="44" y="317"/>
                    </a:lnTo>
                    <a:lnTo>
                      <a:pt x="99" y="201"/>
                    </a:lnTo>
                    <a:lnTo>
                      <a:pt x="130" y="212"/>
                    </a:lnTo>
                    <a:lnTo>
                      <a:pt x="151" y="167"/>
                    </a:lnTo>
                    <a:lnTo>
                      <a:pt x="116" y="148"/>
                    </a:lnTo>
                    <a:lnTo>
                      <a:pt x="153" y="79"/>
                    </a:lnTo>
                    <a:lnTo>
                      <a:pt x="153" y="79"/>
                    </a:lnTo>
                    <a:lnTo>
                      <a:pt x="195" y="90"/>
                    </a:lnTo>
                    <a:lnTo>
                      <a:pt x="307" y="155"/>
                    </a:lnTo>
                    <a:lnTo>
                      <a:pt x="367" y="38"/>
                    </a:lnTo>
                    <a:lnTo>
                      <a:pt x="474" y="115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022A9E66-A2C0-7B48-8AEE-F0D94CA3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167" y="2459038"/>
                <a:ext cx="1145522" cy="1236663"/>
              </a:xfrm>
              <a:custGeom>
                <a:avLst/>
                <a:gdLst>
                  <a:gd name="T0" fmla="*/ 569 w 629"/>
                  <a:gd name="T1" fmla="*/ 457 h 683"/>
                  <a:gd name="T2" fmla="*/ 520 w 629"/>
                  <a:gd name="T3" fmla="*/ 548 h 683"/>
                  <a:gd name="T4" fmla="*/ 509 w 629"/>
                  <a:gd name="T5" fmla="*/ 500 h 683"/>
                  <a:gd name="T6" fmla="*/ 434 w 629"/>
                  <a:gd name="T7" fmla="*/ 595 h 683"/>
                  <a:gd name="T8" fmla="*/ 381 w 629"/>
                  <a:gd name="T9" fmla="*/ 621 h 683"/>
                  <a:gd name="T10" fmla="*/ 200 w 629"/>
                  <a:gd name="T11" fmla="*/ 579 h 683"/>
                  <a:gd name="T12" fmla="*/ 77 w 629"/>
                  <a:gd name="T13" fmla="*/ 683 h 683"/>
                  <a:gd name="T14" fmla="*/ 80 w 629"/>
                  <a:gd name="T15" fmla="*/ 674 h 683"/>
                  <a:gd name="T16" fmla="*/ 59 w 629"/>
                  <a:gd name="T17" fmla="*/ 637 h 683"/>
                  <a:gd name="T18" fmla="*/ 48 w 629"/>
                  <a:gd name="T19" fmla="*/ 600 h 683"/>
                  <a:gd name="T20" fmla="*/ 58 w 629"/>
                  <a:gd name="T21" fmla="*/ 550 h 683"/>
                  <a:gd name="T22" fmla="*/ 38 w 629"/>
                  <a:gd name="T23" fmla="*/ 502 h 683"/>
                  <a:gd name="T24" fmla="*/ 32 w 629"/>
                  <a:gd name="T25" fmla="*/ 486 h 683"/>
                  <a:gd name="T26" fmla="*/ 31 w 629"/>
                  <a:gd name="T27" fmla="*/ 452 h 683"/>
                  <a:gd name="T28" fmla="*/ 26 w 629"/>
                  <a:gd name="T29" fmla="*/ 408 h 683"/>
                  <a:gd name="T30" fmla="*/ 25 w 629"/>
                  <a:gd name="T31" fmla="*/ 352 h 683"/>
                  <a:gd name="T32" fmla="*/ 0 w 629"/>
                  <a:gd name="T33" fmla="*/ 337 h 683"/>
                  <a:gd name="T34" fmla="*/ 14 w 629"/>
                  <a:gd name="T35" fmla="*/ 284 h 683"/>
                  <a:gd name="T36" fmla="*/ 27 w 629"/>
                  <a:gd name="T37" fmla="*/ 242 h 683"/>
                  <a:gd name="T38" fmla="*/ 23 w 629"/>
                  <a:gd name="T39" fmla="*/ 223 h 683"/>
                  <a:gd name="T40" fmla="*/ 37 w 629"/>
                  <a:gd name="T41" fmla="*/ 199 h 683"/>
                  <a:gd name="T42" fmla="*/ 47 w 629"/>
                  <a:gd name="T43" fmla="*/ 149 h 683"/>
                  <a:gd name="T44" fmla="*/ 77 w 629"/>
                  <a:gd name="T45" fmla="*/ 115 h 683"/>
                  <a:gd name="T46" fmla="*/ 110 w 629"/>
                  <a:gd name="T47" fmla="*/ 70 h 683"/>
                  <a:gd name="T48" fmla="*/ 115 w 629"/>
                  <a:gd name="T49" fmla="*/ 50 h 683"/>
                  <a:gd name="T50" fmla="*/ 152 w 629"/>
                  <a:gd name="T51" fmla="*/ 52 h 683"/>
                  <a:gd name="T52" fmla="*/ 381 w 629"/>
                  <a:gd name="T53" fmla="*/ 25 h 683"/>
                  <a:gd name="T54" fmla="*/ 422 w 629"/>
                  <a:gd name="T55" fmla="*/ 14 h 683"/>
                  <a:gd name="T56" fmla="*/ 439 w 629"/>
                  <a:gd name="T57" fmla="*/ 174 h 683"/>
                  <a:gd name="T58" fmla="*/ 472 w 629"/>
                  <a:gd name="T59" fmla="*/ 287 h 683"/>
                  <a:gd name="T60" fmla="*/ 629 w 629"/>
                  <a:gd name="T61" fmla="*/ 340 h 683"/>
                  <a:gd name="T62" fmla="*/ 586 w 629"/>
                  <a:gd name="T63" fmla="*/ 426 h 683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779 w 10000"/>
                  <a:gd name="connsiteY22" fmla="*/ 7613 h 10000"/>
                  <a:gd name="connsiteX23" fmla="*/ 604 w 10000"/>
                  <a:gd name="connsiteY23" fmla="*/ 7350 h 10000"/>
                  <a:gd name="connsiteX24" fmla="*/ 556 w 10000"/>
                  <a:gd name="connsiteY24" fmla="*/ 7204 h 10000"/>
                  <a:gd name="connsiteX25" fmla="*/ 509 w 10000"/>
                  <a:gd name="connsiteY25" fmla="*/ 7116 h 10000"/>
                  <a:gd name="connsiteX26" fmla="*/ 477 w 10000"/>
                  <a:gd name="connsiteY26" fmla="*/ 7042 h 10000"/>
                  <a:gd name="connsiteX27" fmla="*/ 493 w 10000"/>
                  <a:gd name="connsiteY27" fmla="*/ 6618 h 10000"/>
                  <a:gd name="connsiteX28" fmla="*/ 413 w 10000"/>
                  <a:gd name="connsiteY28" fmla="*/ 5974 h 10000"/>
                  <a:gd name="connsiteX29" fmla="*/ 509 w 10000"/>
                  <a:gd name="connsiteY29" fmla="*/ 5564 h 10000"/>
                  <a:gd name="connsiteX30" fmla="*/ 397 w 10000"/>
                  <a:gd name="connsiteY30" fmla="*/ 5154 h 10000"/>
                  <a:gd name="connsiteX31" fmla="*/ 16 w 10000"/>
                  <a:gd name="connsiteY31" fmla="*/ 4949 h 10000"/>
                  <a:gd name="connsiteX32" fmla="*/ 0 w 10000"/>
                  <a:gd name="connsiteY32" fmla="*/ 4934 h 10000"/>
                  <a:gd name="connsiteX33" fmla="*/ 111 w 10000"/>
                  <a:gd name="connsiteY33" fmla="*/ 4612 h 10000"/>
                  <a:gd name="connsiteX34" fmla="*/ 223 w 10000"/>
                  <a:gd name="connsiteY34" fmla="*/ 4158 h 10000"/>
                  <a:gd name="connsiteX35" fmla="*/ 366 w 10000"/>
                  <a:gd name="connsiteY35" fmla="*/ 3895 h 10000"/>
                  <a:gd name="connsiteX36" fmla="*/ 429 w 10000"/>
                  <a:gd name="connsiteY36" fmla="*/ 3543 h 10000"/>
                  <a:gd name="connsiteX37" fmla="*/ 350 w 10000"/>
                  <a:gd name="connsiteY37" fmla="*/ 3265 h 10000"/>
                  <a:gd name="connsiteX38" fmla="*/ 366 w 10000"/>
                  <a:gd name="connsiteY38" fmla="*/ 3265 h 10000"/>
                  <a:gd name="connsiteX39" fmla="*/ 493 w 10000"/>
                  <a:gd name="connsiteY39" fmla="*/ 3119 h 10000"/>
                  <a:gd name="connsiteX40" fmla="*/ 588 w 10000"/>
                  <a:gd name="connsiteY40" fmla="*/ 2914 h 10000"/>
                  <a:gd name="connsiteX41" fmla="*/ 684 w 10000"/>
                  <a:gd name="connsiteY41" fmla="*/ 2445 h 10000"/>
                  <a:gd name="connsiteX42" fmla="*/ 747 w 10000"/>
                  <a:gd name="connsiteY42" fmla="*/ 2182 h 10000"/>
                  <a:gd name="connsiteX43" fmla="*/ 1049 w 10000"/>
                  <a:gd name="connsiteY43" fmla="*/ 1947 h 10000"/>
                  <a:gd name="connsiteX44" fmla="*/ 1224 w 10000"/>
                  <a:gd name="connsiteY44" fmla="*/ 1684 h 10000"/>
                  <a:gd name="connsiteX45" fmla="*/ 1606 w 10000"/>
                  <a:gd name="connsiteY45" fmla="*/ 1245 h 10000"/>
                  <a:gd name="connsiteX46" fmla="*/ 1749 w 10000"/>
                  <a:gd name="connsiteY46" fmla="*/ 1025 h 10000"/>
                  <a:gd name="connsiteX47" fmla="*/ 1828 w 10000"/>
                  <a:gd name="connsiteY47" fmla="*/ 791 h 10000"/>
                  <a:gd name="connsiteX48" fmla="*/ 1828 w 10000"/>
                  <a:gd name="connsiteY48" fmla="*/ 732 h 10000"/>
                  <a:gd name="connsiteX49" fmla="*/ 1828 w 10000"/>
                  <a:gd name="connsiteY49" fmla="*/ 732 h 10000"/>
                  <a:gd name="connsiteX50" fmla="*/ 2417 w 10000"/>
                  <a:gd name="connsiteY50" fmla="*/ 761 h 10000"/>
                  <a:gd name="connsiteX51" fmla="*/ 5294 w 10000"/>
                  <a:gd name="connsiteY51" fmla="*/ 381 h 10000"/>
                  <a:gd name="connsiteX52" fmla="*/ 6057 w 10000"/>
                  <a:gd name="connsiteY52" fmla="*/ 366 h 10000"/>
                  <a:gd name="connsiteX53" fmla="*/ 6073 w 10000"/>
                  <a:gd name="connsiteY53" fmla="*/ 0 h 10000"/>
                  <a:gd name="connsiteX54" fmla="*/ 6709 w 10000"/>
                  <a:gd name="connsiteY54" fmla="*/ 205 h 10000"/>
                  <a:gd name="connsiteX55" fmla="*/ 6979 w 10000"/>
                  <a:gd name="connsiteY55" fmla="*/ 2548 h 10000"/>
                  <a:gd name="connsiteX56" fmla="*/ 6979 w 10000"/>
                  <a:gd name="connsiteY56" fmla="*/ 2548 h 10000"/>
                  <a:gd name="connsiteX57" fmla="*/ 7250 w 10000"/>
                  <a:gd name="connsiteY57" fmla="*/ 2548 h 10000"/>
                  <a:gd name="connsiteX58" fmla="*/ 7504 w 10000"/>
                  <a:gd name="connsiteY58" fmla="*/ 4202 h 10000"/>
                  <a:gd name="connsiteX59" fmla="*/ 7886 w 10000"/>
                  <a:gd name="connsiteY59" fmla="*/ 4202 h 10000"/>
                  <a:gd name="connsiteX60" fmla="*/ 10000 w 10000"/>
                  <a:gd name="connsiteY60" fmla="*/ 4978 h 10000"/>
                  <a:gd name="connsiteX61" fmla="*/ 10000 w 10000"/>
                  <a:gd name="connsiteY61" fmla="*/ 4978 h 10000"/>
                  <a:gd name="connsiteX62" fmla="*/ 9316 w 10000"/>
                  <a:gd name="connsiteY62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779 w 10000"/>
                  <a:gd name="connsiteY22" fmla="*/ 7613 h 10000"/>
                  <a:gd name="connsiteX23" fmla="*/ 604 w 10000"/>
                  <a:gd name="connsiteY23" fmla="*/ 7350 h 10000"/>
                  <a:gd name="connsiteX24" fmla="*/ 556 w 10000"/>
                  <a:gd name="connsiteY24" fmla="*/ 7204 h 10000"/>
                  <a:gd name="connsiteX25" fmla="*/ 509 w 10000"/>
                  <a:gd name="connsiteY25" fmla="*/ 7116 h 10000"/>
                  <a:gd name="connsiteX26" fmla="*/ 493 w 10000"/>
                  <a:gd name="connsiteY26" fmla="*/ 6618 h 10000"/>
                  <a:gd name="connsiteX27" fmla="*/ 413 w 10000"/>
                  <a:gd name="connsiteY27" fmla="*/ 5974 h 10000"/>
                  <a:gd name="connsiteX28" fmla="*/ 509 w 10000"/>
                  <a:gd name="connsiteY28" fmla="*/ 5564 h 10000"/>
                  <a:gd name="connsiteX29" fmla="*/ 397 w 10000"/>
                  <a:gd name="connsiteY29" fmla="*/ 5154 h 10000"/>
                  <a:gd name="connsiteX30" fmla="*/ 16 w 10000"/>
                  <a:gd name="connsiteY30" fmla="*/ 4949 h 10000"/>
                  <a:gd name="connsiteX31" fmla="*/ 0 w 10000"/>
                  <a:gd name="connsiteY31" fmla="*/ 4934 h 10000"/>
                  <a:gd name="connsiteX32" fmla="*/ 111 w 10000"/>
                  <a:gd name="connsiteY32" fmla="*/ 4612 h 10000"/>
                  <a:gd name="connsiteX33" fmla="*/ 223 w 10000"/>
                  <a:gd name="connsiteY33" fmla="*/ 4158 h 10000"/>
                  <a:gd name="connsiteX34" fmla="*/ 366 w 10000"/>
                  <a:gd name="connsiteY34" fmla="*/ 3895 h 10000"/>
                  <a:gd name="connsiteX35" fmla="*/ 429 w 10000"/>
                  <a:gd name="connsiteY35" fmla="*/ 3543 h 10000"/>
                  <a:gd name="connsiteX36" fmla="*/ 350 w 10000"/>
                  <a:gd name="connsiteY36" fmla="*/ 3265 h 10000"/>
                  <a:gd name="connsiteX37" fmla="*/ 366 w 10000"/>
                  <a:gd name="connsiteY37" fmla="*/ 3265 h 10000"/>
                  <a:gd name="connsiteX38" fmla="*/ 493 w 10000"/>
                  <a:gd name="connsiteY38" fmla="*/ 3119 h 10000"/>
                  <a:gd name="connsiteX39" fmla="*/ 588 w 10000"/>
                  <a:gd name="connsiteY39" fmla="*/ 2914 h 10000"/>
                  <a:gd name="connsiteX40" fmla="*/ 684 w 10000"/>
                  <a:gd name="connsiteY40" fmla="*/ 2445 h 10000"/>
                  <a:gd name="connsiteX41" fmla="*/ 747 w 10000"/>
                  <a:gd name="connsiteY41" fmla="*/ 2182 h 10000"/>
                  <a:gd name="connsiteX42" fmla="*/ 1049 w 10000"/>
                  <a:gd name="connsiteY42" fmla="*/ 1947 h 10000"/>
                  <a:gd name="connsiteX43" fmla="*/ 1224 w 10000"/>
                  <a:gd name="connsiteY43" fmla="*/ 1684 h 10000"/>
                  <a:gd name="connsiteX44" fmla="*/ 1606 w 10000"/>
                  <a:gd name="connsiteY44" fmla="*/ 1245 h 10000"/>
                  <a:gd name="connsiteX45" fmla="*/ 1749 w 10000"/>
                  <a:gd name="connsiteY45" fmla="*/ 1025 h 10000"/>
                  <a:gd name="connsiteX46" fmla="*/ 1828 w 10000"/>
                  <a:gd name="connsiteY46" fmla="*/ 791 h 10000"/>
                  <a:gd name="connsiteX47" fmla="*/ 1828 w 10000"/>
                  <a:gd name="connsiteY47" fmla="*/ 732 h 10000"/>
                  <a:gd name="connsiteX48" fmla="*/ 1828 w 10000"/>
                  <a:gd name="connsiteY48" fmla="*/ 732 h 10000"/>
                  <a:gd name="connsiteX49" fmla="*/ 2417 w 10000"/>
                  <a:gd name="connsiteY49" fmla="*/ 761 h 10000"/>
                  <a:gd name="connsiteX50" fmla="*/ 5294 w 10000"/>
                  <a:gd name="connsiteY50" fmla="*/ 381 h 10000"/>
                  <a:gd name="connsiteX51" fmla="*/ 6057 w 10000"/>
                  <a:gd name="connsiteY51" fmla="*/ 366 h 10000"/>
                  <a:gd name="connsiteX52" fmla="*/ 6073 w 10000"/>
                  <a:gd name="connsiteY52" fmla="*/ 0 h 10000"/>
                  <a:gd name="connsiteX53" fmla="*/ 6709 w 10000"/>
                  <a:gd name="connsiteY53" fmla="*/ 205 h 10000"/>
                  <a:gd name="connsiteX54" fmla="*/ 6979 w 10000"/>
                  <a:gd name="connsiteY54" fmla="*/ 2548 h 10000"/>
                  <a:gd name="connsiteX55" fmla="*/ 6979 w 10000"/>
                  <a:gd name="connsiteY55" fmla="*/ 2548 h 10000"/>
                  <a:gd name="connsiteX56" fmla="*/ 7250 w 10000"/>
                  <a:gd name="connsiteY56" fmla="*/ 2548 h 10000"/>
                  <a:gd name="connsiteX57" fmla="*/ 7504 w 10000"/>
                  <a:gd name="connsiteY57" fmla="*/ 4202 h 10000"/>
                  <a:gd name="connsiteX58" fmla="*/ 7886 w 10000"/>
                  <a:gd name="connsiteY58" fmla="*/ 4202 h 10000"/>
                  <a:gd name="connsiteX59" fmla="*/ 10000 w 10000"/>
                  <a:gd name="connsiteY59" fmla="*/ 4978 h 10000"/>
                  <a:gd name="connsiteX60" fmla="*/ 10000 w 10000"/>
                  <a:gd name="connsiteY60" fmla="*/ 4978 h 10000"/>
                  <a:gd name="connsiteX61" fmla="*/ 9316 w 10000"/>
                  <a:gd name="connsiteY61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763 w 10000"/>
                  <a:gd name="connsiteY19" fmla="*/ 8785 h 10000"/>
                  <a:gd name="connsiteX20" fmla="*/ 986 w 10000"/>
                  <a:gd name="connsiteY20" fmla="*/ 8492 h 10000"/>
                  <a:gd name="connsiteX21" fmla="*/ 922 w 10000"/>
                  <a:gd name="connsiteY21" fmla="*/ 8053 h 10000"/>
                  <a:gd name="connsiteX22" fmla="*/ 604 w 10000"/>
                  <a:gd name="connsiteY22" fmla="*/ 7350 h 10000"/>
                  <a:gd name="connsiteX23" fmla="*/ 556 w 10000"/>
                  <a:gd name="connsiteY23" fmla="*/ 7204 h 10000"/>
                  <a:gd name="connsiteX24" fmla="*/ 509 w 10000"/>
                  <a:gd name="connsiteY24" fmla="*/ 7116 h 10000"/>
                  <a:gd name="connsiteX25" fmla="*/ 493 w 10000"/>
                  <a:gd name="connsiteY25" fmla="*/ 6618 h 10000"/>
                  <a:gd name="connsiteX26" fmla="*/ 413 w 10000"/>
                  <a:gd name="connsiteY26" fmla="*/ 5974 h 10000"/>
                  <a:gd name="connsiteX27" fmla="*/ 509 w 10000"/>
                  <a:gd name="connsiteY27" fmla="*/ 5564 h 10000"/>
                  <a:gd name="connsiteX28" fmla="*/ 397 w 10000"/>
                  <a:gd name="connsiteY28" fmla="*/ 5154 h 10000"/>
                  <a:gd name="connsiteX29" fmla="*/ 16 w 10000"/>
                  <a:gd name="connsiteY29" fmla="*/ 4949 h 10000"/>
                  <a:gd name="connsiteX30" fmla="*/ 0 w 10000"/>
                  <a:gd name="connsiteY30" fmla="*/ 4934 h 10000"/>
                  <a:gd name="connsiteX31" fmla="*/ 111 w 10000"/>
                  <a:gd name="connsiteY31" fmla="*/ 4612 h 10000"/>
                  <a:gd name="connsiteX32" fmla="*/ 223 w 10000"/>
                  <a:gd name="connsiteY32" fmla="*/ 4158 h 10000"/>
                  <a:gd name="connsiteX33" fmla="*/ 366 w 10000"/>
                  <a:gd name="connsiteY33" fmla="*/ 3895 h 10000"/>
                  <a:gd name="connsiteX34" fmla="*/ 429 w 10000"/>
                  <a:gd name="connsiteY34" fmla="*/ 3543 h 10000"/>
                  <a:gd name="connsiteX35" fmla="*/ 350 w 10000"/>
                  <a:gd name="connsiteY35" fmla="*/ 3265 h 10000"/>
                  <a:gd name="connsiteX36" fmla="*/ 366 w 10000"/>
                  <a:gd name="connsiteY36" fmla="*/ 3265 h 10000"/>
                  <a:gd name="connsiteX37" fmla="*/ 493 w 10000"/>
                  <a:gd name="connsiteY37" fmla="*/ 3119 h 10000"/>
                  <a:gd name="connsiteX38" fmla="*/ 588 w 10000"/>
                  <a:gd name="connsiteY38" fmla="*/ 2914 h 10000"/>
                  <a:gd name="connsiteX39" fmla="*/ 684 w 10000"/>
                  <a:gd name="connsiteY39" fmla="*/ 2445 h 10000"/>
                  <a:gd name="connsiteX40" fmla="*/ 747 w 10000"/>
                  <a:gd name="connsiteY40" fmla="*/ 2182 h 10000"/>
                  <a:gd name="connsiteX41" fmla="*/ 1049 w 10000"/>
                  <a:gd name="connsiteY41" fmla="*/ 1947 h 10000"/>
                  <a:gd name="connsiteX42" fmla="*/ 1224 w 10000"/>
                  <a:gd name="connsiteY42" fmla="*/ 1684 h 10000"/>
                  <a:gd name="connsiteX43" fmla="*/ 1606 w 10000"/>
                  <a:gd name="connsiteY43" fmla="*/ 1245 h 10000"/>
                  <a:gd name="connsiteX44" fmla="*/ 1749 w 10000"/>
                  <a:gd name="connsiteY44" fmla="*/ 1025 h 10000"/>
                  <a:gd name="connsiteX45" fmla="*/ 1828 w 10000"/>
                  <a:gd name="connsiteY45" fmla="*/ 791 h 10000"/>
                  <a:gd name="connsiteX46" fmla="*/ 1828 w 10000"/>
                  <a:gd name="connsiteY46" fmla="*/ 732 h 10000"/>
                  <a:gd name="connsiteX47" fmla="*/ 1828 w 10000"/>
                  <a:gd name="connsiteY47" fmla="*/ 732 h 10000"/>
                  <a:gd name="connsiteX48" fmla="*/ 2417 w 10000"/>
                  <a:gd name="connsiteY48" fmla="*/ 761 h 10000"/>
                  <a:gd name="connsiteX49" fmla="*/ 5294 w 10000"/>
                  <a:gd name="connsiteY49" fmla="*/ 381 h 10000"/>
                  <a:gd name="connsiteX50" fmla="*/ 6057 w 10000"/>
                  <a:gd name="connsiteY50" fmla="*/ 366 h 10000"/>
                  <a:gd name="connsiteX51" fmla="*/ 6073 w 10000"/>
                  <a:gd name="connsiteY51" fmla="*/ 0 h 10000"/>
                  <a:gd name="connsiteX52" fmla="*/ 6709 w 10000"/>
                  <a:gd name="connsiteY52" fmla="*/ 205 h 10000"/>
                  <a:gd name="connsiteX53" fmla="*/ 6979 w 10000"/>
                  <a:gd name="connsiteY53" fmla="*/ 2548 h 10000"/>
                  <a:gd name="connsiteX54" fmla="*/ 6979 w 10000"/>
                  <a:gd name="connsiteY54" fmla="*/ 2548 h 10000"/>
                  <a:gd name="connsiteX55" fmla="*/ 7250 w 10000"/>
                  <a:gd name="connsiteY55" fmla="*/ 2548 h 10000"/>
                  <a:gd name="connsiteX56" fmla="*/ 7504 w 10000"/>
                  <a:gd name="connsiteY56" fmla="*/ 4202 h 10000"/>
                  <a:gd name="connsiteX57" fmla="*/ 7886 w 10000"/>
                  <a:gd name="connsiteY57" fmla="*/ 4202 h 10000"/>
                  <a:gd name="connsiteX58" fmla="*/ 10000 w 10000"/>
                  <a:gd name="connsiteY58" fmla="*/ 4978 h 10000"/>
                  <a:gd name="connsiteX59" fmla="*/ 10000 w 10000"/>
                  <a:gd name="connsiteY59" fmla="*/ 4978 h 10000"/>
                  <a:gd name="connsiteX60" fmla="*/ 9316 w 10000"/>
                  <a:gd name="connsiteY60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827 w 10000"/>
                  <a:gd name="connsiteY18" fmla="*/ 9136 h 10000"/>
                  <a:gd name="connsiteX19" fmla="*/ 986 w 10000"/>
                  <a:gd name="connsiteY19" fmla="*/ 8492 h 10000"/>
                  <a:gd name="connsiteX20" fmla="*/ 922 w 10000"/>
                  <a:gd name="connsiteY20" fmla="*/ 8053 h 10000"/>
                  <a:gd name="connsiteX21" fmla="*/ 604 w 10000"/>
                  <a:gd name="connsiteY21" fmla="*/ 7350 h 10000"/>
                  <a:gd name="connsiteX22" fmla="*/ 556 w 10000"/>
                  <a:gd name="connsiteY22" fmla="*/ 7204 h 10000"/>
                  <a:gd name="connsiteX23" fmla="*/ 509 w 10000"/>
                  <a:gd name="connsiteY23" fmla="*/ 7116 h 10000"/>
                  <a:gd name="connsiteX24" fmla="*/ 493 w 10000"/>
                  <a:gd name="connsiteY24" fmla="*/ 6618 h 10000"/>
                  <a:gd name="connsiteX25" fmla="*/ 413 w 10000"/>
                  <a:gd name="connsiteY25" fmla="*/ 5974 h 10000"/>
                  <a:gd name="connsiteX26" fmla="*/ 509 w 10000"/>
                  <a:gd name="connsiteY26" fmla="*/ 5564 h 10000"/>
                  <a:gd name="connsiteX27" fmla="*/ 397 w 10000"/>
                  <a:gd name="connsiteY27" fmla="*/ 5154 h 10000"/>
                  <a:gd name="connsiteX28" fmla="*/ 16 w 10000"/>
                  <a:gd name="connsiteY28" fmla="*/ 4949 h 10000"/>
                  <a:gd name="connsiteX29" fmla="*/ 0 w 10000"/>
                  <a:gd name="connsiteY29" fmla="*/ 4934 h 10000"/>
                  <a:gd name="connsiteX30" fmla="*/ 111 w 10000"/>
                  <a:gd name="connsiteY30" fmla="*/ 4612 h 10000"/>
                  <a:gd name="connsiteX31" fmla="*/ 223 w 10000"/>
                  <a:gd name="connsiteY31" fmla="*/ 4158 h 10000"/>
                  <a:gd name="connsiteX32" fmla="*/ 366 w 10000"/>
                  <a:gd name="connsiteY32" fmla="*/ 3895 h 10000"/>
                  <a:gd name="connsiteX33" fmla="*/ 429 w 10000"/>
                  <a:gd name="connsiteY33" fmla="*/ 3543 h 10000"/>
                  <a:gd name="connsiteX34" fmla="*/ 350 w 10000"/>
                  <a:gd name="connsiteY34" fmla="*/ 3265 h 10000"/>
                  <a:gd name="connsiteX35" fmla="*/ 366 w 10000"/>
                  <a:gd name="connsiteY35" fmla="*/ 3265 h 10000"/>
                  <a:gd name="connsiteX36" fmla="*/ 493 w 10000"/>
                  <a:gd name="connsiteY36" fmla="*/ 3119 h 10000"/>
                  <a:gd name="connsiteX37" fmla="*/ 588 w 10000"/>
                  <a:gd name="connsiteY37" fmla="*/ 2914 h 10000"/>
                  <a:gd name="connsiteX38" fmla="*/ 684 w 10000"/>
                  <a:gd name="connsiteY38" fmla="*/ 2445 h 10000"/>
                  <a:gd name="connsiteX39" fmla="*/ 747 w 10000"/>
                  <a:gd name="connsiteY39" fmla="*/ 2182 h 10000"/>
                  <a:gd name="connsiteX40" fmla="*/ 1049 w 10000"/>
                  <a:gd name="connsiteY40" fmla="*/ 1947 h 10000"/>
                  <a:gd name="connsiteX41" fmla="*/ 1224 w 10000"/>
                  <a:gd name="connsiteY41" fmla="*/ 1684 h 10000"/>
                  <a:gd name="connsiteX42" fmla="*/ 1606 w 10000"/>
                  <a:gd name="connsiteY42" fmla="*/ 1245 h 10000"/>
                  <a:gd name="connsiteX43" fmla="*/ 1749 w 10000"/>
                  <a:gd name="connsiteY43" fmla="*/ 1025 h 10000"/>
                  <a:gd name="connsiteX44" fmla="*/ 1828 w 10000"/>
                  <a:gd name="connsiteY44" fmla="*/ 791 h 10000"/>
                  <a:gd name="connsiteX45" fmla="*/ 1828 w 10000"/>
                  <a:gd name="connsiteY45" fmla="*/ 732 h 10000"/>
                  <a:gd name="connsiteX46" fmla="*/ 1828 w 10000"/>
                  <a:gd name="connsiteY46" fmla="*/ 732 h 10000"/>
                  <a:gd name="connsiteX47" fmla="*/ 2417 w 10000"/>
                  <a:gd name="connsiteY47" fmla="*/ 761 h 10000"/>
                  <a:gd name="connsiteX48" fmla="*/ 5294 w 10000"/>
                  <a:gd name="connsiteY48" fmla="*/ 381 h 10000"/>
                  <a:gd name="connsiteX49" fmla="*/ 6057 w 10000"/>
                  <a:gd name="connsiteY49" fmla="*/ 366 h 10000"/>
                  <a:gd name="connsiteX50" fmla="*/ 6073 w 10000"/>
                  <a:gd name="connsiteY50" fmla="*/ 0 h 10000"/>
                  <a:gd name="connsiteX51" fmla="*/ 6709 w 10000"/>
                  <a:gd name="connsiteY51" fmla="*/ 205 h 10000"/>
                  <a:gd name="connsiteX52" fmla="*/ 6979 w 10000"/>
                  <a:gd name="connsiteY52" fmla="*/ 2548 h 10000"/>
                  <a:gd name="connsiteX53" fmla="*/ 6979 w 10000"/>
                  <a:gd name="connsiteY53" fmla="*/ 2548 h 10000"/>
                  <a:gd name="connsiteX54" fmla="*/ 7250 w 10000"/>
                  <a:gd name="connsiteY54" fmla="*/ 2548 h 10000"/>
                  <a:gd name="connsiteX55" fmla="*/ 7504 w 10000"/>
                  <a:gd name="connsiteY55" fmla="*/ 4202 h 10000"/>
                  <a:gd name="connsiteX56" fmla="*/ 7886 w 10000"/>
                  <a:gd name="connsiteY56" fmla="*/ 4202 h 10000"/>
                  <a:gd name="connsiteX57" fmla="*/ 10000 w 10000"/>
                  <a:gd name="connsiteY57" fmla="*/ 4978 h 10000"/>
                  <a:gd name="connsiteX58" fmla="*/ 10000 w 10000"/>
                  <a:gd name="connsiteY58" fmla="*/ 4978 h 10000"/>
                  <a:gd name="connsiteX59" fmla="*/ 9316 w 10000"/>
                  <a:gd name="connsiteY59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986 w 10000"/>
                  <a:gd name="connsiteY18" fmla="*/ 8492 h 10000"/>
                  <a:gd name="connsiteX19" fmla="*/ 922 w 10000"/>
                  <a:gd name="connsiteY19" fmla="*/ 8053 h 10000"/>
                  <a:gd name="connsiteX20" fmla="*/ 604 w 10000"/>
                  <a:gd name="connsiteY20" fmla="*/ 7350 h 10000"/>
                  <a:gd name="connsiteX21" fmla="*/ 556 w 10000"/>
                  <a:gd name="connsiteY21" fmla="*/ 7204 h 10000"/>
                  <a:gd name="connsiteX22" fmla="*/ 509 w 10000"/>
                  <a:gd name="connsiteY22" fmla="*/ 7116 h 10000"/>
                  <a:gd name="connsiteX23" fmla="*/ 493 w 10000"/>
                  <a:gd name="connsiteY23" fmla="*/ 6618 h 10000"/>
                  <a:gd name="connsiteX24" fmla="*/ 413 w 10000"/>
                  <a:gd name="connsiteY24" fmla="*/ 5974 h 10000"/>
                  <a:gd name="connsiteX25" fmla="*/ 509 w 10000"/>
                  <a:gd name="connsiteY25" fmla="*/ 5564 h 10000"/>
                  <a:gd name="connsiteX26" fmla="*/ 397 w 10000"/>
                  <a:gd name="connsiteY26" fmla="*/ 5154 h 10000"/>
                  <a:gd name="connsiteX27" fmla="*/ 16 w 10000"/>
                  <a:gd name="connsiteY27" fmla="*/ 4949 h 10000"/>
                  <a:gd name="connsiteX28" fmla="*/ 0 w 10000"/>
                  <a:gd name="connsiteY28" fmla="*/ 4934 h 10000"/>
                  <a:gd name="connsiteX29" fmla="*/ 111 w 10000"/>
                  <a:gd name="connsiteY29" fmla="*/ 4612 h 10000"/>
                  <a:gd name="connsiteX30" fmla="*/ 223 w 10000"/>
                  <a:gd name="connsiteY30" fmla="*/ 4158 h 10000"/>
                  <a:gd name="connsiteX31" fmla="*/ 366 w 10000"/>
                  <a:gd name="connsiteY31" fmla="*/ 3895 h 10000"/>
                  <a:gd name="connsiteX32" fmla="*/ 429 w 10000"/>
                  <a:gd name="connsiteY32" fmla="*/ 3543 h 10000"/>
                  <a:gd name="connsiteX33" fmla="*/ 350 w 10000"/>
                  <a:gd name="connsiteY33" fmla="*/ 3265 h 10000"/>
                  <a:gd name="connsiteX34" fmla="*/ 366 w 10000"/>
                  <a:gd name="connsiteY34" fmla="*/ 3265 h 10000"/>
                  <a:gd name="connsiteX35" fmla="*/ 493 w 10000"/>
                  <a:gd name="connsiteY35" fmla="*/ 3119 h 10000"/>
                  <a:gd name="connsiteX36" fmla="*/ 588 w 10000"/>
                  <a:gd name="connsiteY36" fmla="*/ 2914 h 10000"/>
                  <a:gd name="connsiteX37" fmla="*/ 684 w 10000"/>
                  <a:gd name="connsiteY37" fmla="*/ 2445 h 10000"/>
                  <a:gd name="connsiteX38" fmla="*/ 747 w 10000"/>
                  <a:gd name="connsiteY38" fmla="*/ 2182 h 10000"/>
                  <a:gd name="connsiteX39" fmla="*/ 1049 w 10000"/>
                  <a:gd name="connsiteY39" fmla="*/ 1947 h 10000"/>
                  <a:gd name="connsiteX40" fmla="*/ 1224 w 10000"/>
                  <a:gd name="connsiteY40" fmla="*/ 1684 h 10000"/>
                  <a:gd name="connsiteX41" fmla="*/ 1606 w 10000"/>
                  <a:gd name="connsiteY41" fmla="*/ 1245 h 10000"/>
                  <a:gd name="connsiteX42" fmla="*/ 1749 w 10000"/>
                  <a:gd name="connsiteY42" fmla="*/ 1025 h 10000"/>
                  <a:gd name="connsiteX43" fmla="*/ 1828 w 10000"/>
                  <a:gd name="connsiteY43" fmla="*/ 791 h 10000"/>
                  <a:gd name="connsiteX44" fmla="*/ 1828 w 10000"/>
                  <a:gd name="connsiteY44" fmla="*/ 732 h 10000"/>
                  <a:gd name="connsiteX45" fmla="*/ 1828 w 10000"/>
                  <a:gd name="connsiteY45" fmla="*/ 732 h 10000"/>
                  <a:gd name="connsiteX46" fmla="*/ 2417 w 10000"/>
                  <a:gd name="connsiteY46" fmla="*/ 761 h 10000"/>
                  <a:gd name="connsiteX47" fmla="*/ 5294 w 10000"/>
                  <a:gd name="connsiteY47" fmla="*/ 381 h 10000"/>
                  <a:gd name="connsiteX48" fmla="*/ 6057 w 10000"/>
                  <a:gd name="connsiteY48" fmla="*/ 366 h 10000"/>
                  <a:gd name="connsiteX49" fmla="*/ 6073 w 10000"/>
                  <a:gd name="connsiteY49" fmla="*/ 0 h 10000"/>
                  <a:gd name="connsiteX50" fmla="*/ 6709 w 10000"/>
                  <a:gd name="connsiteY50" fmla="*/ 205 h 10000"/>
                  <a:gd name="connsiteX51" fmla="*/ 6979 w 10000"/>
                  <a:gd name="connsiteY51" fmla="*/ 2548 h 10000"/>
                  <a:gd name="connsiteX52" fmla="*/ 6979 w 10000"/>
                  <a:gd name="connsiteY52" fmla="*/ 2548 h 10000"/>
                  <a:gd name="connsiteX53" fmla="*/ 7250 w 10000"/>
                  <a:gd name="connsiteY53" fmla="*/ 2548 h 10000"/>
                  <a:gd name="connsiteX54" fmla="*/ 7504 w 10000"/>
                  <a:gd name="connsiteY54" fmla="*/ 4202 h 10000"/>
                  <a:gd name="connsiteX55" fmla="*/ 7886 w 10000"/>
                  <a:gd name="connsiteY55" fmla="*/ 4202 h 10000"/>
                  <a:gd name="connsiteX56" fmla="*/ 10000 w 10000"/>
                  <a:gd name="connsiteY56" fmla="*/ 4978 h 10000"/>
                  <a:gd name="connsiteX57" fmla="*/ 10000 w 10000"/>
                  <a:gd name="connsiteY57" fmla="*/ 4978 h 10000"/>
                  <a:gd name="connsiteX58" fmla="*/ 9316 w 10000"/>
                  <a:gd name="connsiteY58" fmla="*/ 6237 h 10000"/>
                  <a:gd name="connsiteX0" fmla="*/ 9316 w 10000"/>
                  <a:gd name="connsiteY0" fmla="*/ 6237 h 10000"/>
                  <a:gd name="connsiteX1" fmla="*/ 9046 w 10000"/>
                  <a:gd name="connsiteY1" fmla="*/ 6691 h 10000"/>
                  <a:gd name="connsiteX2" fmla="*/ 8919 w 10000"/>
                  <a:gd name="connsiteY2" fmla="*/ 6691 h 10000"/>
                  <a:gd name="connsiteX3" fmla="*/ 8267 w 10000"/>
                  <a:gd name="connsiteY3" fmla="*/ 8023 h 10000"/>
                  <a:gd name="connsiteX4" fmla="*/ 8108 w 10000"/>
                  <a:gd name="connsiteY4" fmla="*/ 7994 h 10000"/>
                  <a:gd name="connsiteX5" fmla="*/ 8092 w 10000"/>
                  <a:gd name="connsiteY5" fmla="*/ 7321 h 10000"/>
                  <a:gd name="connsiteX6" fmla="*/ 6693 w 10000"/>
                  <a:gd name="connsiteY6" fmla="*/ 7921 h 10000"/>
                  <a:gd name="connsiteX7" fmla="*/ 6900 w 10000"/>
                  <a:gd name="connsiteY7" fmla="*/ 8712 h 10000"/>
                  <a:gd name="connsiteX8" fmla="*/ 6900 w 10000"/>
                  <a:gd name="connsiteY8" fmla="*/ 8712 h 10000"/>
                  <a:gd name="connsiteX9" fmla="*/ 6057 w 10000"/>
                  <a:gd name="connsiteY9" fmla="*/ 9092 h 10000"/>
                  <a:gd name="connsiteX10" fmla="*/ 5882 w 10000"/>
                  <a:gd name="connsiteY10" fmla="*/ 8302 h 10000"/>
                  <a:gd name="connsiteX11" fmla="*/ 3180 w 10000"/>
                  <a:gd name="connsiteY11" fmla="*/ 8477 h 10000"/>
                  <a:gd name="connsiteX12" fmla="*/ 3339 w 10000"/>
                  <a:gd name="connsiteY12" fmla="*/ 9780 h 10000"/>
                  <a:gd name="connsiteX13" fmla="*/ 1224 w 10000"/>
                  <a:gd name="connsiteY13" fmla="*/ 10000 h 10000"/>
                  <a:gd name="connsiteX14" fmla="*/ 1224 w 10000"/>
                  <a:gd name="connsiteY14" fmla="*/ 10000 h 10000"/>
                  <a:gd name="connsiteX15" fmla="*/ 1272 w 10000"/>
                  <a:gd name="connsiteY15" fmla="*/ 9868 h 10000"/>
                  <a:gd name="connsiteX16" fmla="*/ 1192 w 10000"/>
                  <a:gd name="connsiteY16" fmla="*/ 9619 h 10000"/>
                  <a:gd name="connsiteX17" fmla="*/ 938 w 10000"/>
                  <a:gd name="connsiteY17" fmla="*/ 9327 h 10000"/>
                  <a:gd name="connsiteX18" fmla="*/ 986 w 10000"/>
                  <a:gd name="connsiteY18" fmla="*/ 8492 h 10000"/>
                  <a:gd name="connsiteX19" fmla="*/ 922 w 10000"/>
                  <a:gd name="connsiteY19" fmla="*/ 8053 h 10000"/>
                  <a:gd name="connsiteX20" fmla="*/ 604 w 10000"/>
                  <a:gd name="connsiteY20" fmla="*/ 7350 h 10000"/>
                  <a:gd name="connsiteX21" fmla="*/ 556 w 10000"/>
                  <a:gd name="connsiteY21" fmla="*/ 7204 h 10000"/>
                  <a:gd name="connsiteX22" fmla="*/ 509 w 10000"/>
                  <a:gd name="connsiteY22" fmla="*/ 7116 h 10000"/>
                  <a:gd name="connsiteX23" fmla="*/ 493 w 10000"/>
                  <a:gd name="connsiteY23" fmla="*/ 6618 h 10000"/>
                  <a:gd name="connsiteX24" fmla="*/ 413 w 10000"/>
                  <a:gd name="connsiteY24" fmla="*/ 5974 h 10000"/>
                  <a:gd name="connsiteX25" fmla="*/ 509 w 10000"/>
                  <a:gd name="connsiteY25" fmla="*/ 5564 h 10000"/>
                  <a:gd name="connsiteX26" fmla="*/ 397 w 10000"/>
                  <a:gd name="connsiteY26" fmla="*/ 5154 h 10000"/>
                  <a:gd name="connsiteX27" fmla="*/ 16 w 10000"/>
                  <a:gd name="connsiteY27" fmla="*/ 4949 h 10000"/>
                  <a:gd name="connsiteX28" fmla="*/ 0 w 10000"/>
                  <a:gd name="connsiteY28" fmla="*/ 4934 h 10000"/>
                  <a:gd name="connsiteX29" fmla="*/ 111 w 10000"/>
                  <a:gd name="connsiteY29" fmla="*/ 4612 h 10000"/>
                  <a:gd name="connsiteX30" fmla="*/ 223 w 10000"/>
                  <a:gd name="connsiteY30" fmla="*/ 4158 h 10000"/>
                  <a:gd name="connsiteX31" fmla="*/ 366 w 10000"/>
                  <a:gd name="connsiteY31" fmla="*/ 3895 h 10000"/>
                  <a:gd name="connsiteX32" fmla="*/ 350 w 10000"/>
                  <a:gd name="connsiteY32" fmla="*/ 3265 h 10000"/>
                  <a:gd name="connsiteX33" fmla="*/ 366 w 10000"/>
                  <a:gd name="connsiteY33" fmla="*/ 3265 h 10000"/>
                  <a:gd name="connsiteX34" fmla="*/ 493 w 10000"/>
                  <a:gd name="connsiteY34" fmla="*/ 3119 h 10000"/>
                  <a:gd name="connsiteX35" fmla="*/ 588 w 10000"/>
                  <a:gd name="connsiteY35" fmla="*/ 2914 h 10000"/>
                  <a:gd name="connsiteX36" fmla="*/ 684 w 10000"/>
                  <a:gd name="connsiteY36" fmla="*/ 2445 h 10000"/>
                  <a:gd name="connsiteX37" fmla="*/ 747 w 10000"/>
                  <a:gd name="connsiteY37" fmla="*/ 2182 h 10000"/>
                  <a:gd name="connsiteX38" fmla="*/ 1049 w 10000"/>
                  <a:gd name="connsiteY38" fmla="*/ 1947 h 10000"/>
                  <a:gd name="connsiteX39" fmla="*/ 1224 w 10000"/>
                  <a:gd name="connsiteY39" fmla="*/ 1684 h 10000"/>
                  <a:gd name="connsiteX40" fmla="*/ 1606 w 10000"/>
                  <a:gd name="connsiteY40" fmla="*/ 1245 h 10000"/>
                  <a:gd name="connsiteX41" fmla="*/ 1749 w 10000"/>
                  <a:gd name="connsiteY41" fmla="*/ 1025 h 10000"/>
                  <a:gd name="connsiteX42" fmla="*/ 1828 w 10000"/>
                  <a:gd name="connsiteY42" fmla="*/ 791 h 10000"/>
                  <a:gd name="connsiteX43" fmla="*/ 1828 w 10000"/>
                  <a:gd name="connsiteY43" fmla="*/ 732 h 10000"/>
                  <a:gd name="connsiteX44" fmla="*/ 1828 w 10000"/>
                  <a:gd name="connsiteY44" fmla="*/ 732 h 10000"/>
                  <a:gd name="connsiteX45" fmla="*/ 2417 w 10000"/>
                  <a:gd name="connsiteY45" fmla="*/ 761 h 10000"/>
                  <a:gd name="connsiteX46" fmla="*/ 5294 w 10000"/>
                  <a:gd name="connsiteY46" fmla="*/ 381 h 10000"/>
                  <a:gd name="connsiteX47" fmla="*/ 6057 w 10000"/>
                  <a:gd name="connsiteY47" fmla="*/ 366 h 10000"/>
                  <a:gd name="connsiteX48" fmla="*/ 6073 w 10000"/>
                  <a:gd name="connsiteY48" fmla="*/ 0 h 10000"/>
                  <a:gd name="connsiteX49" fmla="*/ 6709 w 10000"/>
                  <a:gd name="connsiteY49" fmla="*/ 205 h 10000"/>
                  <a:gd name="connsiteX50" fmla="*/ 6979 w 10000"/>
                  <a:gd name="connsiteY50" fmla="*/ 2548 h 10000"/>
                  <a:gd name="connsiteX51" fmla="*/ 6979 w 10000"/>
                  <a:gd name="connsiteY51" fmla="*/ 2548 h 10000"/>
                  <a:gd name="connsiteX52" fmla="*/ 7250 w 10000"/>
                  <a:gd name="connsiteY52" fmla="*/ 2548 h 10000"/>
                  <a:gd name="connsiteX53" fmla="*/ 7504 w 10000"/>
                  <a:gd name="connsiteY53" fmla="*/ 4202 h 10000"/>
                  <a:gd name="connsiteX54" fmla="*/ 7886 w 10000"/>
                  <a:gd name="connsiteY54" fmla="*/ 4202 h 10000"/>
                  <a:gd name="connsiteX55" fmla="*/ 10000 w 10000"/>
                  <a:gd name="connsiteY55" fmla="*/ 4978 h 10000"/>
                  <a:gd name="connsiteX56" fmla="*/ 10000 w 10000"/>
                  <a:gd name="connsiteY56" fmla="*/ 4978 h 10000"/>
                  <a:gd name="connsiteX57" fmla="*/ 9316 w 10000"/>
                  <a:gd name="connsiteY57" fmla="*/ 6237 h 10000"/>
                  <a:gd name="connsiteX0" fmla="*/ 9328 w 10012"/>
                  <a:gd name="connsiteY0" fmla="*/ 6237 h 10000"/>
                  <a:gd name="connsiteX1" fmla="*/ 9058 w 10012"/>
                  <a:gd name="connsiteY1" fmla="*/ 6691 h 10000"/>
                  <a:gd name="connsiteX2" fmla="*/ 8931 w 10012"/>
                  <a:gd name="connsiteY2" fmla="*/ 6691 h 10000"/>
                  <a:gd name="connsiteX3" fmla="*/ 8279 w 10012"/>
                  <a:gd name="connsiteY3" fmla="*/ 8023 h 10000"/>
                  <a:gd name="connsiteX4" fmla="*/ 8120 w 10012"/>
                  <a:gd name="connsiteY4" fmla="*/ 7994 h 10000"/>
                  <a:gd name="connsiteX5" fmla="*/ 8104 w 10012"/>
                  <a:gd name="connsiteY5" fmla="*/ 7321 h 10000"/>
                  <a:gd name="connsiteX6" fmla="*/ 6705 w 10012"/>
                  <a:gd name="connsiteY6" fmla="*/ 7921 h 10000"/>
                  <a:gd name="connsiteX7" fmla="*/ 6912 w 10012"/>
                  <a:gd name="connsiteY7" fmla="*/ 8712 h 10000"/>
                  <a:gd name="connsiteX8" fmla="*/ 6912 w 10012"/>
                  <a:gd name="connsiteY8" fmla="*/ 8712 h 10000"/>
                  <a:gd name="connsiteX9" fmla="*/ 6069 w 10012"/>
                  <a:gd name="connsiteY9" fmla="*/ 9092 h 10000"/>
                  <a:gd name="connsiteX10" fmla="*/ 5894 w 10012"/>
                  <a:gd name="connsiteY10" fmla="*/ 8302 h 10000"/>
                  <a:gd name="connsiteX11" fmla="*/ 3192 w 10012"/>
                  <a:gd name="connsiteY11" fmla="*/ 8477 h 10000"/>
                  <a:gd name="connsiteX12" fmla="*/ 3351 w 10012"/>
                  <a:gd name="connsiteY12" fmla="*/ 9780 h 10000"/>
                  <a:gd name="connsiteX13" fmla="*/ 1236 w 10012"/>
                  <a:gd name="connsiteY13" fmla="*/ 10000 h 10000"/>
                  <a:gd name="connsiteX14" fmla="*/ 1236 w 10012"/>
                  <a:gd name="connsiteY14" fmla="*/ 10000 h 10000"/>
                  <a:gd name="connsiteX15" fmla="*/ 1284 w 10012"/>
                  <a:gd name="connsiteY15" fmla="*/ 9868 h 10000"/>
                  <a:gd name="connsiteX16" fmla="*/ 1204 w 10012"/>
                  <a:gd name="connsiteY16" fmla="*/ 9619 h 10000"/>
                  <a:gd name="connsiteX17" fmla="*/ 950 w 10012"/>
                  <a:gd name="connsiteY17" fmla="*/ 9327 h 10000"/>
                  <a:gd name="connsiteX18" fmla="*/ 998 w 10012"/>
                  <a:gd name="connsiteY18" fmla="*/ 8492 h 10000"/>
                  <a:gd name="connsiteX19" fmla="*/ 934 w 10012"/>
                  <a:gd name="connsiteY19" fmla="*/ 8053 h 10000"/>
                  <a:gd name="connsiteX20" fmla="*/ 616 w 10012"/>
                  <a:gd name="connsiteY20" fmla="*/ 7350 h 10000"/>
                  <a:gd name="connsiteX21" fmla="*/ 568 w 10012"/>
                  <a:gd name="connsiteY21" fmla="*/ 7204 h 10000"/>
                  <a:gd name="connsiteX22" fmla="*/ 521 w 10012"/>
                  <a:gd name="connsiteY22" fmla="*/ 7116 h 10000"/>
                  <a:gd name="connsiteX23" fmla="*/ 505 w 10012"/>
                  <a:gd name="connsiteY23" fmla="*/ 6618 h 10000"/>
                  <a:gd name="connsiteX24" fmla="*/ 425 w 10012"/>
                  <a:gd name="connsiteY24" fmla="*/ 5974 h 10000"/>
                  <a:gd name="connsiteX25" fmla="*/ 521 w 10012"/>
                  <a:gd name="connsiteY25" fmla="*/ 5564 h 10000"/>
                  <a:gd name="connsiteX26" fmla="*/ 409 w 10012"/>
                  <a:gd name="connsiteY26" fmla="*/ 5154 h 10000"/>
                  <a:gd name="connsiteX27" fmla="*/ 28 w 10012"/>
                  <a:gd name="connsiteY27" fmla="*/ 4949 h 10000"/>
                  <a:gd name="connsiteX28" fmla="*/ 12 w 10012"/>
                  <a:gd name="connsiteY28" fmla="*/ 4934 h 10000"/>
                  <a:gd name="connsiteX29" fmla="*/ 235 w 10012"/>
                  <a:gd name="connsiteY29" fmla="*/ 4158 h 10000"/>
                  <a:gd name="connsiteX30" fmla="*/ 378 w 10012"/>
                  <a:gd name="connsiteY30" fmla="*/ 3895 h 10000"/>
                  <a:gd name="connsiteX31" fmla="*/ 362 w 10012"/>
                  <a:gd name="connsiteY31" fmla="*/ 3265 h 10000"/>
                  <a:gd name="connsiteX32" fmla="*/ 378 w 10012"/>
                  <a:gd name="connsiteY32" fmla="*/ 3265 h 10000"/>
                  <a:gd name="connsiteX33" fmla="*/ 505 w 10012"/>
                  <a:gd name="connsiteY33" fmla="*/ 3119 h 10000"/>
                  <a:gd name="connsiteX34" fmla="*/ 600 w 10012"/>
                  <a:gd name="connsiteY34" fmla="*/ 2914 h 10000"/>
                  <a:gd name="connsiteX35" fmla="*/ 696 w 10012"/>
                  <a:gd name="connsiteY35" fmla="*/ 2445 h 10000"/>
                  <a:gd name="connsiteX36" fmla="*/ 759 w 10012"/>
                  <a:gd name="connsiteY36" fmla="*/ 2182 h 10000"/>
                  <a:gd name="connsiteX37" fmla="*/ 1061 w 10012"/>
                  <a:gd name="connsiteY37" fmla="*/ 1947 h 10000"/>
                  <a:gd name="connsiteX38" fmla="*/ 1236 w 10012"/>
                  <a:gd name="connsiteY38" fmla="*/ 1684 h 10000"/>
                  <a:gd name="connsiteX39" fmla="*/ 1618 w 10012"/>
                  <a:gd name="connsiteY39" fmla="*/ 1245 h 10000"/>
                  <a:gd name="connsiteX40" fmla="*/ 1761 w 10012"/>
                  <a:gd name="connsiteY40" fmla="*/ 1025 h 10000"/>
                  <a:gd name="connsiteX41" fmla="*/ 1840 w 10012"/>
                  <a:gd name="connsiteY41" fmla="*/ 791 h 10000"/>
                  <a:gd name="connsiteX42" fmla="*/ 1840 w 10012"/>
                  <a:gd name="connsiteY42" fmla="*/ 732 h 10000"/>
                  <a:gd name="connsiteX43" fmla="*/ 1840 w 10012"/>
                  <a:gd name="connsiteY43" fmla="*/ 732 h 10000"/>
                  <a:gd name="connsiteX44" fmla="*/ 2429 w 10012"/>
                  <a:gd name="connsiteY44" fmla="*/ 761 h 10000"/>
                  <a:gd name="connsiteX45" fmla="*/ 5306 w 10012"/>
                  <a:gd name="connsiteY45" fmla="*/ 381 h 10000"/>
                  <a:gd name="connsiteX46" fmla="*/ 6069 w 10012"/>
                  <a:gd name="connsiteY46" fmla="*/ 366 h 10000"/>
                  <a:gd name="connsiteX47" fmla="*/ 6085 w 10012"/>
                  <a:gd name="connsiteY47" fmla="*/ 0 h 10000"/>
                  <a:gd name="connsiteX48" fmla="*/ 6721 w 10012"/>
                  <a:gd name="connsiteY48" fmla="*/ 205 h 10000"/>
                  <a:gd name="connsiteX49" fmla="*/ 6991 w 10012"/>
                  <a:gd name="connsiteY49" fmla="*/ 2548 h 10000"/>
                  <a:gd name="connsiteX50" fmla="*/ 6991 w 10012"/>
                  <a:gd name="connsiteY50" fmla="*/ 2548 h 10000"/>
                  <a:gd name="connsiteX51" fmla="*/ 7262 w 10012"/>
                  <a:gd name="connsiteY51" fmla="*/ 2548 h 10000"/>
                  <a:gd name="connsiteX52" fmla="*/ 7516 w 10012"/>
                  <a:gd name="connsiteY52" fmla="*/ 4202 h 10000"/>
                  <a:gd name="connsiteX53" fmla="*/ 7898 w 10012"/>
                  <a:gd name="connsiteY53" fmla="*/ 4202 h 10000"/>
                  <a:gd name="connsiteX54" fmla="*/ 10012 w 10012"/>
                  <a:gd name="connsiteY54" fmla="*/ 4978 h 10000"/>
                  <a:gd name="connsiteX55" fmla="*/ 10012 w 10012"/>
                  <a:gd name="connsiteY55" fmla="*/ 4978 h 10000"/>
                  <a:gd name="connsiteX56" fmla="*/ 9328 w 10012"/>
                  <a:gd name="connsiteY56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624 w 10036"/>
                  <a:gd name="connsiteY33" fmla="*/ 2914 h 10000"/>
                  <a:gd name="connsiteX34" fmla="*/ 720 w 10036"/>
                  <a:gd name="connsiteY34" fmla="*/ 2445 h 10000"/>
                  <a:gd name="connsiteX35" fmla="*/ 783 w 10036"/>
                  <a:gd name="connsiteY35" fmla="*/ 2182 h 10000"/>
                  <a:gd name="connsiteX36" fmla="*/ 1085 w 10036"/>
                  <a:gd name="connsiteY36" fmla="*/ 1947 h 10000"/>
                  <a:gd name="connsiteX37" fmla="*/ 1260 w 10036"/>
                  <a:gd name="connsiteY37" fmla="*/ 1684 h 10000"/>
                  <a:gd name="connsiteX38" fmla="*/ 1642 w 10036"/>
                  <a:gd name="connsiteY38" fmla="*/ 1245 h 10000"/>
                  <a:gd name="connsiteX39" fmla="*/ 1785 w 10036"/>
                  <a:gd name="connsiteY39" fmla="*/ 1025 h 10000"/>
                  <a:gd name="connsiteX40" fmla="*/ 1864 w 10036"/>
                  <a:gd name="connsiteY40" fmla="*/ 791 h 10000"/>
                  <a:gd name="connsiteX41" fmla="*/ 1864 w 10036"/>
                  <a:gd name="connsiteY41" fmla="*/ 732 h 10000"/>
                  <a:gd name="connsiteX42" fmla="*/ 1864 w 10036"/>
                  <a:gd name="connsiteY42" fmla="*/ 732 h 10000"/>
                  <a:gd name="connsiteX43" fmla="*/ 2453 w 10036"/>
                  <a:gd name="connsiteY43" fmla="*/ 761 h 10000"/>
                  <a:gd name="connsiteX44" fmla="*/ 5330 w 10036"/>
                  <a:gd name="connsiteY44" fmla="*/ 381 h 10000"/>
                  <a:gd name="connsiteX45" fmla="*/ 6093 w 10036"/>
                  <a:gd name="connsiteY45" fmla="*/ 366 h 10000"/>
                  <a:gd name="connsiteX46" fmla="*/ 6109 w 10036"/>
                  <a:gd name="connsiteY46" fmla="*/ 0 h 10000"/>
                  <a:gd name="connsiteX47" fmla="*/ 6745 w 10036"/>
                  <a:gd name="connsiteY47" fmla="*/ 205 h 10000"/>
                  <a:gd name="connsiteX48" fmla="*/ 7015 w 10036"/>
                  <a:gd name="connsiteY48" fmla="*/ 2548 h 10000"/>
                  <a:gd name="connsiteX49" fmla="*/ 7015 w 10036"/>
                  <a:gd name="connsiteY49" fmla="*/ 2548 h 10000"/>
                  <a:gd name="connsiteX50" fmla="*/ 7286 w 10036"/>
                  <a:gd name="connsiteY50" fmla="*/ 2548 h 10000"/>
                  <a:gd name="connsiteX51" fmla="*/ 7540 w 10036"/>
                  <a:gd name="connsiteY51" fmla="*/ 4202 h 10000"/>
                  <a:gd name="connsiteX52" fmla="*/ 7922 w 10036"/>
                  <a:gd name="connsiteY52" fmla="*/ 4202 h 10000"/>
                  <a:gd name="connsiteX53" fmla="*/ 10036 w 10036"/>
                  <a:gd name="connsiteY53" fmla="*/ 4978 h 10000"/>
                  <a:gd name="connsiteX54" fmla="*/ 10036 w 10036"/>
                  <a:gd name="connsiteY54" fmla="*/ 4978 h 10000"/>
                  <a:gd name="connsiteX55" fmla="*/ 9352 w 10036"/>
                  <a:gd name="connsiteY55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624 w 10036"/>
                  <a:gd name="connsiteY33" fmla="*/ 2914 h 10000"/>
                  <a:gd name="connsiteX34" fmla="*/ 783 w 10036"/>
                  <a:gd name="connsiteY34" fmla="*/ 2182 h 10000"/>
                  <a:gd name="connsiteX35" fmla="*/ 1085 w 10036"/>
                  <a:gd name="connsiteY35" fmla="*/ 1947 h 10000"/>
                  <a:gd name="connsiteX36" fmla="*/ 1260 w 10036"/>
                  <a:gd name="connsiteY36" fmla="*/ 1684 h 10000"/>
                  <a:gd name="connsiteX37" fmla="*/ 1642 w 10036"/>
                  <a:gd name="connsiteY37" fmla="*/ 1245 h 10000"/>
                  <a:gd name="connsiteX38" fmla="*/ 1785 w 10036"/>
                  <a:gd name="connsiteY38" fmla="*/ 1025 h 10000"/>
                  <a:gd name="connsiteX39" fmla="*/ 1864 w 10036"/>
                  <a:gd name="connsiteY39" fmla="*/ 791 h 10000"/>
                  <a:gd name="connsiteX40" fmla="*/ 1864 w 10036"/>
                  <a:gd name="connsiteY40" fmla="*/ 732 h 10000"/>
                  <a:gd name="connsiteX41" fmla="*/ 1864 w 10036"/>
                  <a:gd name="connsiteY41" fmla="*/ 732 h 10000"/>
                  <a:gd name="connsiteX42" fmla="*/ 2453 w 10036"/>
                  <a:gd name="connsiteY42" fmla="*/ 761 h 10000"/>
                  <a:gd name="connsiteX43" fmla="*/ 5330 w 10036"/>
                  <a:gd name="connsiteY43" fmla="*/ 381 h 10000"/>
                  <a:gd name="connsiteX44" fmla="*/ 6093 w 10036"/>
                  <a:gd name="connsiteY44" fmla="*/ 366 h 10000"/>
                  <a:gd name="connsiteX45" fmla="*/ 6109 w 10036"/>
                  <a:gd name="connsiteY45" fmla="*/ 0 h 10000"/>
                  <a:gd name="connsiteX46" fmla="*/ 6745 w 10036"/>
                  <a:gd name="connsiteY46" fmla="*/ 205 h 10000"/>
                  <a:gd name="connsiteX47" fmla="*/ 7015 w 10036"/>
                  <a:gd name="connsiteY47" fmla="*/ 2548 h 10000"/>
                  <a:gd name="connsiteX48" fmla="*/ 7015 w 10036"/>
                  <a:gd name="connsiteY48" fmla="*/ 2548 h 10000"/>
                  <a:gd name="connsiteX49" fmla="*/ 7286 w 10036"/>
                  <a:gd name="connsiteY49" fmla="*/ 2548 h 10000"/>
                  <a:gd name="connsiteX50" fmla="*/ 7540 w 10036"/>
                  <a:gd name="connsiteY50" fmla="*/ 4202 h 10000"/>
                  <a:gd name="connsiteX51" fmla="*/ 7922 w 10036"/>
                  <a:gd name="connsiteY51" fmla="*/ 4202 h 10000"/>
                  <a:gd name="connsiteX52" fmla="*/ 10036 w 10036"/>
                  <a:gd name="connsiteY52" fmla="*/ 4978 h 10000"/>
                  <a:gd name="connsiteX53" fmla="*/ 10036 w 10036"/>
                  <a:gd name="connsiteY53" fmla="*/ 4978 h 10000"/>
                  <a:gd name="connsiteX54" fmla="*/ 9352 w 10036"/>
                  <a:gd name="connsiteY54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529 w 10036"/>
                  <a:gd name="connsiteY32" fmla="*/ 3119 h 10000"/>
                  <a:gd name="connsiteX33" fmla="*/ 783 w 10036"/>
                  <a:gd name="connsiteY33" fmla="*/ 2182 h 10000"/>
                  <a:gd name="connsiteX34" fmla="*/ 1085 w 10036"/>
                  <a:gd name="connsiteY34" fmla="*/ 1947 h 10000"/>
                  <a:gd name="connsiteX35" fmla="*/ 1260 w 10036"/>
                  <a:gd name="connsiteY35" fmla="*/ 1684 h 10000"/>
                  <a:gd name="connsiteX36" fmla="*/ 1642 w 10036"/>
                  <a:gd name="connsiteY36" fmla="*/ 1245 h 10000"/>
                  <a:gd name="connsiteX37" fmla="*/ 1785 w 10036"/>
                  <a:gd name="connsiteY37" fmla="*/ 1025 h 10000"/>
                  <a:gd name="connsiteX38" fmla="*/ 1864 w 10036"/>
                  <a:gd name="connsiteY38" fmla="*/ 791 h 10000"/>
                  <a:gd name="connsiteX39" fmla="*/ 1864 w 10036"/>
                  <a:gd name="connsiteY39" fmla="*/ 732 h 10000"/>
                  <a:gd name="connsiteX40" fmla="*/ 1864 w 10036"/>
                  <a:gd name="connsiteY40" fmla="*/ 732 h 10000"/>
                  <a:gd name="connsiteX41" fmla="*/ 2453 w 10036"/>
                  <a:gd name="connsiteY41" fmla="*/ 761 h 10000"/>
                  <a:gd name="connsiteX42" fmla="*/ 5330 w 10036"/>
                  <a:gd name="connsiteY42" fmla="*/ 381 h 10000"/>
                  <a:gd name="connsiteX43" fmla="*/ 6093 w 10036"/>
                  <a:gd name="connsiteY43" fmla="*/ 366 h 10000"/>
                  <a:gd name="connsiteX44" fmla="*/ 6109 w 10036"/>
                  <a:gd name="connsiteY44" fmla="*/ 0 h 10000"/>
                  <a:gd name="connsiteX45" fmla="*/ 6745 w 10036"/>
                  <a:gd name="connsiteY45" fmla="*/ 205 h 10000"/>
                  <a:gd name="connsiteX46" fmla="*/ 7015 w 10036"/>
                  <a:gd name="connsiteY46" fmla="*/ 2548 h 10000"/>
                  <a:gd name="connsiteX47" fmla="*/ 7015 w 10036"/>
                  <a:gd name="connsiteY47" fmla="*/ 2548 h 10000"/>
                  <a:gd name="connsiteX48" fmla="*/ 7286 w 10036"/>
                  <a:gd name="connsiteY48" fmla="*/ 2548 h 10000"/>
                  <a:gd name="connsiteX49" fmla="*/ 7540 w 10036"/>
                  <a:gd name="connsiteY49" fmla="*/ 4202 h 10000"/>
                  <a:gd name="connsiteX50" fmla="*/ 7922 w 10036"/>
                  <a:gd name="connsiteY50" fmla="*/ 4202 h 10000"/>
                  <a:gd name="connsiteX51" fmla="*/ 10036 w 10036"/>
                  <a:gd name="connsiteY51" fmla="*/ 4978 h 10000"/>
                  <a:gd name="connsiteX52" fmla="*/ 10036 w 10036"/>
                  <a:gd name="connsiteY52" fmla="*/ 4978 h 10000"/>
                  <a:gd name="connsiteX53" fmla="*/ 9352 w 10036"/>
                  <a:gd name="connsiteY53" fmla="*/ 6237 h 10000"/>
                  <a:gd name="connsiteX0" fmla="*/ 9352 w 10036"/>
                  <a:gd name="connsiteY0" fmla="*/ 6237 h 10000"/>
                  <a:gd name="connsiteX1" fmla="*/ 9082 w 10036"/>
                  <a:gd name="connsiteY1" fmla="*/ 6691 h 10000"/>
                  <a:gd name="connsiteX2" fmla="*/ 8955 w 10036"/>
                  <a:gd name="connsiteY2" fmla="*/ 6691 h 10000"/>
                  <a:gd name="connsiteX3" fmla="*/ 8303 w 10036"/>
                  <a:gd name="connsiteY3" fmla="*/ 8023 h 10000"/>
                  <a:gd name="connsiteX4" fmla="*/ 8144 w 10036"/>
                  <a:gd name="connsiteY4" fmla="*/ 7994 h 10000"/>
                  <a:gd name="connsiteX5" fmla="*/ 8128 w 10036"/>
                  <a:gd name="connsiteY5" fmla="*/ 7321 h 10000"/>
                  <a:gd name="connsiteX6" fmla="*/ 6729 w 10036"/>
                  <a:gd name="connsiteY6" fmla="*/ 7921 h 10000"/>
                  <a:gd name="connsiteX7" fmla="*/ 6936 w 10036"/>
                  <a:gd name="connsiteY7" fmla="*/ 8712 h 10000"/>
                  <a:gd name="connsiteX8" fmla="*/ 6936 w 10036"/>
                  <a:gd name="connsiteY8" fmla="*/ 8712 h 10000"/>
                  <a:gd name="connsiteX9" fmla="*/ 6093 w 10036"/>
                  <a:gd name="connsiteY9" fmla="*/ 9092 h 10000"/>
                  <a:gd name="connsiteX10" fmla="*/ 5918 w 10036"/>
                  <a:gd name="connsiteY10" fmla="*/ 8302 h 10000"/>
                  <a:gd name="connsiteX11" fmla="*/ 3216 w 10036"/>
                  <a:gd name="connsiteY11" fmla="*/ 8477 h 10000"/>
                  <a:gd name="connsiteX12" fmla="*/ 3375 w 10036"/>
                  <a:gd name="connsiteY12" fmla="*/ 9780 h 10000"/>
                  <a:gd name="connsiteX13" fmla="*/ 1260 w 10036"/>
                  <a:gd name="connsiteY13" fmla="*/ 10000 h 10000"/>
                  <a:gd name="connsiteX14" fmla="*/ 1260 w 10036"/>
                  <a:gd name="connsiteY14" fmla="*/ 10000 h 10000"/>
                  <a:gd name="connsiteX15" fmla="*/ 1308 w 10036"/>
                  <a:gd name="connsiteY15" fmla="*/ 9868 h 10000"/>
                  <a:gd name="connsiteX16" fmla="*/ 1228 w 10036"/>
                  <a:gd name="connsiteY16" fmla="*/ 9619 h 10000"/>
                  <a:gd name="connsiteX17" fmla="*/ 974 w 10036"/>
                  <a:gd name="connsiteY17" fmla="*/ 9327 h 10000"/>
                  <a:gd name="connsiteX18" fmla="*/ 1022 w 10036"/>
                  <a:gd name="connsiteY18" fmla="*/ 8492 h 10000"/>
                  <a:gd name="connsiteX19" fmla="*/ 958 w 10036"/>
                  <a:gd name="connsiteY19" fmla="*/ 8053 h 10000"/>
                  <a:gd name="connsiteX20" fmla="*/ 640 w 10036"/>
                  <a:gd name="connsiteY20" fmla="*/ 7350 h 10000"/>
                  <a:gd name="connsiteX21" fmla="*/ 592 w 10036"/>
                  <a:gd name="connsiteY21" fmla="*/ 7204 h 10000"/>
                  <a:gd name="connsiteX22" fmla="*/ 545 w 10036"/>
                  <a:gd name="connsiteY22" fmla="*/ 7116 h 10000"/>
                  <a:gd name="connsiteX23" fmla="*/ 529 w 10036"/>
                  <a:gd name="connsiteY23" fmla="*/ 6618 h 10000"/>
                  <a:gd name="connsiteX24" fmla="*/ 449 w 10036"/>
                  <a:gd name="connsiteY24" fmla="*/ 5974 h 10000"/>
                  <a:gd name="connsiteX25" fmla="*/ 545 w 10036"/>
                  <a:gd name="connsiteY25" fmla="*/ 5564 h 10000"/>
                  <a:gd name="connsiteX26" fmla="*/ 52 w 10036"/>
                  <a:gd name="connsiteY26" fmla="*/ 4949 h 10000"/>
                  <a:gd name="connsiteX27" fmla="*/ 36 w 10036"/>
                  <a:gd name="connsiteY27" fmla="*/ 4934 h 10000"/>
                  <a:gd name="connsiteX28" fmla="*/ 259 w 10036"/>
                  <a:gd name="connsiteY28" fmla="*/ 4158 h 10000"/>
                  <a:gd name="connsiteX29" fmla="*/ 402 w 10036"/>
                  <a:gd name="connsiteY29" fmla="*/ 3895 h 10000"/>
                  <a:gd name="connsiteX30" fmla="*/ 386 w 10036"/>
                  <a:gd name="connsiteY30" fmla="*/ 3265 h 10000"/>
                  <a:gd name="connsiteX31" fmla="*/ 402 w 10036"/>
                  <a:gd name="connsiteY31" fmla="*/ 3265 h 10000"/>
                  <a:gd name="connsiteX32" fmla="*/ 783 w 10036"/>
                  <a:gd name="connsiteY32" fmla="*/ 2182 h 10000"/>
                  <a:gd name="connsiteX33" fmla="*/ 1085 w 10036"/>
                  <a:gd name="connsiteY33" fmla="*/ 1947 h 10000"/>
                  <a:gd name="connsiteX34" fmla="*/ 1260 w 10036"/>
                  <a:gd name="connsiteY34" fmla="*/ 1684 h 10000"/>
                  <a:gd name="connsiteX35" fmla="*/ 1642 w 10036"/>
                  <a:gd name="connsiteY35" fmla="*/ 1245 h 10000"/>
                  <a:gd name="connsiteX36" fmla="*/ 1785 w 10036"/>
                  <a:gd name="connsiteY36" fmla="*/ 1025 h 10000"/>
                  <a:gd name="connsiteX37" fmla="*/ 1864 w 10036"/>
                  <a:gd name="connsiteY37" fmla="*/ 791 h 10000"/>
                  <a:gd name="connsiteX38" fmla="*/ 1864 w 10036"/>
                  <a:gd name="connsiteY38" fmla="*/ 732 h 10000"/>
                  <a:gd name="connsiteX39" fmla="*/ 1864 w 10036"/>
                  <a:gd name="connsiteY39" fmla="*/ 732 h 10000"/>
                  <a:gd name="connsiteX40" fmla="*/ 2453 w 10036"/>
                  <a:gd name="connsiteY40" fmla="*/ 761 h 10000"/>
                  <a:gd name="connsiteX41" fmla="*/ 5330 w 10036"/>
                  <a:gd name="connsiteY41" fmla="*/ 381 h 10000"/>
                  <a:gd name="connsiteX42" fmla="*/ 6093 w 10036"/>
                  <a:gd name="connsiteY42" fmla="*/ 366 h 10000"/>
                  <a:gd name="connsiteX43" fmla="*/ 6109 w 10036"/>
                  <a:gd name="connsiteY43" fmla="*/ 0 h 10000"/>
                  <a:gd name="connsiteX44" fmla="*/ 6745 w 10036"/>
                  <a:gd name="connsiteY44" fmla="*/ 205 h 10000"/>
                  <a:gd name="connsiteX45" fmla="*/ 7015 w 10036"/>
                  <a:gd name="connsiteY45" fmla="*/ 2548 h 10000"/>
                  <a:gd name="connsiteX46" fmla="*/ 7015 w 10036"/>
                  <a:gd name="connsiteY46" fmla="*/ 2548 h 10000"/>
                  <a:gd name="connsiteX47" fmla="*/ 7286 w 10036"/>
                  <a:gd name="connsiteY47" fmla="*/ 2548 h 10000"/>
                  <a:gd name="connsiteX48" fmla="*/ 7540 w 10036"/>
                  <a:gd name="connsiteY48" fmla="*/ 4202 h 10000"/>
                  <a:gd name="connsiteX49" fmla="*/ 7922 w 10036"/>
                  <a:gd name="connsiteY49" fmla="*/ 4202 h 10000"/>
                  <a:gd name="connsiteX50" fmla="*/ 10036 w 10036"/>
                  <a:gd name="connsiteY50" fmla="*/ 4978 h 10000"/>
                  <a:gd name="connsiteX51" fmla="*/ 10036 w 10036"/>
                  <a:gd name="connsiteY51" fmla="*/ 4978 h 10000"/>
                  <a:gd name="connsiteX52" fmla="*/ 9352 w 10036"/>
                  <a:gd name="connsiteY52" fmla="*/ 623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36" h="10000">
                    <a:moveTo>
                      <a:pt x="9352" y="6237"/>
                    </a:moveTo>
                    <a:lnTo>
                      <a:pt x="9082" y="6691"/>
                    </a:lnTo>
                    <a:lnTo>
                      <a:pt x="8955" y="6691"/>
                    </a:lnTo>
                    <a:lnTo>
                      <a:pt x="8303" y="8023"/>
                    </a:lnTo>
                    <a:lnTo>
                      <a:pt x="8144" y="7994"/>
                    </a:lnTo>
                    <a:cubicBezTo>
                      <a:pt x="8139" y="7770"/>
                      <a:pt x="8133" y="7545"/>
                      <a:pt x="8128" y="7321"/>
                    </a:cubicBezTo>
                    <a:lnTo>
                      <a:pt x="6729" y="7921"/>
                    </a:lnTo>
                    <a:lnTo>
                      <a:pt x="6936" y="8712"/>
                    </a:lnTo>
                    <a:lnTo>
                      <a:pt x="6936" y="8712"/>
                    </a:lnTo>
                    <a:lnTo>
                      <a:pt x="6093" y="9092"/>
                    </a:lnTo>
                    <a:cubicBezTo>
                      <a:pt x="6035" y="8829"/>
                      <a:pt x="5976" y="8565"/>
                      <a:pt x="5918" y="8302"/>
                    </a:cubicBezTo>
                    <a:lnTo>
                      <a:pt x="3216" y="8477"/>
                    </a:lnTo>
                    <a:lnTo>
                      <a:pt x="3375" y="9780"/>
                    </a:lnTo>
                    <a:lnTo>
                      <a:pt x="1260" y="10000"/>
                    </a:lnTo>
                    <a:lnTo>
                      <a:pt x="1260" y="10000"/>
                    </a:lnTo>
                    <a:cubicBezTo>
                      <a:pt x="1292" y="9941"/>
                      <a:pt x="1308" y="9912"/>
                      <a:pt x="1308" y="9868"/>
                    </a:cubicBezTo>
                    <a:cubicBezTo>
                      <a:pt x="1308" y="9839"/>
                      <a:pt x="1244" y="9663"/>
                      <a:pt x="1228" y="9619"/>
                    </a:cubicBezTo>
                    <a:cubicBezTo>
                      <a:pt x="1165" y="9502"/>
                      <a:pt x="1006" y="9458"/>
                      <a:pt x="974" y="9327"/>
                    </a:cubicBezTo>
                    <a:cubicBezTo>
                      <a:pt x="940" y="9139"/>
                      <a:pt x="1025" y="8704"/>
                      <a:pt x="1022" y="8492"/>
                    </a:cubicBezTo>
                    <a:cubicBezTo>
                      <a:pt x="831" y="8331"/>
                      <a:pt x="895" y="8258"/>
                      <a:pt x="958" y="8053"/>
                    </a:cubicBezTo>
                    <a:cubicBezTo>
                      <a:pt x="894" y="7863"/>
                      <a:pt x="701" y="7492"/>
                      <a:pt x="640" y="7350"/>
                    </a:cubicBezTo>
                    <a:cubicBezTo>
                      <a:pt x="624" y="7306"/>
                      <a:pt x="592" y="7247"/>
                      <a:pt x="592" y="7204"/>
                    </a:cubicBezTo>
                    <a:cubicBezTo>
                      <a:pt x="577" y="7189"/>
                      <a:pt x="545" y="7130"/>
                      <a:pt x="545" y="7116"/>
                    </a:cubicBezTo>
                    <a:cubicBezTo>
                      <a:pt x="535" y="7018"/>
                      <a:pt x="545" y="6808"/>
                      <a:pt x="529" y="6618"/>
                    </a:cubicBezTo>
                    <a:cubicBezTo>
                      <a:pt x="518" y="6440"/>
                      <a:pt x="446" y="6150"/>
                      <a:pt x="449" y="5974"/>
                    </a:cubicBezTo>
                    <a:cubicBezTo>
                      <a:pt x="449" y="5886"/>
                      <a:pt x="497" y="5637"/>
                      <a:pt x="545" y="5564"/>
                    </a:cubicBezTo>
                    <a:cubicBezTo>
                      <a:pt x="479" y="5393"/>
                      <a:pt x="137" y="5054"/>
                      <a:pt x="52" y="4949"/>
                    </a:cubicBezTo>
                    <a:cubicBezTo>
                      <a:pt x="-33" y="4844"/>
                      <a:pt x="2" y="5066"/>
                      <a:pt x="36" y="4934"/>
                    </a:cubicBezTo>
                    <a:cubicBezTo>
                      <a:pt x="70" y="4802"/>
                      <a:pt x="198" y="4331"/>
                      <a:pt x="259" y="4158"/>
                    </a:cubicBezTo>
                    <a:cubicBezTo>
                      <a:pt x="274" y="4056"/>
                      <a:pt x="370" y="3982"/>
                      <a:pt x="402" y="3895"/>
                    </a:cubicBezTo>
                    <a:cubicBezTo>
                      <a:pt x="423" y="3746"/>
                      <a:pt x="386" y="3370"/>
                      <a:pt x="386" y="3265"/>
                    </a:cubicBezTo>
                    <a:lnTo>
                      <a:pt x="402" y="3265"/>
                    </a:lnTo>
                    <a:cubicBezTo>
                      <a:pt x="468" y="3085"/>
                      <a:pt x="669" y="2402"/>
                      <a:pt x="783" y="2182"/>
                    </a:cubicBezTo>
                    <a:cubicBezTo>
                      <a:pt x="831" y="2152"/>
                      <a:pt x="1053" y="1991"/>
                      <a:pt x="1085" y="1947"/>
                    </a:cubicBezTo>
                    <a:cubicBezTo>
                      <a:pt x="1165" y="1874"/>
                      <a:pt x="1197" y="1772"/>
                      <a:pt x="1260" y="1684"/>
                    </a:cubicBezTo>
                    <a:cubicBezTo>
                      <a:pt x="1324" y="1552"/>
                      <a:pt x="1467" y="1274"/>
                      <a:pt x="1642" y="1245"/>
                    </a:cubicBezTo>
                    <a:cubicBezTo>
                      <a:pt x="1705" y="1171"/>
                      <a:pt x="1785" y="1127"/>
                      <a:pt x="1785" y="1025"/>
                    </a:cubicBezTo>
                    <a:cubicBezTo>
                      <a:pt x="1801" y="937"/>
                      <a:pt x="1848" y="878"/>
                      <a:pt x="1864" y="791"/>
                    </a:cubicBezTo>
                    <a:lnTo>
                      <a:pt x="1864" y="732"/>
                    </a:lnTo>
                    <a:lnTo>
                      <a:pt x="1864" y="732"/>
                    </a:lnTo>
                    <a:lnTo>
                      <a:pt x="2453" y="761"/>
                    </a:lnTo>
                    <a:lnTo>
                      <a:pt x="5330" y="381"/>
                    </a:lnTo>
                    <a:lnTo>
                      <a:pt x="6093" y="366"/>
                    </a:lnTo>
                    <a:cubicBezTo>
                      <a:pt x="6098" y="244"/>
                      <a:pt x="6104" y="122"/>
                      <a:pt x="6109" y="0"/>
                    </a:cubicBezTo>
                    <a:lnTo>
                      <a:pt x="6745" y="205"/>
                    </a:lnTo>
                    <a:lnTo>
                      <a:pt x="7015" y="2548"/>
                    </a:lnTo>
                    <a:lnTo>
                      <a:pt x="7015" y="2548"/>
                    </a:lnTo>
                    <a:lnTo>
                      <a:pt x="7286" y="2548"/>
                    </a:lnTo>
                    <a:cubicBezTo>
                      <a:pt x="7371" y="3099"/>
                      <a:pt x="7455" y="3651"/>
                      <a:pt x="7540" y="4202"/>
                    </a:cubicBezTo>
                    <a:lnTo>
                      <a:pt x="7922" y="4202"/>
                    </a:lnTo>
                    <a:lnTo>
                      <a:pt x="10036" y="4978"/>
                    </a:lnTo>
                    <a:lnTo>
                      <a:pt x="10036" y="4978"/>
                    </a:lnTo>
                    <a:lnTo>
                      <a:pt x="9352" y="6237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7" name="Freeform 11">
                <a:extLst>
                  <a:ext uri="{FF2B5EF4-FFF2-40B4-BE49-F238E27FC236}">
                    <a16:creationId xmlns:a16="http://schemas.microsoft.com/office/drawing/2014/main" id="{F3A8B08A-BCA9-A64C-9456-B5B9E82C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312" y="2641601"/>
                <a:ext cx="1225470" cy="1009650"/>
              </a:xfrm>
              <a:custGeom>
                <a:avLst/>
                <a:gdLst>
                  <a:gd name="T0" fmla="*/ 0 w 684"/>
                  <a:gd name="T1" fmla="*/ 325 h 557"/>
                  <a:gd name="T2" fmla="*/ 0 w 684"/>
                  <a:gd name="T3" fmla="*/ 330 h 557"/>
                  <a:gd name="T4" fmla="*/ 3 w 684"/>
                  <a:gd name="T5" fmla="*/ 342 h 557"/>
                  <a:gd name="T6" fmla="*/ 8 w 684"/>
                  <a:gd name="T7" fmla="*/ 351 h 557"/>
                  <a:gd name="T8" fmla="*/ 10 w 684"/>
                  <a:gd name="T9" fmla="*/ 360 h 557"/>
                  <a:gd name="T10" fmla="*/ 270 w 684"/>
                  <a:gd name="T11" fmla="*/ 467 h 557"/>
                  <a:gd name="T12" fmla="*/ 520 w 684"/>
                  <a:gd name="T13" fmla="*/ 557 h 557"/>
                  <a:gd name="T14" fmla="*/ 527 w 684"/>
                  <a:gd name="T15" fmla="*/ 550 h 557"/>
                  <a:gd name="T16" fmla="*/ 539 w 684"/>
                  <a:gd name="T17" fmla="*/ 530 h 557"/>
                  <a:gd name="T18" fmla="*/ 541 w 684"/>
                  <a:gd name="T19" fmla="*/ 485 h 557"/>
                  <a:gd name="T20" fmla="*/ 555 w 684"/>
                  <a:gd name="T21" fmla="*/ 452 h 557"/>
                  <a:gd name="T22" fmla="*/ 554 w 684"/>
                  <a:gd name="T23" fmla="*/ 440 h 557"/>
                  <a:gd name="T24" fmla="*/ 572 w 684"/>
                  <a:gd name="T25" fmla="*/ 418 h 557"/>
                  <a:gd name="T26" fmla="*/ 597 w 684"/>
                  <a:gd name="T27" fmla="*/ 391 h 557"/>
                  <a:gd name="T28" fmla="*/ 615 w 684"/>
                  <a:gd name="T29" fmla="*/ 349 h 557"/>
                  <a:gd name="T30" fmla="*/ 623 w 684"/>
                  <a:gd name="T31" fmla="*/ 330 h 557"/>
                  <a:gd name="T32" fmla="*/ 607 w 684"/>
                  <a:gd name="T33" fmla="*/ 314 h 557"/>
                  <a:gd name="T34" fmla="*/ 612 w 684"/>
                  <a:gd name="T35" fmla="*/ 275 h 557"/>
                  <a:gd name="T36" fmla="*/ 620 w 684"/>
                  <a:gd name="T37" fmla="*/ 260 h 557"/>
                  <a:gd name="T38" fmla="*/ 639 w 684"/>
                  <a:gd name="T39" fmla="*/ 247 h 557"/>
                  <a:gd name="T40" fmla="*/ 645 w 684"/>
                  <a:gd name="T41" fmla="*/ 220 h 557"/>
                  <a:gd name="T42" fmla="*/ 659 w 684"/>
                  <a:gd name="T43" fmla="*/ 211 h 557"/>
                  <a:gd name="T44" fmla="*/ 659 w 684"/>
                  <a:gd name="T45" fmla="*/ 191 h 557"/>
                  <a:gd name="T46" fmla="*/ 665 w 684"/>
                  <a:gd name="T47" fmla="*/ 180 h 557"/>
                  <a:gd name="T48" fmla="*/ 662 w 684"/>
                  <a:gd name="T49" fmla="*/ 166 h 557"/>
                  <a:gd name="T50" fmla="*/ 674 w 684"/>
                  <a:gd name="T51" fmla="*/ 127 h 557"/>
                  <a:gd name="T52" fmla="*/ 669 w 684"/>
                  <a:gd name="T53" fmla="*/ 102 h 557"/>
                  <a:gd name="T54" fmla="*/ 658 w 684"/>
                  <a:gd name="T55" fmla="*/ 76 h 557"/>
                  <a:gd name="T56" fmla="*/ 560 w 684"/>
                  <a:gd name="T57" fmla="*/ 38 h 557"/>
                  <a:gd name="T58" fmla="*/ 379 w 684"/>
                  <a:gd name="T59" fmla="*/ 23 h 557"/>
                  <a:gd name="T60" fmla="*/ 332 w 684"/>
                  <a:gd name="T61" fmla="*/ 0 h 557"/>
                  <a:gd name="T62" fmla="*/ 208 w 684"/>
                  <a:gd name="T63" fmla="*/ 73 h 557"/>
                  <a:gd name="T64" fmla="*/ 181 w 684"/>
                  <a:gd name="T65" fmla="*/ 76 h 557"/>
                  <a:gd name="T66" fmla="*/ 138 w 684"/>
                  <a:gd name="T67" fmla="*/ 167 h 557"/>
                  <a:gd name="T68" fmla="*/ 43 w 684"/>
                  <a:gd name="T69" fmla="*/ 239 h 557"/>
                  <a:gd name="connsiteX0" fmla="*/ 629 w 9939"/>
                  <a:gd name="connsiteY0" fmla="*/ 4291 h 10000"/>
                  <a:gd name="connsiteX1" fmla="*/ 0 w 9939"/>
                  <a:gd name="connsiteY1" fmla="*/ 5835 h 10000"/>
                  <a:gd name="connsiteX2" fmla="*/ 0 w 9939"/>
                  <a:gd name="connsiteY2" fmla="*/ 5835 h 10000"/>
                  <a:gd name="connsiteX3" fmla="*/ 0 w 9939"/>
                  <a:gd name="connsiteY3" fmla="*/ 5925 h 10000"/>
                  <a:gd name="connsiteX4" fmla="*/ 44 w 9939"/>
                  <a:gd name="connsiteY4" fmla="*/ 6032 h 10000"/>
                  <a:gd name="connsiteX5" fmla="*/ 44 w 9939"/>
                  <a:gd name="connsiteY5" fmla="*/ 6140 h 10000"/>
                  <a:gd name="connsiteX6" fmla="*/ 102 w 9939"/>
                  <a:gd name="connsiteY6" fmla="*/ 6176 h 10000"/>
                  <a:gd name="connsiteX7" fmla="*/ 117 w 9939"/>
                  <a:gd name="connsiteY7" fmla="*/ 6302 h 10000"/>
                  <a:gd name="connsiteX8" fmla="*/ 117 w 9939"/>
                  <a:gd name="connsiteY8" fmla="*/ 6391 h 10000"/>
                  <a:gd name="connsiteX9" fmla="*/ 146 w 9939"/>
                  <a:gd name="connsiteY9" fmla="*/ 6463 h 10000"/>
                  <a:gd name="connsiteX10" fmla="*/ 175 w 9939"/>
                  <a:gd name="connsiteY10" fmla="*/ 6553 h 10000"/>
                  <a:gd name="connsiteX11" fmla="*/ 3947 w 9939"/>
                  <a:gd name="connsiteY11" fmla="*/ 8384 h 10000"/>
                  <a:gd name="connsiteX12" fmla="*/ 5263 w 9939"/>
                  <a:gd name="connsiteY12" fmla="*/ 8923 h 10000"/>
                  <a:gd name="connsiteX13" fmla="*/ 7602 w 9939"/>
                  <a:gd name="connsiteY13" fmla="*/ 10000 h 10000"/>
                  <a:gd name="connsiteX14" fmla="*/ 7602 w 9939"/>
                  <a:gd name="connsiteY14" fmla="*/ 10000 h 10000"/>
                  <a:gd name="connsiteX15" fmla="*/ 7705 w 9939"/>
                  <a:gd name="connsiteY15" fmla="*/ 9874 h 10000"/>
                  <a:gd name="connsiteX16" fmla="*/ 7778 w 9939"/>
                  <a:gd name="connsiteY16" fmla="*/ 9641 h 10000"/>
                  <a:gd name="connsiteX17" fmla="*/ 7880 w 9939"/>
                  <a:gd name="connsiteY17" fmla="*/ 9515 h 10000"/>
                  <a:gd name="connsiteX18" fmla="*/ 7880 w 9939"/>
                  <a:gd name="connsiteY18" fmla="*/ 9300 h 10000"/>
                  <a:gd name="connsiteX19" fmla="*/ 7909 w 9939"/>
                  <a:gd name="connsiteY19" fmla="*/ 8707 h 10000"/>
                  <a:gd name="connsiteX20" fmla="*/ 7880 w 9939"/>
                  <a:gd name="connsiteY20" fmla="*/ 8223 h 10000"/>
                  <a:gd name="connsiteX21" fmla="*/ 8114 w 9939"/>
                  <a:gd name="connsiteY21" fmla="*/ 8115 h 10000"/>
                  <a:gd name="connsiteX22" fmla="*/ 8129 w 9939"/>
                  <a:gd name="connsiteY22" fmla="*/ 8097 h 10000"/>
                  <a:gd name="connsiteX23" fmla="*/ 8099 w 9939"/>
                  <a:gd name="connsiteY23" fmla="*/ 7899 h 10000"/>
                  <a:gd name="connsiteX24" fmla="*/ 8026 w 9939"/>
                  <a:gd name="connsiteY24" fmla="*/ 7792 h 10000"/>
                  <a:gd name="connsiteX25" fmla="*/ 8363 w 9939"/>
                  <a:gd name="connsiteY25" fmla="*/ 7504 h 10000"/>
                  <a:gd name="connsiteX26" fmla="*/ 8465 w 9939"/>
                  <a:gd name="connsiteY26" fmla="*/ 7271 h 10000"/>
                  <a:gd name="connsiteX27" fmla="*/ 8728 w 9939"/>
                  <a:gd name="connsiteY27" fmla="*/ 7020 h 10000"/>
                  <a:gd name="connsiteX28" fmla="*/ 8772 w 9939"/>
                  <a:gd name="connsiteY28" fmla="*/ 6427 h 10000"/>
                  <a:gd name="connsiteX29" fmla="*/ 8991 w 9939"/>
                  <a:gd name="connsiteY29" fmla="*/ 6266 h 10000"/>
                  <a:gd name="connsiteX30" fmla="*/ 9006 w 9939"/>
                  <a:gd name="connsiteY30" fmla="*/ 5996 h 10000"/>
                  <a:gd name="connsiteX31" fmla="*/ 9108 w 9939"/>
                  <a:gd name="connsiteY31" fmla="*/ 5925 h 10000"/>
                  <a:gd name="connsiteX32" fmla="*/ 8874 w 9939"/>
                  <a:gd name="connsiteY32" fmla="*/ 5907 h 10000"/>
                  <a:gd name="connsiteX33" fmla="*/ 8816 w 9939"/>
                  <a:gd name="connsiteY33" fmla="*/ 5350 h 10000"/>
                  <a:gd name="connsiteX34" fmla="*/ 8947 w 9939"/>
                  <a:gd name="connsiteY34" fmla="*/ 4937 h 10000"/>
                  <a:gd name="connsiteX35" fmla="*/ 9181 w 9939"/>
                  <a:gd name="connsiteY35" fmla="*/ 4901 h 10000"/>
                  <a:gd name="connsiteX36" fmla="*/ 9064 w 9939"/>
                  <a:gd name="connsiteY36" fmla="*/ 4668 h 10000"/>
                  <a:gd name="connsiteX37" fmla="*/ 9269 w 9939"/>
                  <a:gd name="connsiteY37" fmla="*/ 4686 h 10000"/>
                  <a:gd name="connsiteX38" fmla="*/ 9342 w 9939"/>
                  <a:gd name="connsiteY38" fmla="*/ 4434 h 10000"/>
                  <a:gd name="connsiteX39" fmla="*/ 9386 w 9939"/>
                  <a:gd name="connsiteY39" fmla="*/ 4075 h 10000"/>
                  <a:gd name="connsiteX40" fmla="*/ 9430 w 9939"/>
                  <a:gd name="connsiteY40" fmla="*/ 3950 h 10000"/>
                  <a:gd name="connsiteX41" fmla="*/ 9430 w 9939"/>
                  <a:gd name="connsiteY41" fmla="*/ 3932 h 10000"/>
                  <a:gd name="connsiteX42" fmla="*/ 9635 w 9939"/>
                  <a:gd name="connsiteY42" fmla="*/ 3788 h 10000"/>
                  <a:gd name="connsiteX43" fmla="*/ 9708 w 9939"/>
                  <a:gd name="connsiteY43" fmla="*/ 3573 h 10000"/>
                  <a:gd name="connsiteX44" fmla="*/ 9635 w 9939"/>
                  <a:gd name="connsiteY44" fmla="*/ 3429 h 10000"/>
                  <a:gd name="connsiteX45" fmla="*/ 9883 w 9939"/>
                  <a:gd name="connsiteY45" fmla="*/ 3447 h 10000"/>
                  <a:gd name="connsiteX46" fmla="*/ 9722 w 9939"/>
                  <a:gd name="connsiteY46" fmla="*/ 3232 h 10000"/>
                  <a:gd name="connsiteX47" fmla="*/ 9927 w 9939"/>
                  <a:gd name="connsiteY47" fmla="*/ 2944 h 10000"/>
                  <a:gd name="connsiteX48" fmla="*/ 9678 w 9939"/>
                  <a:gd name="connsiteY48" fmla="*/ 2980 h 10000"/>
                  <a:gd name="connsiteX49" fmla="*/ 9620 w 9939"/>
                  <a:gd name="connsiteY49" fmla="*/ 2621 h 10000"/>
                  <a:gd name="connsiteX50" fmla="*/ 9854 w 9939"/>
                  <a:gd name="connsiteY50" fmla="*/ 2280 h 10000"/>
                  <a:gd name="connsiteX51" fmla="*/ 9795 w 9939"/>
                  <a:gd name="connsiteY51" fmla="*/ 2101 h 10000"/>
                  <a:gd name="connsiteX52" fmla="*/ 9781 w 9939"/>
                  <a:gd name="connsiteY52" fmla="*/ 1831 h 10000"/>
                  <a:gd name="connsiteX53" fmla="*/ 9722 w 9939"/>
                  <a:gd name="connsiteY53" fmla="*/ 1508 h 10000"/>
                  <a:gd name="connsiteX54" fmla="*/ 9620 w 9939"/>
                  <a:gd name="connsiteY54" fmla="*/ 1364 h 10000"/>
                  <a:gd name="connsiteX55" fmla="*/ 9620 w 9939"/>
                  <a:gd name="connsiteY55" fmla="*/ 1364 h 10000"/>
                  <a:gd name="connsiteX56" fmla="*/ 8187 w 9939"/>
                  <a:gd name="connsiteY56" fmla="*/ 682 h 10000"/>
                  <a:gd name="connsiteX57" fmla="*/ 6360 w 9939"/>
                  <a:gd name="connsiteY57" fmla="*/ 880 h 10000"/>
                  <a:gd name="connsiteX58" fmla="*/ 5541 w 9939"/>
                  <a:gd name="connsiteY58" fmla="*/ 413 h 10000"/>
                  <a:gd name="connsiteX59" fmla="*/ 5541 w 9939"/>
                  <a:gd name="connsiteY59" fmla="*/ 413 h 10000"/>
                  <a:gd name="connsiteX60" fmla="*/ 4854 w 9939"/>
                  <a:gd name="connsiteY60" fmla="*/ 0 h 10000"/>
                  <a:gd name="connsiteX61" fmla="*/ 4532 w 9939"/>
                  <a:gd name="connsiteY61" fmla="*/ 2083 h 10000"/>
                  <a:gd name="connsiteX62" fmla="*/ 3041 w 9939"/>
                  <a:gd name="connsiteY62" fmla="*/ 1311 h 10000"/>
                  <a:gd name="connsiteX63" fmla="*/ 2939 w 9939"/>
                  <a:gd name="connsiteY63" fmla="*/ 1544 h 10000"/>
                  <a:gd name="connsiteX64" fmla="*/ 2646 w 9939"/>
                  <a:gd name="connsiteY64" fmla="*/ 1364 h 10000"/>
                  <a:gd name="connsiteX65" fmla="*/ 2149 w 9939"/>
                  <a:gd name="connsiteY65" fmla="*/ 2980 h 10000"/>
                  <a:gd name="connsiteX66" fmla="*/ 2018 w 9939"/>
                  <a:gd name="connsiteY66" fmla="*/ 2998 h 10000"/>
                  <a:gd name="connsiteX67" fmla="*/ 1389 w 9939"/>
                  <a:gd name="connsiteY67" fmla="*/ 4668 h 10000"/>
                  <a:gd name="connsiteX68" fmla="*/ 629 w 9939"/>
                  <a:gd name="connsiteY68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46 w 10000"/>
                  <a:gd name="connsiteY28" fmla="*/ 6266 h 10000"/>
                  <a:gd name="connsiteX29" fmla="*/ 9061 w 10000"/>
                  <a:gd name="connsiteY29" fmla="*/ 5996 h 10000"/>
                  <a:gd name="connsiteX30" fmla="*/ 9164 w 10000"/>
                  <a:gd name="connsiteY30" fmla="*/ 5925 h 10000"/>
                  <a:gd name="connsiteX31" fmla="*/ 8928 w 10000"/>
                  <a:gd name="connsiteY31" fmla="*/ 5907 h 10000"/>
                  <a:gd name="connsiteX32" fmla="*/ 8870 w 10000"/>
                  <a:gd name="connsiteY32" fmla="*/ 5350 h 10000"/>
                  <a:gd name="connsiteX33" fmla="*/ 9002 w 10000"/>
                  <a:gd name="connsiteY33" fmla="*/ 4937 h 10000"/>
                  <a:gd name="connsiteX34" fmla="*/ 9237 w 10000"/>
                  <a:gd name="connsiteY34" fmla="*/ 4901 h 10000"/>
                  <a:gd name="connsiteX35" fmla="*/ 9120 w 10000"/>
                  <a:gd name="connsiteY35" fmla="*/ 4668 h 10000"/>
                  <a:gd name="connsiteX36" fmla="*/ 9326 w 10000"/>
                  <a:gd name="connsiteY36" fmla="*/ 4686 h 10000"/>
                  <a:gd name="connsiteX37" fmla="*/ 9399 w 10000"/>
                  <a:gd name="connsiteY37" fmla="*/ 4434 h 10000"/>
                  <a:gd name="connsiteX38" fmla="*/ 9444 w 10000"/>
                  <a:gd name="connsiteY38" fmla="*/ 4075 h 10000"/>
                  <a:gd name="connsiteX39" fmla="*/ 9488 w 10000"/>
                  <a:gd name="connsiteY39" fmla="*/ 3950 h 10000"/>
                  <a:gd name="connsiteX40" fmla="*/ 9488 w 10000"/>
                  <a:gd name="connsiteY40" fmla="*/ 3932 h 10000"/>
                  <a:gd name="connsiteX41" fmla="*/ 9694 w 10000"/>
                  <a:gd name="connsiteY41" fmla="*/ 3788 h 10000"/>
                  <a:gd name="connsiteX42" fmla="*/ 9768 w 10000"/>
                  <a:gd name="connsiteY42" fmla="*/ 3573 h 10000"/>
                  <a:gd name="connsiteX43" fmla="*/ 9694 w 10000"/>
                  <a:gd name="connsiteY43" fmla="*/ 3429 h 10000"/>
                  <a:gd name="connsiteX44" fmla="*/ 9944 w 10000"/>
                  <a:gd name="connsiteY44" fmla="*/ 3447 h 10000"/>
                  <a:gd name="connsiteX45" fmla="*/ 9782 w 10000"/>
                  <a:gd name="connsiteY45" fmla="*/ 3232 h 10000"/>
                  <a:gd name="connsiteX46" fmla="*/ 9988 w 10000"/>
                  <a:gd name="connsiteY46" fmla="*/ 2944 h 10000"/>
                  <a:gd name="connsiteX47" fmla="*/ 9737 w 10000"/>
                  <a:gd name="connsiteY47" fmla="*/ 2980 h 10000"/>
                  <a:gd name="connsiteX48" fmla="*/ 9679 w 10000"/>
                  <a:gd name="connsiteY48" fmla="*/ 2621 h 10000"/>
                  <a:gd name="connsiteX49" fmla="*/ 9914 w 10000"/>
                  <a:gd name="connsiteY49" fmla="*/ 2280 h 10000"/>
                  <a:gd name="connsiteX50" fmla="*/ 9855 w 10000"/>
                  <a:gd name="connsiteY50" fmla="*/ 2101 h 10000"/>
                  <a:gd name="connsiteX51" fmla="*/ 9841 w 10000"/>
                  <a:gd name="connsiteY51" fmla="*/ 1831 h 10000"/>
                  <a:gd name="connsiteX52" fmla="*/ 9782 w 10000"/>
                  <a:gd name="connsiteY52" fmla="*/ 1508 h 10000"/>
                  <a:gd name="connsiteX53" fmla="*/ 9679 w 10000"/>
                  <a:gd name="connsiteY53" fmla="*/ 1364 h 10000"/>
                  <a:gd name="connsiteX54" fmla="*/ 9679 w 10000"/>
                  <a:gd name="connsiteY54" fmla="*/ 1364 h 10000"/>
                  <a:gd name="connsiteX55" fmla="*/ 8237 w 10000"/>
                  <a:gd name="connsiteY55" fmla="*/ 682 h 10000"/>
                  <a:gd name="connsiteX56" fmla="*/ 6399 w 10000"/>
                  <a:gd name="connsiteY56" fmla="*/ 880 h 10000"/>
                  <a:gd name="connsiteX57" fmla="*/ 5575 w 10000"/>
                  <a:gd name="connsiteY57" fmla="*/ 413 h 10000"/>
                  <a:gd name="connsiteX58" fmla="*/ 5575 w 10000"/>
                  <a:gd name="connsiteY58" fmla="*/ 413 h 10000"/>
                  <a:gd name="connsiteX59" fmla="*/ 4884 w 10000"/>
                  <a:gd name="connsiteY59" fmla="*/ 0 h 10000"/>
                  <a:gd name="connsiteX60" fmla="*/ 4560 w 10000"/>
                  <a:gd name="connsiteY60" fmla="*/ 2083 h 10000"/>
                  <a:gd name="connsiteX61" fmla="*/ 3060 w 10000"/>
                  <a:gd name="connsiteY61" fmla="*/ 1311 h 10000"/>
                  <a:gd name="connsiteX62" fmla="*/ 2957 w 10000"/>
                  <a:gd name="connsiteY62" fmla="*/ 1544 h 10000"/>
                  <a:gd name="connsiteX63" fmla="*/ 2662 w 10000"/>
                  <a:gd name="connsiteY63" fmla="*/ 1364 h 10000"/>
                  <a:gd name="connsiteX64" fmla="*/ 2162 w 10000"/>
                  <a:gd name="connsiteY64" fmla="*/ 2980 h 10000"/>
                  <a:gd name="connsiteX65" fmla="*/ 2030 w 10000"/>
                  <a:gd name="connsiteY65" fmla="*/ 2998 h 10000"/>
                  <a:gd name="connsiteX66" fmla="*/ 1398 w 10000"/>
                  <a:gd name="connsiteY66" fmla="*/ 4668 h 10000"/>
                  <a:gd name="connsiteX67" fmla="*/ 633 w 10000"/>
                  <a:gd name="connsiteY67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61 w 10000"/>
                  <a:gd name="connsiteY28" fmla="*/ 5996 h 10000"/>
                  <a:gd name="connsiteX29" fmla="*/ 9164 w 10000"/>
                  <a:gd name="connsiteY29" fmla="*/ 5925 h 10000"/>
                  <a:gd name="connsiteX30" fmla="*/ 8928 w 10000"/>
                  <a:gd name="connsiteY30" fmla="*/ 5907 h 10000"/>
                  <a:gd name="connsiteX31" fmla="*/ 8870 w 10000"/>
                  <a:gd name="connsiteY31" fmla="*/ 5350 h 10000"/>
                  <a:gd name="connsiteX32" fmla="*/ 9002 w 10000"/>
                  <a:gd name="connsiteY32" fmla="*/ 4937 h 10000"/>
                  <a:gd name="connsiteX33" fmla="*/ 9237 w 10000"/>
                  <a:gd name="connsiteY33" fmla="*/ 4901 h 10000"/>
                  <a:gd name="connsiteX34" fmla="*/ 9120 w 10000"/>
                  <a:gd name="connsiteY34" fmla="*/ 4668 h 10000"/>
                  <a:gd name="connsiteX35" fmla="*/ 9326 w 10000"/>
                  <a:gd name="connsiteY35" fmla="*/ 4686 h 10000"/>
                  <a:gd name="connsiteX36" fmla="*/ 9399 w 10000"/>
                  <a:gd name="connsiteY36" fmla="*/ 4434 h 10000"/>
                  <a:gd name="connsiteX37" fmla="*/ 9444 w 10000"/>
                  <a:gd name="connsiteY37" fmla="*/ 4075 h 10000"/>
                  <a:gd name="connsiteX38" fmla="*/ 9488 w 10000"/>
                  <a:gd name="connsiteY38" fmla="*/ 3950 h 10000"/>
                  <a:gd name="connsiteX39" fmla="*/ 9488 w 10000"/>
                  <a:gd name="connsiteY39" fmla="*/ 3932 h 10000"/>
                  <a:gd name="connsiteX40" fmla="*/ 9694 w 10000"/>
                  <a:gd name="connsiteY40" fmla="*/ 3788 h 10000"/>
                  <a:gd name="connsiteX41" fmla="*/ 9768 w 10000"/>
                  <a:gd name="connsiteY41" fmla="*/ 3573 h 10000"/>
                  <a:gd name="connsiteX42" fmla="*/ 9694 w 10000"/>
                  <a:gd name="connsiteY42" fmla="*/ 3429 h 10000"/>
                  <a:gd name="connsiteX43" fmla="*/ 9944 w 10000"/>
                  <a:gd name="connsiteY43" fmla="*/ 3447 h 10000"/>
                  <a:gd name="connsiteX44" fmla="*/ 9782 w 10000"/>
                  <a:gd name="connsiteY44" fmla="*/ 3232 h 10000"/>
                  <a:gd name="connsiteX45" fmla="*/ 9988 w 10000"/>
                  <a:gd name="connsiteY45" fmla="*/ 2944 h 10000"/>
                  <a:gd name="connsiteX46" fmla="*/ 9737 w 10000"/>
                  <a:gd name="connsiteY46" fmla="*/ 2980 h 10000"/>
                  <a:gd name="connsiteX47" fmla="*/ 9679 w 10000"/>
                  <a:gd name="connsiteY47" fmla="*/ 2621 h 10000"/>
                  <a:gd name="connsiteX48" fmla="*/ 9914 w 10000"/>
                  <a:gd name="connsiteY48" fmla="*/ 2280 h 10000"/>
                  <a:gd name="connsiteX49" fmla="*/ 9855 w 10000"/>
                  <a:gd name="connsiteY49" fmla="*/ 2101 h 10000"/>
                  <a:gd name="connsiteX50" fmla="*/ 9841 w 10000"/>
                  <a:gd name="connsiteY50" fmla="*/ 1831 h 10000"/>
                  <a:gd name="connsiteX51" fmla="*/ 9782 w 10000"/>
                  <a:gd name="connsiteY51" fmla="*/ 1508 h 10000"/>
                  <a:gd name="connsiteX52" fmla="*/ 9679 w 10000"/>
                  <a:gd name="connsiteY52" fmla="*/ 1364 h 10000"/>
                  <a:gd name="connsiteX53" fmla="*/ 9679 w 10000"/>
                  <a:gd name="connsiteY53" fmla="*/ 1364 h 10000"/>
                  <a:gd name="connsiteX54" fmla="*/ 8237 w 10000"/>
                  <a:gd name="connsiteY54" fmla="*/ 682 h 10000"/>
                  <a:gd name="connsiteX55" fmla="*/ 6399 w 10000"/>
                  <a:gd name="connsiteY55" fmla="*/ 880 h 10000"/>
                  <a:gd name="connsiteX56" fmla="*/ 5575 w 10000"/>
                  <a:gd name="connsiteY56" fmla="*/ 413 h 10000"/>
                  <a:gd name="connsiteX57" fmla="*/ 5575 w 10000"/>
                  <a:gd name="connsiteY57" fmla="*/ 413 h 10000"/>
                  <a:gd name="connsiteX58" fmla="*/ 4884 w 10000"/>
                  <a:gd name="connsiteY58" fmla="*/ 0 h 10000"/>
                  <a:gd name="connsiteX59" fmla="*/ 4560 w 10000"/>
                  <a:gd name="connsiteY59" fmla="*/ 2083 h 10000"/>
                  <a:gd name="connsiteX60" fmla="*/ 3060 w 10000"/>
                  <a:gd name="connsiteY60" fmla="*/ 1311 h 10000"/>
                  <a:gd name="connsiteX61" fmla="*/ 2957 w 10000"/>
                  <a:gd name="connsiteY61" fmla="*/ 1544 h 10000"/>
                  <a:gd name="connsiteX62" fmla="*/ 2662 w 10000"/>
                  <a:gd name="connsiteY62" fmla="*/ 1364 h 10000"/>
                  <a:gd name="connsiteX63" fmla="*/ 2162 w 10000"/>
                  <a:gd name="connsiteY63" fmla="*/ 2980 h 10000"/>
                  <a:gd name="connsiteX64" fmla="*/ 2030 w 10000"/>
                  <a:gd name="connsiteY64" fmla="*/ 2998 h 10000"/>
                  <a:gd name="connsiteX65" fmla="*/ 1398 w 10000"/>
                  <a:gd name="connsiteY65" fmla="*/ 4668 h 10000"/>
                  <a:gd name="connsiteX66" fmla="*/ 633 w 10000"/>
                  <a:gd name="connsiteY66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58 w 10000"/>
                  <a:gd name="connsiteY19" fmla="*/ 8707 h 10000"/>
                  <a:gd name="connsiteX20" fmla="*/ 7928 w 10000"/>
                  <a:gd name="connsiteY20" fmla="*/ 8223 h 10000"/>
                  <a:gd name="connsiteX21" fmla="*/ 8164 w 10000"/>
                  <a:gd name="connsiteY21" fmla="*/ 8115 h 10000"/>
                  <a:gd name="connsiteX22" fmla="*/ 8179 w 10000"/>
                  <a:gd name="connsiteY22" fmla="*/ 8097 h 10000"/>
                  <a:gd name="connsiteX23" fmla="*/ 8149 w 10000"/>
                  <a:gd name="connsiteY23" fmla="*/ 7899 h 10000"/>
                  <a:gd name="connsiteX24" fmla="*/ 8075 w 10000"/>
                  <a:gd name="connsiteY24" fmla="*/ 7792 h 10000"/>
                  <a:gd name="connsiteX25" fmla="*/ 8414 w 10000"/>
                  <a:gd name="connsiteY25" fmla="*/ 7504 h 10000"/>
                  <a:gd name="connsiteX26" fmla="*/ 8517 w 10000"/>
                  <a:gd name="connsiteY26" fmla="*/ 7271 h 10000"/>
                  <a:gd name="connsiteX27" fmla="*/ 8826 w 10000"/>
                  <a:gd name="connsiteY27" fmla="*/ 6427 h 10000"/>
                  <a:gd name="connsiteX28" fmla="*/ 9061 w 10000"/>
                  <a:gd name="connsiteY28" fmla="*/ 5996 h 10000"/>
                  <a:gd name="connsiteX29" fmla="*/ 8928 w 10000"/>
                  <a:gd name="connsiteY29" fmla="*/ 5907 h 10000"/>
                  <a:gd name="connsiteX30" fmla="*/ 8870 w 10000"/>
                  <a:gd name="connsiteY30" fmla="*/ 5350 h 10000"/>
                  <a:gd name="connsiteX31" fmla="*/ 9002 w 10000"/>
                  <a:gd name="connsiteY31" fmla="*/ 4937 h 10000"/>
                  <a:gd name="connsiteX32" fmla="*/ 9237 w 10000"/>
                  <a:gd name="connsiteY32" fmla="*/ 4901 h 10000"/>
                  <a:gd name="connsiteX33" fmla="*/ 9120 w 10000"/>
                  <a:gd name="connsiteY33" fmla="*/ 4668 h 10000"/>
                  <a:gd name="connsiteX34" fmla="*/ 9326 w 10000"/>
                  <a:gd name="connsiteY34" fmla="*/ 4686 h 10000"/>
                  <a:gd name="connsiteX35" fmla="*/ 9399 w 10000"/>
                  <a:gd name="connsiteY35" fmla="*/ 4434 h 10000"/>
                  <a:gd name="connsiteX36" fmla="*/ 9444 w 10000"/>
                  <a:gd name="connsiteY36" fmla="*/ 4075 h 10000"/>
                  <a:gd name="connsiteX37" fmla="*/ 9488 w 10000"/>
                  <a:gd name="connsiteY37" fmla="*/ 3950 h 10000"/>
                  <a:gd name="connsiteX38" fmla="*/ 9488 w 10000"/>
                  <a:gd name="connsiteY38" fmla="*/ 3932 h 10000"/>
                  <a:gd name="connsiteX39" fmla="*/ 9694 w 10000"/>
                  <a:gd name="connsiteY39" fmla="*/ 3788 h 10000"/>
                  <a:gd name="connsiteX40" fmla="*/ 9768 w 10000"/>
                  <a:gd name="connsiteY40" fmla="*/ 3573 h 10000"/>
                  <a:gd name="connsiteX41" fmla="*/ 9694 w 10000"/>
                  <a:gd name="connsiteY41" fmla="*/ 3429 h 10000"/>
                  <a:gd name="connsiteX42" fmla="*/ 9944 w 10000"/>
                  <a:gd name="connsiteY42" fmla="*/ 3447 h 10000"/>
                  <a:gd name="connsiteX43" fmla="*/ 9782 w 10000"/>
                  <a:gd name="connsiteY43" fmla="*/ 3232 h 10000"/>
                  <a:gd name="connsiteX44" fmla="*/ 9988 w 10000"/>
                  <a:gd name="connsiteY44" fmla="*/ 2944 h 10000"/>
                  <a:gd name="connsiteX45" fmla="*/ 9737 w 10000"/>
                  <a:gd name="connsiteY45" fmla="*/ 2980 h 10000"/>
                  <a:gd name="connsiteX46" fmla="*/ 9679 w 10000"/>
                  <a:gd name="connsiteY46" fmla="*/ 2621 h 10000"/>
                  <a:gd name="connsiteX47" fmla="*/ 9914 w 10000"/>
                  <a:gd name="connsiteY47" fmla="*/ 2280 h 10000"/>
                  <a:gd name="connsiteX48" fmla="*/ 9855 w 10000"/>
                  <a:gd name="connsiteY48" fmla="*/ 2101 h 10000"/>
                  <a:gd name="connsiteX49" fmla="*/ 9841 w 10000"/>
                  <a:gd name="connsiteY49" fmla="*/ 1831 h 10000"/>
                  <a:gd name="connsiteX50" fmla="*/ 9782 w 10000"/>
                  <a:gd name="connsiteY50" fmla="*/ 1508 h 10000"/>
                  <a:gd name="connsiteX51" fmla="*/ 9679 w 10000"/>
                  <a:gd name="connsiteY51" fmla="*/ 1364 h 10000"/>
                  <a:gd name="connsiteX52" fmla="*/ 9679 w 10000"/>
                  <a:gd name="connsiteY52" fmla="*/ 1364 h 10000"/>
                  <a:gd name="connsiteX53" fmla="*/ 8237 w 10000"/>
                  <a:gd name="connsiteY53" fmla="*/ 682 h 10000"/>
                  <a:gd name="connsiteX54" fmla="*/ 6399 w 10000"/>
                  <a:gd name="connsiteY54" fmla="*/ 880 h 10000"/>
                  <a:gd name="connsiteX55" fmla="*/ 5575 w 10000"/>
                  <a:gd name="connsiteY55" fmla="*/ 413 h 10000"/>
                  <a:gd name="connsiteX56" fmla="*/ 5575 w 10000"/>
                  <a:gd name="connsiteY56" fmla="*/ 413 h 10000"/>
                  <a:gd name="connsiteX57" fmla="*/ 4884 w 10000"/>
                  <a:gd name="connsiteY57" fmla="*/ 0 h 10000"/>
                  <a:gd name="connsiteX58" fmla="*/ 4560 w 10000"/>
                  <a:gd name="connsiteY58" fmla="*/ 2083 h 10000"/>
                  <a:gd name="connsiteX59" fmla="*/ 3060 w 10000"/>
                  <a:gd name="connsiteY59" fmla="*/ 1311 h 10000"/>
                  <a:gd name="connsiteX60" fmla="*/ 2957 w 10000"/>
                  <a:gd name="connsiteY60" fmla="*/ 1544 h 10000"/>
                  <a:gd name="connsiteX61" fmla="*/ 2662 w 10000"/>
                  <a:gd name="connsiteY61" fmla="*/ 1364 h 10000"/>
                  <a:gd name="connsiteX62" fmla="*/ 2162 w 10000"/>
                  <a:gd name="connsiteY62" fmla="*/ 2980 h 10000"/>
                  <a:gd name="connsiteX63" fmla="*/ 2030 w 10000"/>
                  <a:gd name="connsiteY63" fmla="*/ 2998 h 10000"/>
                  <a:gd name="connsiteX64" fmla="*/ 1398 w 10000"/>
                  <a:gd name="connsiteY64" fmla="*/ 4668 h 10000"/>
                  <a:gd name="connsiteX65" fmla="*/ 633 w 10000"/>
                  <a:gd name="connsiteY65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075 w 10000"/>
                  <a:gd name="connsiteY23" fmla="*/ 7792 h 10000"/>
                  <a:gd name="connsiteX24" fmla="*/ 8414 w 10000"/>
                  <a:gd name="connsiteY24" fmla="*/ 7504 h 10000"/>
                  <a:gd name="connsiteX25" fmla="*/ 8517 w 10000"/>
                  <a:gd name="connsiteY25" fmla="*/ 7271 h 10000"/>
                  <a:gd name="connsiteX26" fmla="*/ 8826 w 10000"/>
                  <a:gd name="connsiteY26" fmla="*/ 6427 h 10000"/>
                  <a:gd name="connsiteX27" fmla="*/ 9061 w 10000"/>
                  <a:gd name="connsiteY27" fmla="*/ 5996 h 10000"/>
                  <a:gd name="connsiteX28" fmla="*/ 8928 w 10000"/>
                  <a:gd name="connsiteY28" fmla="*/ 5907 h 10000"/>
                  <a:gd name="connsiteX29" fmla="*/ 8870 w 10000"/>
                  <a:gd name="connsiteY29" fmla="*/ 5350 h 10000"/>
                  <a:gd name="connsiteX30" fmla="*/ 9002 w 10000"/>
                  <a:gd name="connsiteY30" fmla="*/ 4937 h 10000"/>
                  <a:gd name="connsiteX31" fmla="*/ 9237 w 10000"/>
                  <a:gd name="connsiteY31" fmla="*/ 4901 h 10000"/>
                  <a:gd name="connsiteX32" fmla="*/ 9120 w 10000"/>
                  <a:gd name="connsiteY32" fmla="*/ 4668 h 10000"/>
                  <a:gd name="connsiteX33" fmla="*/ 9326 w 10000"/>
                  <a:gd name="connsiteY33" fmla="*/ 4686 h 10000"/>
                  <a:gd name="connsiteX34" fmla="*/ 9399 w 10000"/>
                  <a:gd name="connsiteY34" fmla="*/ 4434 h 10000"/>
                  <a:gd name="connsiteX35" fmla="*/ 9444 w 10000"/>
                  <a:gd name="connsiteY35" fmla="*/ 4075 h 10000"/>
                  <a:gd name="connsiteX36" fmla="*/ 9488 w 10000"/>
                  <a:gd name="connsiteY36" fmla="*/ 3950 h 10000"/>
                  <a:gd name="connsiteX37" fmla="*/ 9488 w 10000"/>
                  <a:gd name="connsiteY37" fmla="*/ 3932 h 10000"/>
                  <a:gd name="connsiteX38" fmla="*/ 9694 w 10000"/>
                  <a:gd name="connsiteY38" fmla="*/ 3788 h 10000"/>
                  <a:gd name="connsiteX39" fmla="*/ 9768 w 10000"/>
                  <a:gd name="connsiteY39" fmla="*/ 3573 h 10000"/>
                  <a:gd name="connsiteX40" fmla="*/ 9694 w 10000"/>
                  <a:gd name="connsiteY40" fmla="*/ 3429 h 10000"/>
                  <a:gd name="connsiteX41" fmla="*/ 9944 w 10000"/>
                  <a:gd name="connsiteY41" fmla="*/ 3447 h 10000"/>
                  <a:gd name="connsiteX42" fmla="*/ 9782 w 10000"/>
                  <a:gd name="connsiteY42" fmla="*/ 3232 h 10000"/>
                  <a:gd name="connsiteX43" fmla="*/ 9988 w 10000"/>
                  <a:gd name="connsiteY43" fmla="*/ 2944 h 10000"/>
                  <a:gd name="connsiteX44" fmla="*/ 9737 w 10000"/>
                  <a:gd name="connsiteY44" fmla="*/ 2980 h 10000"/>
                  <a:gd name="connsiteX45" fmla="*/ 9679 w 10000"/>
                  <a:gd name="connsiteY45" fmla="*/ 2621 h 10000"/>
                  <a:gd name="connsiteX46" fmla="*/ 9914 w 10000"/>
                  <a:gd name="connsiteY46" fmla="*/ 2280 h 10000"/>
                  <a:gd name="connsiteX47" fmla="*/ 9855 w 10000"/>
                  <a:gd name="connsiteY47" fmla="*/ 2101 h 10000"/>
                  <a:gd name="connsiteX48" fmla="*/ 9841 w 10000"/>
                  <a:gd name="connsiteY48" fmla="*/ 1831 h 10000"/>
                  <a:gd name="connsiteX49" fmla="*/ 9782 w 10000"/>
                  <a:gd name="connsiteY49" fmla="*/ 1508 h 10000"/>
                  <a:gd name="connsiteX50" fmla="*/ 9679 w 10000"/>
                  <a:gd name="connsiteY50" fmla="*/ 1364 h 10000"/>
                  <a:gd name="connsiteX51" fmla="*/ 9679 w 10000"/>
                  <a:gd name="connsiteY51" fmla="*/ 1364 h 10000"/>
                  <a:gd name="connsiteX52" fmla="*/ 8237 w 10000"/>
                  <a:gd name="connsiteY52" fmla="*/ 682 h 10000"/>
                  <a:gd name="connsiteX53" fmla="*/ 6399 w 10000"/>
                  <a:gd name="connsiteY53" fmla="*/ 880 h 10000"/>
                  <a:gd name="connsiteX54" fmla="*/ 5575 w 10000"/>
                  <a:gd name="connsiteY54" fmla="*/ 413 h 10000"/>
                  <a:gd name="connsiteX55" fmla="*/ 5575 w 10000"/>
                  <a:gd name="connsiteY55" fmla="*/ 413 h 10000"/>
                  <a:gd name="connsiteX56" fmla="*/ 4884 w 10000"/>
                  <a:gd name="connsiteY56" fmla="*/ 0 h 10000"/>
                  <a:gd name="connsiteX57" fmla="*/ 4560 w 10000"/>
                  <a:gd name="connsiteY57" fmla="*/ 2083 h 10000"/>
                  <a:gd name="connsiteX58" fmla="*/ 3060 w 10000"/>
                  <a:gd name="connsiteY58" fmla="*/ 1311 h 10000"/>
                  <a:gd name="connsiteX59" fmla="*/ 2957 w 10000"/>
                  <a:gd name="connsiteY59" fmla="*/ 1544 h 10000"/>
                  <a:gd name="connsiteX60" fmla="*/ 2662 w 10000"/>
                  <a:gd name="connsiteY60" fmla="*/ 1364 h 10000"/>
                  <a:gd name="connsiteX61" fmla="*/ 2162 w 10000"/>
                  <a:gd name="connsiteY61" fmla="*/ 2980 h 10000"/>
                  <a:gd name="connsiteX62" fmla="*/ 2030 w 10000"/>
                  <a:gd name="connsiteY62" fmla="*/ 2998 h 10000"/>
                  <a:gd name="connsiteX63" fmla="*/ 1398 w 10000"/>
                  <a:gd name="connsiteY63" fmla="*/ 4668 h 10000"/>
                  <a:gd name="connsiteX64" fmla="*/ 633 w 10000"/>
                  <a:gd name="connsiteY64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9061 w 10000"/>
                  <a:gd name="connsiteY26" fmla="*/ 5996 h 10000"/>
                  <a:gd name="connsiteX27" fmla="*/ 8928 w 10000"/>
                  <a:gd name="connsiteY27" fmla="*/ 5907 h 10000"/>
                  <a:gd name="connsiteX28" fmla="*/ 8870 w 10000"/>
                  <a:gd name="connsiteY28" fmla="*/ 5350 h 10000"/>
                  <a:gd name="connsiteX29" fmla="*/ 9002 w 10000"/>
                  <a:gd name="connsiteY29" fmla="*/ 4937 h 10000"/>
                  <a:gd name="connsiteX30" fmla="*/ 9237 w 10000"/>
                  <a:gd name="connsiteY30" fmla="*/ 4901 h 10000"/>
                  <a:gd name="connsiteX31" fmla="*/ 9120 w 10000"/>
                  <a:gd name="connsiteY31" fmla="*/ 4668 h 10000"/>
                  <a:gd name="connsiteX32" fmla="*/ 9326 w 10000"/>
                  <a:gd name="connsiteY32" fmla="*/ 4686 h 10000"/>
                  <a:gd name="connsiteX33" fmla="*/ 9399 w 10000"/>
                  <a:gd name="connsiteY33" fmla="*/ 4434 h 10000"/>
                  <a:gd name="connsiteX34" fmla="*/ 9444 w 10000"/>
                  <a:gd name="connsiteY34" fmla="*/ 4075 h 10000"/>
                  <a:gd name="connsiteX35" fmla="*/ 9488 w 10000"/>
                  <a:gd name="connsiteY35" fmla="*/ 3950 h 10000"/>
                  <a:gd name="connsiteX36" fmla="*/ 9488 w 10000"/>
                  <a:gd name="connsiteY36" fmla="*/ 3932 h 10000"/>
                  <a:gd name="connsiteX37" fmla="*/ 9694 w 10000"/>
                  <a:gd name="connsiteY37" fmla="*/ 3788 h 10000"/>
                  <a:gd name="connsiteX38" fmla="*/ 9768 w 10000"/>
                  <a:gd name="connsiteY38" fmla="*/ 3573 h 10000"/>
                  <a:gd name="connsiteX39" fmla="*/ 9694 w 10000"/>
                  <a:gd name="connsiteY39" fmla="*/ 3429 h 10000"/>
                  <a:gd name="connsiteX40" fmla="*/ 9944 w 10000"/>
                  <a:gd name="connsiteY40" fmla="*/ 3447 h 10000"/>
                  <a:gd name="connsiteX41" fmla="*/ 9782 w 10000"/>
                  <a:gd name="connsiteY41" fmla="*/ 3232 h 10000"/>
                  <a:gd name="connsiteX42" fmla="*/ 9988 w 10000"/>
                  <a:gd name="connsiteY42" fmla="*/ 2944 h 10000"/>
                  <a:gd name="connsiteX43" fmla="*/ 9737 w 10000"/>
                  <a:gd name="connsiteY43" fmla="*/ 2980 h 10000"/>
                  <a:gd name="connsiteX44" fmla="*/ 9679 w 10000"/>
                  <a:gd name="connsiteY44" fmla="*/ 2621 h 10000"/>
                  <a:gd name="connsiteX45" fmla="*/ 9914 w 10000"/>
                  <a:gd name="connsiteY45" fmla="*/ 2280 h 10000"/>
                  <a:gd name="connsiteX46" fmla="*/ 9855 w 10000"/>
                  <a:gd name="connsiteY46" fmla="*/ 2101 h 10000"/>
                  <a:gd name="connsiteX47" fmla="*/ 9841 w 10000"/>
                  <a:gd name="connsiteY47" fmla="*/ 1831 h 10000"/>
                  <a:gd name="connsiteX48" fmla="*/ 9782 w 10000"/>
                  <a:gd name="connsiteY48" fmla="*/ 1508 h 10000"/>
                  <a:gd name="connsiteX49" fmla="*/ 9679 w 10000"/>
                  <a:gd name="connsiteY49" fmla="*/ 1364 h 10000"/>
                  <a:gd name="connsiteX50" fmla="*/ 9679 w 10000"/>
                  <a:gd name="connsiteY50" fmla="*/ 1364 h 10000"/>
                  <a:gd name="connsiteX51" fmla="*/ 8237 w 10000"/>
                  <a:gd name="connsiteY51" fmla="*/ 682 h 10000"/>
                  <a:gd name="connsiteX52" fmla="*/ 6399 w 10000"/>
                  <a:gd name="connsiteY52" fmla="*/ 880 h 10000"/>
                  <a:gd name="connsiteX53" fmla="*/ 5575 w 10000"/>
                  <a:gd name="connsiteY53" fmla="*/ 413 h 10000"/>
                  <a:gd name="connsiteX54" fmla="*/ 5575 w 10000"/>
                  <a:gd name="connsiteY54" fmla="*/ 413 h 10000"/>
                  <a:gd name="connsiteX55" fmla="*/ 4884 w 10000"/>
                  <a:gd name="connsiteY55" fmla="*/ 0 h 10000"/>
                  <a:gd name="connsiteX56" fmla="*/ 4560 w 10000"/>
                  <a:gd name="connsiteY56" fmla="*/ 2083 h 10000"/>
                  <a:gd name="connsiteX57" fmla="*/ 3060 w 10000"/>
                  <a:gd name="connsiteY57" fmla="*/ 1311 h 10000"/>
                  <a:gd name="connsiteX58" fmla="*/ 2957 w 10000"/>
                  <a:gd name="connsiteY58" fmla="*/ 1544 h 10000"/>
                  <a:gd name="connsiteX59" fmla="*/ 2662 w 10000"/>
                  <a:gd name="connsiteY59" fmla="*/ 1364 h 10000"/>
                  <a:gd name="connsiteX60" fmla="*/ 2162 w 10000"/>
                  <a:gd name="connsiteY60" fmla="*/ 2980 h 10000"/>
                  <a:gd name="connsiteX61" fmla="*/ 2030 w 10000"/>
                  <a:gd name="connsiteY61" fmla="*/ 2998 h 10000"/>
                  <a:gd name="connsiteX62" fmla="*/ 1398 w 10000"/>
                  <a:gd name="connsiteY62" fmla="*/ 4668 h 10000"/>
                  <a:gd name="connsiteX63" fmla="*/ 633 w 10000"/>
                  <a:gd name="connsiteY63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9061 w 10000"/>
                  <a:gd name="connsiteY26" fmla="*/ 5996 h 10000"/>
                  <a:gd name="connsiteX27" fmla="*/ 8870 w 10000"/>
                  <a:gd name="connsiteY27" fmla="*/ 5350 h 10000"/>
                  <a:gd name="connsiteX28" fmla="*/ 9002 w 10000"/>
                  <a:gd name="connsiteY28" fmla="*/ 4937 h 10000"/>
                  <a:gd name="connsiteX29" fmla="*/ 9237 w 10000"/>
                  <a:gd name="connsiteY29" fmla="*/ 4901 h 10000"/>
                  <a:gd name="connsiteX30" fmla="*/ 9120 w 10000"/>
                  <a:gd name="connsiteY30" fmla="*/ 4668 h 10000"/>
                  <a:gd name="connsiteX31" fmla="*/ 9326 w 10000"/>
                  <a:gd name="connsiteY31" fmla="*/ 4686 h 10000"/>
                  <a:gd name="connsiteX32" fmla="*/ 9399 w 10000"/>
                  <a:gd name="connsiteY32" fmla="*/ 4434 h 10000"/>
                  <a:gd name="connsiteX33" fmla="*/ 9444 w 10000"/>
                  <a:gd name="connsiteY33" fmla="*/ 4075 h 10000"/>
                  <a:gd name="connsiteX34" fmla="*/ 9488 w 10000"/>
                  <a:gd name="connsiteY34" fmla="*/ 3950 h 10000"/>
                  <a:gd name="connsiteX35" fmla="*/ 9488 w 10000"/>
                  <a:gd name="connsiteY35" fmla="*/ 3932 h 10000"/>
                  <a:gd name="connsiteX36" fmla="*/ 9694 w 10000"/>
                  <a:gd name="connsiteY36" fmla="*/ 3788 h 10000"/>
                  <a:gd name="connsiteX37" fmla="*/ 9768 w 10000"/>
                  <a:gd name="connsiteY37" fmla="*/ 3573 h 10000"/>
                  <a:gd name="connsiteX38" fmla="*/ 9694 w 10000"/>
                  <a:gd name="connsiteY38" fmla="*/ 3429 h 10000"/>
                  <a:gd name="connsiteX39" fmla="*/ 9944 w 10000"/>
                  <a:gd name="connsiteY39" fmla="*/ 3447 h 10000"/>
                  <a:gd name="connsiteX40" fmla="*/ 9782 w 10000"/>
                  <a:gd name="connsiteY40" fmla="*/ 3232 h 10000"/>
                  <a:gd name="connsiteX41" fmla="*/ 9988 w 10000"/>
                  <a:gd name="connsiteY41" fmla="*/ 2944 h 10000"/>
                  <a:gd name="connsiteX42" fmla="*/ 9737 w 10000"/>
                  <a:gd name="connsiteY42" fmla="*/ 2980 h 10000"/>
                  <a:gd name="connsiteX43" fmla="*/ 9679 w 10000"/>
                  <a:gd name="connsiteY43" fmla="*/ 2621 h 10000"/>
                  <a:gd name="connsiteX44" fmla="*/ 9914 w 10000"/>
                  <a:gd name="connsiteY44" fmla="*/ 2280 h 10000"/>
                  <a:gd name="connsiteX45" fmla="*/ 9855 w 10000"/>
                  <a:gd name="connsiteY45" fmla="*/ 2101 h 10000"/>
                  <a:gd name="connsiteX46" fmla="*/ 9841 w 10000"/>
                  <a:gd name="connsiteY46" fmla="*/ 1831 h 10000"/>
                  <a:gd name="connsiteX47" fmla="*/ 9782 w 10000"/>
                  <a:gd name="connsiteY47" fmla="*/ 1508 h 10000"/>
                  <a:gd name="connsiteX48" fmla="*/ 9679 w 10000"/>
                  <a:gd name="connsiteY48" fmla="*/ 1364 h 10000"/>
                  <a:gd name="connsiteX49" fmla="*/ 9679 w 10000"/>
                  <a:gd name="connsiteY49" fmla="*/ 1364 h 10000"/>
                  <a:gd name="connsiteX50" fmla="*/ 8237 w 10000"/>
                  <a:gd name="connsiteY50" fmla="*/ 682 h 10000"/>
                  <a:gd name="connsiteX51" fmla="*/ 6399 w 10000"/>
                  <a:gd name="connsiteY51" fmla="*/ 880 h 10000"/>
                  <a:gd name="connsiteX52" fmla="*/ 5575 w 10000"/>
                  <a:gd name="connsiteY52" fmla="*/ 413 h 10000"/>
                  <a:gd name="connsiteX53" fmla="*/ 5575 w 10000"/>
                  <a:gd name="connsiteY53" fmla="*/ 413 h 10000"/>
                  <a:gd name="connsiteX54" fmla="*/ 4884 w 10000"/>
                  <a:gd name="connsiteY54" fmla="*/ 0 h 10000"/>
                  <a:gd name="connsiteX55" fmla="*/ 4560 w 10000"/>
                  <a:gd name="connsiteY55" fmla="*/ 2083 h 10000"/>
                  <a:gd name="connsiteX56" fmla="*/ 3060 w 10000"/>
                  <a:gd name="connsiteY56" fmla="*/ 1311 h 10000"/>
                  <a:gd name="connsiteX57" fmla="*/ 2957 w 10000"/>
                  <a:gd name="connsiteY57" fmla="*/ 1544 h 10000"/>
                  <a:gd name="connsiteX58" fmla="*/ 2662 w 10000"/>
                  <a:gd name="connsiteY58" fmla="*/ 1364 h 10000"/>
                  <a:gd name="connsiteX59" fmla="*/ 2162 w 10000"/>
                  <a:gd name="connsiteY59" fmla="*/ 2980 h 10000"/>
                  <a:gd name="connsiteX60" fmla="*/ 2030 w 10000"/>
                  <a:gd name="connsiteY60" fmla="*/ 2998 h 10000"/>
                  <a:gd name="connsiteX61" fmla="*/ 1398 w 10000"/>
                  <a:gd name="connsiteY61" fmla="*/ 4668 h 10000"/>
                  <a:gd name="connsiteX62" fmla="*/ 633 w 10000"/>
                  <a:gd name="connsiteY62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694 w 10000"/>
                  <a:gd name="connsiteY37" fmla="*/ 3429 h 10000"/>
                  <a:gd name="connsiteX38" fmla="*/ 9944 w 10000"/>
                  <a:gd name="connsiteY38" fmla="*/ 3447 h 10000"/>
                  <a:gd name="connsiteX39" fmla="*/ 9782 w 10000"/>
                  <a:gd name="connsiteY39" fmla="*/ 3232 h 10000"/>
                  <a:gd name="connsiteX40" fmla="*/ 9988 w 10000"/>
                  <a:gd name="connsiteY40" fmla="*/ 2944 h 10000"/>
                  <a:gd name="connsiteX41" fmla="*/ 9737 w 10000"/>
                  <a:gd name="connsiteY41" fmla="*/ 2980 h 10000"/>
                  <a:gd name="connsiteX42" fmla="*/ 9679 w 10000"/>
                  <a:gd name="connsiteY42" fmla="*/ 2621 h 10000"/>
                  <a:gd name="connsiteX43" fmla="*/ 9914 w 10000"/>
                  <a:gd name="connsiteY43" fmla="*/ 2280 h 10000"/>
                  <a:gd name="connsiteX44" fmla="*/ 9855 w 10000"/>
                  <a:gd name="connsiteY44" fmla="*/ 2101 h 10000"/>
                  <a:gd name="connsiteX45" fmla="*/ 9841 w 10000"/>
                  <a:gd name="connsiteY45" fmla="*/ 1831 h 10000"/>
                  <a:gd name="connsiteX46" fmla="*/ 9782 w 10000"/>
                  <a:gd name="connsiteY46" fmla="*/ 1508 h 10000"/>
                  <a:gd name="connsiteX47" fmla="*/ 9679 w 10000"/>
                  <a:gd name="connsiteY47" fmla="*/ 1364 h 10000"/>
                  <a:gd name="connsiteX48" fmla="*/ 9679 w 10000"/>
                  <a:gd name="connsiteY48" fmla="*/ 1364 h 10000"/>
                  <a:gd name="connsiteX49" fmla="*/ 8237 w 10000"/>
                  <a:gd name="connsiteY49" fmla="*/ 682 h 10000"/>
                  <a:gd name="connsiteX50" fmla="*/ 6399 w 10000"/>
                  <a:gd name="connsiteY50" fmla="*/ 880 h 10000"/>
                  <a:gd name="connsiteX51" fmla="*/ 5575 w 10000"/>
                  <a:gd name="connsiteY51" fmla="*/ 413 h 10000"/>
                  <a:gd name="connsiteX52" fmla="*/ 5575 w 10000"/>
                  <a:gd name="connsiteY52" fmla="*/ 413 h 10000"/>
                  <a:gd name="connsiteX53" fmla="*/ 4884 w 10000"/>
                  <a:gd name="connsiteY53" fmla="*/ 0 h 10000"/>
                  <a:gd name="connsiteX54" fmla="*/ 4560 w 10000"/>
                  <a:gd name="connsiteY54" fmla="*/ 2083 h 10000"/>
                  <a:gd name="connsiteX55" fmla="*/ 3060 w 10000"/>
                  <a:gd name="connsiteY55" fmla="*/ 1311 h 10000"/>
                  <a:gd name="connsiteX56" fmla="*/ 2957 w 10000"/>
                  <a:gd name="connsiteY56" fmla="*/ 1544 h 10000"/>
                  <a:gd name="connsiteX57" fmla="*/ 2662 w 10000"/>
                  <a:gd name="connsiteY57" fmla="*/ 1364 h 10000"/>
                  <a:gd name="connsiteX58" fmla="*/ 2162 w 10000"/>
                  <a:gd name="connsiteY58" fmla="*/ 2980 h 10000"/>
                  <a:gd name="connsiteX59" fmla="*/ 2030 w 10000"/>
                  <a:gd name="connsiteY59" fmla="*/ 2998 h 10000"/>
                  <a:gd name="connsiteX60" fmla="*/ 1398 w 10000"/>
                  <a:gd name="connsiteY60" fmla="*/ 4668 h 10000"/>
                  <a:gd name="connsiteX61" fmla="*/ 633 w 10000"/>
                  <a:gd name="connsiteY61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944 w 10000"/>
                  <a:gd name="connsiteY37" fmla="*/ 3447 h 10000"/>
                  <a:gd name="connsiteX38" fmla="*/ 9782 w 10000"/>
                  <a:gd name="connsiteY38" fmla="*/ 3232 h 10000"/>
                  <a:gd name="connsiteX39" fmla="*/ 9988 w 10000"/>
                  <a:gd name="connsiteY39" fmla="*/ 2944 h 10000"/>
                  <a:gd name="connsiteX40" fmla="*/ 9737 w 10000"/>
                  <a:gd name="connsiteY40" fmla="*/ 2980 h 10000"/>
                  <a:gd name="connsiteX41" fmla="*/ 9679 w 10000"/>
                  <a:gd name="connsiteY41" fmla="*/ 2621 h 10000"/>
                  <a:gd name="connsiteX42" fmla="*/ 9914 w 10000"/>
                  <a:gd name="connsiteY42" fmla="*/ 2280 h 10000"/>
                  <a:gd name="connsiteX43" fmla="*/ 9855 w 10000"/>
                  <a:gd name="connsiteY43" fmla="*/ 2101 h 10000"/>
                  <a:gd name="connsiteX44" fmla="*/ 9841 w 10000"/>
                  <a:gd name="connsiteY44" fmla="*/ 1831 h 10000"/>
                  <a:gd name="connsiteX45" fmla="*/ 9782 w 10000"/>
                  <a:gd name="connsiteY45" fmla="*/ 1508 h 10000"/>
                  <a:gd name="connsiteX46" fmla="*/ 9679 w 10000"/>
                  <a:gd name="connsiteY46" fmla="*/ 1364 h 10000"/>
                  <a:gd name="connsiteX47" fmla="*/ 9679 w 10000"/>
                  <a:gd name="connsiteY47" fmla="*/ 1364 h 10000"/>
                  <a:gd name="connsiteX48" fmla="*/ 8237 w 10000"/>
                  <a:gd name="connsiteY48" fmla="*/ 682 h 10000"/>
                  <a:gd name="connsiteX49" fmla="*/ 6399 w 10000"/>
                  <a:gd name="connsiteY49" fmla="*/ 880 h 10000"/>
                  <a:gd name="connsiteX50" fmla="*/ 5575 w 10000"/>
                  <a:gd name="connsiteY50" fmla="*/ 413 h 10000"/>
                  <a:gd name="connsiteX51" fmla="*/ 5575 w 10000"/>
                  <a:gd name="connsiteY51" fmla="*/ 413 h 10000"/>
                  <a:gd name="connsiteX52" fmla="*/ 4884 w 10000"/>
                  <a:gd name="connsiteY52" fmla="*/ 0 h 10000"/>
                  <a:gd name="connsiteX53" fmla="*/ 4560 w 10000"/>
                  <a:gd name="connsiteY53" fmla="*/ 2083 h 10000"/>
                  <a:gd name="connsiteX54" fmla="*/ 3060 w 10000"/>
                  <a:gd name="connsiteY54" fmla="*/ 1311 h 10000"/>
                  <a:gd name="connsiteX55" fmla="*/ 2957 w 10000"/>
                  <a:gd name="connsiteY55" fmla="*/ 1544 h 10000"/>
                  <a:gd name="connsiteX56" fmla="*/ 2662 w 10000"/>
                  <a:gd name="connsiteY56" fmla="*/ 1364 h 10000"/>
                  <a:gd name="connsiteX57" fmla="*/ 2162 w 10000"/>
                  <a:gd name="connsiteY57" fmla="*/ 2980 h 10000"/>
                  <a:gd name="connsiteX58" fmla="*/ 2030 w 10000"/>
                  <a:gd name="connsiteY58" fmla="*/ 2998 h 10000"/>
                  <a:gd name="connsiteX59" fmla="*/ 1398 w 10000"/>
                  <a:gd name="connsiteY59" fmla="*/ 4668 h 10000"/>
                  <a:gd name="connsiteX60" fmla="*/ 633 w 10000"/>
                  <a:gd name="connsiteY60" fmla="*/ 4291 h 10000"/>
                  <a:gd name="connsiteX0" fmla="*/ 633 w 10000"/>
                  <a:gd name="connsiteY0" fmla="*/ 4291 h 10000"/>
                  <a:gd name="connsiteX1" fmla="*/ 0 w 10000"/>
                  <a:gd name="connsiteY1" fmla="*/ 5835 h 10000"/>
                  <a:gd name="connsiteX2" fmla="*/ 0 w 10000"/>
                  <a:gd name="connsiteY2" fmla="*/ 5835 h 10000"/>
                  <a:gd name="connsiteX3" fmla="*/ 0 w 10000"/>
                  <a:gd name="connsiteY3" fmla="*/ 5925 h 10000"/>
                  <a:gd name="connsiteX4" fmla="*/ 44 w 10000"/>
                  <a:gd name="connsiteY4" fmla="*/ 6032 h 10000"/>
                  <a:gd name="connsiteX5" fmla="*/ 44 w 10000"/>
                  <a:gd name="connsiteY5" fmla="*/ 6140 h 10000"/>
                  <a:gd name="connsiteX6" fmla="*/ 103 w 10000"/>
                  <a:gd name="connsiteY6" fmla="*/ 6176 h 10000"/>
                  <a:gd name="connsiteX7" fmla="*/ 118 w 10000"/>
                  <a:gd name="connsiteY7" fmla="*/ 6302 h 10000"/>
                  <a:gd name="connsiteX8" fmla="*/ 118 w 10000"/>
                  <a:gd name="connsiteY8" fmla="*/ 6391 h 10000"/>
                  <a:gd name="connsiteX9" fmla="*/ 147 w 10000"/>
                  <a:gd name="connsiteY9" fmla="*/ 6463 h 10000"/>
                  <a:gd name="connsiteX10" fmla="*/ 176 w 10000"/>
                  <a:gd name="connsiteY10" fmla="*/ 6553 h 10000"/>
                  <a:gd name="connsiteX11" fmla="*/ 3971 w 10000"/>
                  <a:gd name="connsiteY11" fmla="*/ 8384 h 10000"/>
                  <a:gd name="connsiteX12" fmla="*/ 5295 w 10000"/>
                  <a:gd name="connsiteY12" fmla="*/ 8923 h 10000"/>
                  <a:gd name="connsiteX13" fmla="*/ 7649 w 10000"/>
                  <a:gd name="connsiteY13" fmla="*/ 10000 h 10000"/>
                  <a:gd name="connsiteX14" fmla="*/ 7649 w 10000"/>
                  <a:gd name="connsiteY14" fmla="*/ 10000 h 10000"/>
                  <a:gd name="connsiteX15" fmla="*/ 7752 w 10000"/>
                  <a:gd name="connsiteY15" fmla="*/ 9874 h 10000"/>
                  <a:gd name="connsiteX16" fmla="*/ 7826 w 10000"/>
                  <a:gd name="connsiteY16" fmla="*/ 9641 h 10000"/>
                  <a:gd name="connsiteX17" fmla="*/ 7928 w 10000"/>
                  <a:gd name="connsiteY17" fmla="*/ 9515 h 10000"/>
                  <a:gd name="connsiteX18" fmla="*/ 7928 w 10000"/>
                  <a:gd name="connsiteY18" fmla="*/ 9300 h 10000"/>
                  <a:gd name="connsiteX19" fmla="*/ 7928 w 10000"/>
                  <a:gd name="connsiteY19" fmla="*/ 8223 h 10000"/>
                  <a:gd name="connsiteX20" fmla="*/ 8164 w 10000"/>
                  <a:gd name="connsiteY20" fmla="*/ 8115 h 10000"/>
                  <a:gd name="connsiteX21" fmla="*/ 8179 w 10000"/>
                  <a:gd name="connsiteY21" fmla="*/ 8097 h 10000"/>
                  <a:gd name="connsiteX22" fmla="*/ 8149 w 10000"/>
                  <a:gd name="connsiteY22" fmla="*/ 7899 h 10000"/>
                  <a:gd name="connsiteX23" fmla="*/ 8414 w 10000"/>
                  <a:gd name="connsiteY23" fmla="*/ 7504 h 10000"/>
                  <a:gd name="connsiteX24" fmla="*/ 8517 w 10000"/>
                  <a:gd name="connsiteY24" fmla="*/ 7271 h 10000"/>
                  <a:gd name="connsiteX25" fmla="*/ 8826 w 10000"/>
                  <a:gd name="connsiteY25" fmla="*/ 6427 h 10000"/>
                  <a:gd name="connsiteX26" fmla="*/ 8870 w 10000"/>
                  <a:gd name="connsiteY26" fmla="*/ 5350 h 10000"/>
                  <a:gd name="connsiteX27" fmla="*/ 9002 w 10000"/>
                  <a:gd name="connsiteY27" fmla="*/ 4937 h 10000"/>
                  <a:gd name="connsiteX28" fmla="*/ 9237 w 10000"/>
                  <a:gd name="connsiteY28" fmla="*/ 4901 h 10000"/>
                  <a:gd name="connsiteX29" fmla="*/ 9120 w 10000"/>
                  <a:gd name="connsiteY29" fmla="*/ 4668 h 10000"/>
                  <a:gd name="connsiteX30" fmla="*/ 9326 w 10000"/>
                  <a:gd name="connsiteY30" fmla="*/ 4686 h 10000"/>
                  <a:gd name="connsiteX31" fmla="*/ 9399 w 10000"/>
                  <a:gd name="connsiteY31" fmla="*/ 4434 h 10000"/>
                  <a:gd name="connsiteX32" fmla="*/ 9444 w 10000"/>
                  <a:gd name="connsiteY32" fmla="*/ 4075 h 10000"/>
                  <a:gd name="connsiteX33" fmla="*/ 9488 w 10000"/>
                  <a:gd name="connsiteY33" fmla="*/ 3950 h 10000"/>
                  <a:gd name="connsiteX34" fmla="*/ 9488 w 10000"/>
                  <a:gd name="connsiteY34" fmla="*/ 3932 h 10000"/>
                  <a:gd name="connsiteX35" fmla="*/ 9694 w 10000"/>
                  <a:gd name="connsiteY35" fmla="*/ 3788 h 10000"/>
                  <a:gd name="connsiteX36" fmla="*/ 9768 w 10000"/>
                  <a:gd name="connsiteY36" fmla="*/ 3573 h 10000"/>
                  <a:gd name="connsiteX37" fmla="*/ 9782 w 10000"/>
                  <a:gd name="connsiteY37" fmla="*/ 3232 h 10000"/>
                  <a:gd name="connsiteX38" fmla="*/ 9988 w 10000"/>
                  <a:gd name="connsiteY38" fmla="*/ 2944 h 10000"/>
                  <a:gd name="connsiteX39" fmla="*/ 9737 w 10000"/>
                  <a:gd name="connsiteY39" fmla="*/ 2980 h 10000"/>
                  <a:gd name="connsiteX40" fmla="*/ 9679 w 10000"/>
                  <a:gd name="connsiteY40" fmla="*/ 2621 h 10000"/>
                  <a:gd name="connsiteX41" fmla="*/ 9914 w 10000"/>
                  <a:gd name="connsiteY41" fmla="*/ 2280 h 10000"/>
                  <a:gd name="connsiteX42" fmla="*/ 9855 w 10000"/>
                  <a:gd name="connsiteY42" fmla="*/ 2101 h 10000"/>
                  <a:gd name="connsiteX43" fmla="*/ 9841 w 10000"/>
                  <a:gd name="connsiteY43" fmla="*/ 1831 h 10000"/>
                  <a:gd name="connsiteX44" fmla="*/ 9782 w 10000"/>
                  <a:gd name="connsiteY44" fmla="*/ 1508 h 10000"/>
                  <a:gd name="connsiteX45" fmla="*/ 9679 w 10000"/>
                  <a:gd name="connsiteY45" fmla="*/ 1364 h 10000"/>
                  <a:gd name="connsiteX46" fmla="*/ 9679 w 10000"/>
                  <a:gd name="connsiteY46" fmla="*/ 1364 h 10000"/>
                  <a:gd name="connsiteX47" fmla="*/ 8237 w 10000"/>
                  <a:gd name="connsiteY47" fmla="*/ 682 h 10000"/>
                  <a:gd name="connsiteX48" fmla="*/ 6399 w 10000"/>
                  <a:gd name="connsiteY48" fmla="*/ 880 h 10000"/>
                  <a:gd name="connsiteX49" fmla="*/ 5575 w 10000"/>
                  <a:gd name="connsiteY49" fmla="*/ 413 h 10000"/>
                  <a:gd name="connsiteX50" fmla="*/ 5575 w 10000"/>
                  <a:gd name="connsiteY50" fmla="*/ 413 h 10000"/>
                  <a:gd name="connsiteX51" fmla="*/ 4884 w 10000"/>
                  <a:gd name="connsiteY51" fmla="*/ 0 h 10000"/>
                  <a:gd name="connsiteX52" fmla="*/ 4560 w 10000"/>
                  <a:gd name="connsiteY52" fmla="*/ 2083 h 10000"/>
                  <a:gd name="connsiteX53" fmla="*/ 3060 w 10000"/>
                  <a:gd name="connsiteY53" fmla="*/ 1311 h 10000"/>
                  <a:gd name="connsiteX54" fmla="*/ 2957 w 10000"/>
                  <a:gd name="connsiteY54" fmla="*/ 1544 h 10000"/>
                  <a:gd name="connsiteX55" fmla="*/ 2662 w 10000"/>
                  <a:gd name="connsiteY55" fmla="*/ 1364 h 10000"/>
                  <a:gd name="connsiteX56" fmla="*/ 2162 w 10000"/>
                  <a:gd name="connsiteY56" fmla="*/ 2980 h 10000"/>
                  <a:gd name="connsiteX57" fmla="*/ 2030 w 10000"/>
                  <a:gd name="connsiteY57" fmla="*/ 2998 h 10000"/>
                  <a:gd name="connsiteX58" fmla="*/ 1398 w 10000"/>
                  <a:gd name="connsiteY58" fmla="*/ 4668 h 10000"/>
                  <a:gd name="connsiteX59" fmla="*/ 633 w 10000"/>
                  <a:gd name="connsiteY59" fmla="*/ 4291 h 10000"/>
                  <a:gd name="connsiteX0" fmla="*/ 633 w 9988"/>
                  <a:gd name="connsiteY0" fmla="*/ 4291 h 10000"/>
                  <a:gd name="connsiteX1" fmla="*/ 0 w 9988"/>
                  <a:gd name="connsiteY1" fmla="*/ 5835 h 10000"/>
                  <a:gd name="connsiteX2" fmla="*/ 0 w 9988"/>
                  <a:gd name="connsiteY2" fmla="*/ 5835 h 10000"/>
                  <a:gd name="connsiteX3" fmla="*/ 0 w 9988"/>
                  <a:gd name="connsiteY3" fmla="*/ 5925 h 10000"/>
                  <a:gd name="connsiteX4" fmla="*/ 44 w 9988"/>
                  <a:gd name="connsiteY4" fmla="*/ 6032 h 10000"/>
                  <a:gd name="connsiteX5" fmla="*/ 44 w 9988"/>
                  <a:gd name="connsiteY5" fmla="*/ 6140 h 10000"/>
                  <a:gd name="connsiteX6" fmla="*/ 103 w 9988"/>
                  <a:gd name="connsiteY6" fmla="*/ 6176 h 10000"/>
                  <a:gd name="connsiteX7" fmla="*/ 118 w 9988"/>
                  <a:gd name="connsiteY7" fmla="*/ 6302 h 10000"/>
                  <a:gd name="connsiteX8" fmla="*/ 118 w 9988"/>
                  <a:gd name="connsiteY8" fmla="*/ 6391 h 10000"/>
                  <a:gd name="connsiteX9" fmla="*/ 147 w 9988"/>
                  <a:gd name="connsiteY9" fmla="*/ 6463 h 10000"/>
                  <a:gd name="connsiteX10" fmla="*/ 176 w 9988"/>
                  <a:gd name="connsiteY10" fmla="*/ 6553 h 10000"/>
                  <a:gd name="connsiteX11" fmla="*/ 3971 w 9988"/>
                  <a:gd name="connsiteY11" fmla="*/ 8384 h 10000"/>
                  <a:gd name="connsiteX12" fmla="*/ 5295 w 9988"/>
                  <a:gd name="connsiteY12" fmla="*/ 8923 h 10000"/>
                  <a:gd name="connsiteX13" fmla="*/ 7649 w 9988"/>
                  <a:gd name="connsiteY13" fmla="*/ 10000 h 10000"/>
                  <a:gd name="connsiteX14" fmla="*/ 7649 w 9988"/>
                  <a:gd name="connsiteY14" fmla="*/ 10000 h 10000"/>
                  <a:gd name="connsiteX15" fmla="*/ 7752 w 9988"/>
                  <a:gd name="connsiteY15" fmla="*/ 9874 h 10000"/>
                  <a:gd name="connsiteX16" fmla="*/ 7826 w 9988"/>
                  <a:gd name="connsiteY16" fmla="*/ 9641 h 10000"/>
                  <a:gd name="connsiteX17" fmla="*/ 7928 w 9988"/>
                  <a:gd name="connsiteY17" fmla="*/ 9515 h 10000"/>
                  <a:gd name="connsiteX18" fmla="*/ 7928 w 9988"/>
                  <a:gd name="connsiteY18" fmla="*/ 9300 h 10000"/>
                  <a:gd name="connsiteX19" fmla="*/ 7928 w 9988"/>
                  <a:gd name="connsiteY19" fmla="*/ 8223 h 10000"/>
                  <a:gd name="connsiteX20" fmla="*/ 8164 w 9988"/>
                  <a:gd name="connsiteY20" fmla="*/ 8115 h 10000"/>
                  <a:gd name="connsiteX21" fmla="*/ 8179 w 9988"/>
                  <a:gd name="connsiteY21" fmla="*/ 8097 h 10000"/>
                  <a:gd name="connsiteX22" fmla="*/ 8149 w 9988"/>
                  <a:gd name="connsiteY22" fmla="*/ 7899 h 10000"/>
                  <a:gd name="connsiteX23" fmla="*/ 8414 w 9988"/>
                  <a:gd name="connsiteY23" fmla="*/ 7504 h 10000"/>
                  <a:gd name="connsiteX24" fmla="*/ 8517 w 9988"/>
                  <a:gd name="connsiteY24" fmla="*/ 7271 h 10000"/>
                  <a:gd name="connsiteX25" fmla="*/ 8826 w 9988"/>
                  <a:gd name="connsiteY25" fmla="*/ 6427 h 10000"/>
                  <a:gd name="connsiteX26" fmla="*/ 8870 w 9988"/>
                  <a:gd name="connsiteY26" fmla="*/ 5350 h 10000"/>
                  <a:gd name="connsiteX27" fmla="*/ 9002 w 9988"/>
                  <a:gd name="connsiteY27" fmla="*/ 4937 h 10000"/>
                  <a:gd name="connsiteX28" fmla="*/ 9237 w 9988"/>
                  <a:gd name="connsiteY28" fmla="*/ 4901 h 10000"/>
                  <a:gd name="connsiteX29" fmla="*/ 9120 w 9988"/>
                  <a:gd name="connsiteY29" fmla="*/ 4668 h 10000"/>
                  <a:gd name="connsiteX30" fmla="*/ 9326 w 9988"/>
                  <a:gd name="connsiteY30" fmla="*/ 4686 h 10000"/>
                  <a:gd name="connsiteX31" fmla="*/ 9399 w 9988"/>
                  <a:gd name="connsiteY31" fmla="*/ 4434 h 10000"/>
                  <a:gd name="connsiteX32" fmla="*/ 9444 w 9988"/>
                  <a:gd name="connsiteY32" fmla="*/ 4075 h 10000"/>
                  <a:gd name="connsiteX33" fmla="*/ 9488 w 9988"/>
                  <a:gd name="connsiteY33" fmla="*/ 3950 h 10000"/>
                  <a:gd name="connsiteX34" fmla="*/ 9488 w 9988"/>
                  <a:gd name="connsiteY34" fmla="*/ 3932 h 10000"/>
                  <a:gd name="connsiteX35" fmla="*/ 9694 w 9988"/>
                  <a:gd name="connsiteY35" fmla="*/ 3788 h 10000"/>
                  <a:gd name="connsiteX36" fmla="*/ 9768 w 9988"/>
                  <a:gd name="connsiteY36" fmla="*/ 3573 h 10000"/>
                  <a:gd name="connsiteX37" fmla="*/ 9988 w 9988"/>
                  <a:gd name="connsiteY37" fmla="*/ 2944 h 10000"/>
                  <a:gd name="connsiteX38" fmla="*/ 9737 w 9988"/>
                  <a:gd name="connsiteY38" fmla="*/ 2980 h 10000"/>
                  <a:gd name="connsiteX39" fmla="*/ 9679 w 9988"/>
                  <a:gd name="connsiteY39" fmla="*/ 2621 h 10000"/>
                  <a:gd name="connsiteX40" fmla="*/ 9914 w 9988"/>
                  <a:gd name="connsiteY40" fmla="*/ 2280 h 10000"/>
                  <a:gd name="connsiteX41" fmla="*/ 9855 w 9988"/>
                  <a:gd name="connsiteY41" fmla="*/ 2101 h 10000"/>
                  <a:gd name="connsiteX42" fmla="*/ 9841 w 9988"/>
                  <a:gd name="connsiteY42" fmla="*/ 1831 h 10000"/>
                  <a:gd name="connsiteX43" fmla="*/ 9782 w 9988"/>
                  <a:gd name="connsiteY43" fmla="*/ 1508 h 10000"/>
                  <a:gd name="connsiteX44" fmla="*/ 9679 w 9988"/>
                  <a:gd name="connsiteY44" fmla="*/ 1364 h 10000"/>
                  <a:gd name="connsiteX45" fmla="*/ 9679 w 9988"/>
                  <a:gd name="connsiteY45" fmla="*/ 1364 h 10000"/>
                  <a:gd name="connsiteX46" fmla="*/ 8237 w 9988"/>
                  <a:gd name="connsiteY46" fmla="*/ 682 h 10000"/>
                  <a:gd name="connsiteX47" fmla="*/ 6399 w 9988"/>
                  <a:gd name="connsiteY47" fmla="*/ 880 h 10000"/>
                  <a:gd name="connsiteX48" fmla="*/ 5575 w 9988"/>
                  <a:gd name="connsiteY48" fmla="*/ 413 h 10000"/>
                  <a:gd name="connsiteX49" fmla="*/ 5575 w 9988"/>
                  <a:gd name="connsiteY49" fmla="*/ 413 h 10000"/>
                  <a:gd name="connsiteX50" fmla="*/ 4884 w 9988"/>
                  <a:gd name="connsiteY50" fmla="*/ 0 h 10000"/>
                  <a:gd name="connsiteX51" fmla="*/ 4560 w 9988"/>
                  <a:gd name="connsiteY51" fmla="*/ 2083 h 10000"/>
                  <a:gd name="connsiteX52" fmla="*/ 3060 w 9988"/>
                  <a:gd name="connsiteY52" fmla="*/ 1311 h 10000"/>
                  <a:gd name="connsiteX53" fmla="*/ 2957 w 9988"/>
                  <a:gd name="connsiteY53" fmla="*/ 1544 h 10000"/>
                  <a:gd name="connsiteX54" fmla="*/ 2662 w 9988"/>
                  <a:gd name="connsiteY54" fmla="*/ 1364 h 10000"/>
                  <a:gd name="connsiteX55" fmla="*/ 2162 w 9988"/>
                  <a:gd name="connsiteY55" fmla="*/ 2980 h 10000"/>
                  <a:gd name="connsiteX56" fmla="*/ 2030 w 9988"/>
                  <a:gd name="connsiteY56" fmla="*/ 2998 h 10000"/>
                  <a:gd name="connsiteX57" fmla="*/ 1398 w 9988"/>
                  <a:gd name="connsiteY57" fmla="*/ 4668 h 10000"/>
                  <a:gd name="connsiteX58" fmla="*/ 633 w 9988"/>
                  <a:gd name="connsiteY58" fmla="*/ 4291 h 10000"/>
                  <a:gd name="connsiteX0" fmla="*/ 634 w 9944"/>
                  <a:gd name="connsiteY0" fmla="*/ 4291 h 10000"/>
                  <a:gd name="connsiteX1" fmla="*/ 0 w 9944"/>
                  <a:gd name="connsiteY1" fmla="*/ 5835 h 10000"/>
                  <a:gd name="connsiteX2" fmla="*/ 0 w 9944"/>
                  <a:gd name="connsiteY2" fmla="*/ 5835 h 10000"/>
                  <a:gd name="connsiteX3" fmla="*/ 0 w 9944"/>
                  <a:gd name="connsiteY3" fmla="*/ 5925 h 10000"/>
                  <a:gd name="connsiteX4" fmla="*/ 44 w 9944"/>
                  <a:gd name="connsiteY4" fmla="*/ 6032 h 10000"/>
                  <a:gd name="connsiteX5" fmla="*/ 44 w 9944"/>
                  <a:gd name="connsiteY5" fmla="*/ 6140 h 10000"/>
                  <a:gd name="connsiteX6" fmla="*/ 103 w 9944"/>
                  <a:gd name="connsiteY6" fmla="*/ 6176 h 10000"/>
                  <a:gd name="connsiteX7" fmla="*/ 118 w 9944"/>
                  <a:gd name="connsiteY7" fmla="*/ 6302 h 10000"/>
                  <a:gd name="connsiteX8" fmla="*/ 118 w 9944"/>
                  <a:gd name="connsiteY8" fmla="*/ 6391 h 10000"/>
                  <a:gd name="connsiteX9" fmla="*/ 147 w 9944"/>
                  <a:gd name="connsiteY9" fmla="*/ 6463 h 10000"/>
                  <a:gd name="connsiteX10" fmla="*/ 176 w 9944"/>
                  <a:gd name="connsiteY10" fmla="*/ 6553 h 10000"/>
                  <a:gd name="connsiteX11" fmla="*/ 3976 w 9944"/>
                  <a:gd name="connsiteY11" fmla="*/ 8384 h 10000"/>
                  <a:gd name="connsiteX12" fmla="*/ 5301 w 9944"/>
                  <a:gd name="connsiteY12" fmla="*/ 8923 h 10000"/>
                  <a:gd name="connsiteX13" fmla="*/ 7658 w 9944"/>
                  <a:gd name="connsiteY13" fmla="*/ 10000 h 10000"/>
                  <a:gd name="connsiteX14" fmla="*/ 7658 w 9944"/>
                  <a:gd name="connsiteY14" fmla="*/ 10000 h 10000"/>
                  <a:gd name="connsiteX15" fmla="*/ 7761 w 9944"/>
                  <a:gd name="connsiteY15" fmla="*/ 9874 h 10000"/>
                  <a:gd name="connsiteX16" fmla="*/ 7835 w 9944"/>
                  <a:gd name="connsiteY16" fmla="*/ 9641 h 10000"/>
                  <a:gd name="connsiteX17" fmla="*/ 7938 w 9944"/>
                  <a:gd name="connsiteY17" fmla="*/ 9515 h 10000"/>
                  <a:gd name="connsiteX18" fmla="*/ 7938 w 9944"/>
                  <a:gd name="connsiteY18" fmla="*/ 9300 h 10000"/>
                  <a:gd name="connsiteX19" fmla="*/ 7938 w 9944"/>
                  <a:gd name="connsiteY19" fmla="*/ 8223 h 10000"/>
                  <a:gd name="connsiteX20" fmla="*/ 8174 w 9944"/>
                  <a:gd name="connsiteY20" fmla="*/ 8115 h 10000"/>
                  <a:gd name="connsiteX21" fmla="*/ 8189 w 9944"/>
                  <a:gd name="connsiteY21" fmla="*/ 8097 h 10000"/>
                  <a:gd name="connsiteX22" fmla="*/ 8159 w 9944"/>
                  <a:gd name="connsiteY22" fmla="*/ 7899 h 10000"/>
                  <a:gd name="connsiteX23" fmla="*/ 8424 w 9944"/>
                  <a:gd name="connsiteY23" fmla="*/ 7504 h 10000"/>
                  <a:gd name="connsiteX24" fmla="*/ 8527 w 9944"/>
                  <a:gd name="connsiteY24" fmla="*/ 7271 h 10000"/>
                  <a:gd name="connsiteX25" fmla="*/ 8837 w 9944"/>
                  <a:gd name="connsiteY25" fmla="*/ 6427 h 10000"/>
                  <a:gd name="connsiteX26" fmla="*/ 8881 w 9944"/>
                  <a:gd name="connsiteY26" fmla="*/ 5350 h 10000"/>
                  <a:gd name="connsiteX27" fmla="*/ 9013 w 9944"/>
                  <a:gd name="connsiteY27" fmla="*/ 4937 h 10000"/>
                  <a:gd name="connsiteX28" fmla="*/ 9248 w 9944"/>
                  <a:gd name="connsiteY28" fmla="*/ 4901 h 10000"/>
                  <a:gd name="connsiteX29" fmla="*/ 9131 w 9944"/>
                  <a:gd name="connsiteY29" fmla="*/ 4668 h 10000"/>
                  <a:gd name="connsiteX30" fmla="*/ 9337 w 9944"/>
                  <a:gd name="connsiteY30" fmla="*/ 4686 h 10000"/>
                  <a:gd name="connsiteX31" fmla="*/ 9410 w 9944"/>
                  <a:gd name="connsiteY31" fmla="*/ 4434 h 10000"/>
                  <a:gd name="connsiteX32" fmla="*/ 9455 w 9944"/>
                  <a:gd name="connsiteY32" fmla="*/ 4075 h 10000"/>
                  <a:gd name="connsiteX33" fmla="*/ 9499 w 9944"/>
                  <a:gd name="connsiteY33" fmla="*/ 3950 h 10000"/>
                  <a:gd name="connsiteX34" fmla="*/ 9499 w 9944"/>
                  <a:gd name="connsiteY34" fmla="*/ 3932 h 10000"/>
                  <a:gd name="connsiteX35" fmla="*/ 9706 w 9944"/>
                  <a:gd name="connsiteY35" fmla="*/ 3788 h 10000"/>
                  <a:gd name="connsiteX36" fmla="*/ 9780 w 9944"/>
                  <a:gd name="connsiteY36" fmla="*/ 3573 h 10000"/>
                  <a:gd name="connsiteX37" fmla="*/ 9749 w 9944"/>
                  <a:gd name="connsiteY37" fmla="*/ 2980 h 10000"/>
                  <a:gd name="connsiteX38" fmla="*/ 9691 w 9944"/>
                  <a:gd name="connsiteY38" fmla="*/ 2621 h 10000"/>
                  <a:gd name="connsiteX39" fmla="*/ 9926 w 9944"/>
                  <a:gd name="connsiteY39" fmla="*/ 2280 h 10000"/>
                  <a:gd name="connsiteX40" fmla="*/ 9867 w 9944"/>
                  <a:gd name="connsiteY40" fmla="*/ 2101 h 10000"/>
                  <a:gd name="connsiteX41" fmla="*/ 9853 w 9944"/>
                  <a:gd name="connsiteY41" fmla="*/ 1831 h 10000"/>
                  <a:gd name="connsiteX42" fmla="*/ 9794 w 9944"/>
                  <a:gd name="connsiteY42" fmla="*/ 1508 h 10000"/>
                  <a:gd name="connsiteX43" fmla="*/ 9691 w 9944"/>
                  <a:gd name="connsiteY43" fmla="*/ 1364 h 10000"/>
                  <a:gd name="connsiteX44" fmla="*/ 9691 w 9944"/>
                  <a:gd name="connsiteY44" fmla="*/ 1364 h 10000"/>
                  <a:gd name="connsiteX45" fmla="*/ 8247 w 9944"/>
                  <a:gd name="connsiteY45" fmla="*/ 682 h 10000"/>
                  <a:gd name="connsiteX46" fmla="*/ 6407 w 9944"/>
                  <a:gd name="connsiteY46" fmla="*/ 880 h 10000"/>
                  <a:gd name="connsiteX47" fmla="*/ 5582 w 9944"/>
                  <a:gd name="connsiteY47" fmla="*/ 413 h 10000"/>
                  <a:gd name="connsiteX48" fmla="*/ 5582 w 9944"/>
                  <a:gd name="connsiteY48" fmla="*/ 413 h 10000"/>
                  <a:gd name="connsiteX49" fmla="*/ 4890 w 9944"/>
                  <a:gd name="connsiteY49" fmla="*/ 0 h 10000"/>
                  <a:gd name="connsiteX50" fmla="*/ 4565 w 9944"/>
                  <a:gd name="connsiteY50" fmla="*/ 2083 h 10000"/>
                  <a:gd name="connsiteX51" fmla="*/ 3064 w 9944"/>
                  <a:gd name="connsiteY51" fmla="*/ 1311 h 10000"/>
                  <a:gd name="connsiteX52" fmla="*/ 2961 w 9944"/>
                  <a:gd name="connsiteY52" fmla="*/ 1544 h 10000"/>
                  <a:gd name="connsiteX53" fmla="*/ 2665 w 9944"/>
                  <a:gd name="connsiteY53" fmla="*/ 1364 h 10000"/>
                  <a:gd name="connsiteX54" fmla="*/ 2165 w 9944"/>
                  <a:gd name="connsiteY54" fmla="*/ 2980 h 10000"/>
                  <a:gd name="connsiteX55" fmla="*/ 2032 w 9944"/>
                  <a:gd name="connsiteY55" fmla="*/ 2998 h 10000"/>
                  <a:gd name="connsiteX56" fmla="*/ 1400 w 9944"/>
                  <a:gd name="connsiteY56" fmla="*/ 4668 h 10000"/>
                  <a:gd name="connsiteX57" fmla="*/ 634 w 9944"/>
                  <a:gd name="connsiteY57" fmla="*/ 42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944" h="10000">
                    <a:moveTo>
                      <a:pt x="634" y="4291"/>
                    </a:moveTo>
                    <a:lnTo>
                      <a:pt x="0" y="5835"/>
                    </a:lnTo>
                    <a:lnTo>
                      <a:pt x="0" y="5835"/>
                    </a:lnTo>
                    <a:lnTo>
                      <a:pt x="0" y="5925"/>
                    </a:lnTo>
                    <a:cubicBezTo>
                      <a:pt x="0" y="5961"/>
                      <a:pt x="44" y="5996"/>
                      <a:pt x="44" y="6032"/>
                    </a:cubicBezTo>
                    <a:lnTo>
                      <a:pt x="44" y="6140"/>
                    </a:lnTo>
                    <a:cubicBezTo>
                      <a:pt x="58" y="6158"/>
                      <a:pt x="89" y="6158"/>
                      <a:pt x="103" y="6176"/>
                    </a:cubicBezTo>
                    <a:cubicBezTo>
                      <a:pt x="118" y="6212"/>
                      <a:pt x="118" y="6266"/>
                      <a:pt x="118" y="6302"/>
                    </a:cubicBezTo>
                    <a:cubicBezTo>
                      <a:pt x="103" y="6320"/>
                      <a:pt x="89" y="6391"/>
                      <a:pt x="118" y="6391"/>
                    </a:cubicBezTo>
                    <a:cubicBezTo>
                      <a:pt x="118" y="6409"/>
                      <a:pt x="133" y="6445"/>
                      <a:pt x="147" y="6463"/>
                    </a:cubicBezTo>
                    <a:cubicBezTo>
                      <a:pt x="147" y="6517"/>
                      <a:pt x="147" y="6535"/>
                      <a:pt x="176" y="6553"/>
                    </a:cubicBezTo>
                    <a:lnTo>
                      <a:pt x="3976" y="8384"/>
                    </a:lnTo>
                    <a:lnTo>
                      <a:pt x="5301" y="8923"/>
                    </a:lnTo>
                    <a:lnTo>
                      <a:pt x="7658" y="10000"/>
                    </a:lnTo>
                    <a:lnTo>
                      <a:pt x="7658" y="10000"/>
                    </a:lnTo>
                    <a:cubicBezTo>
                      <a:pt x="7673" y="9946"/>
                      <a:pt x="7702" y="9928"/>
                      <a:pt x="7761" y="9874"/>
                    </a:cubicBezTo>
                    <a:cubicBezTo>
                      <a:pt x="7849" y="9820"/>
                      <a:pt x="7820" y="9731"/>
                      <a:pt x="7835" y="9641"/>
                    </a:cubicBezTo>
                    <a:cubicBezTo>
                      <a:pt x="7835" y="9569"/>
                      <a:pt x="7908" y="9551"/>
                      <a:pt x="7938" y="9515"/>
                    </a:cubicBezTo>
                    <a:cubicBezTo>
                      <a:pt x="7998" y="9461"/>
                      <a:pt x="7938" y="9354"/>
                      <a:pt x="7938" y="9300"/>
                    </a:cubicBezTo>
                    <a:cubicBezTo>
                      <a:pt x="7938" y="9085"/>
                      <a:pt x="7898" y="8420"/>
                      <a:pt x="7938" y="8223"/>
                    </a:cubicBezTo>
                    <a:cubicBezTo>
                      <a:pt x="7983" y="8169"/>
                      <a:pt x="8100" y="8133"/>
                      <a:pt x="8174" y="8115"/>
                    </a:cubicBezTo>
                    <a:lnTo>
                      <a:pt x="8189" y="8097"/>
                    </a:lnTo>
                    <a:cubicBezTo>
                      <a:pt x="8189" y="8025"/>
                      <a:pt x="8218" y="7953"/>
                      <a:pt x="8159" y="7899"/>
                    </a:cubicBezTo>
                    <a:cubicBezTo>
                      <a:pt x="8198" y="7800"/>
                      <a:pt x="8363" y="7609"/>
                      <a:pt x="8424" y="7504"/>
                    </a:cubicBezTo>
                    <a:cubicBezTo>
                      <a:pt x="8438" y="7397"/>
                      <a:pt x="8438" y="7325"/>
                      <a:pt x="8527" y="7271"/>
                    </a:cubicBezTo>
                    <a:cubicBezTo>
                      <a:pt x="8596" y="7092"/>
                      <a:pt x="8748" y="6594"/>
                      <a:pt x="8837" y="6427"/>
                    </a:cubicBezTo>
                    <a:cubicBezTo>
                      <a:pt x="8896" y="6107"/>
                      <a:pt x="8852" y="5598"/>
                      <a:pt x="8881" y="5350"/>
                    </a:cubicBezTo>
                    <a:cubicBezTo>
                      <a:pt x="8777" y="5153"/>
                      <a:pt x="9117" y="5224"/>
                      <a:pt x="9013" y="4937"/>
                    </a:cubicBezTo>
                    <a:cubicBezTo>
                      <a:pt x="8925" y="4686"/>
                      <a:pt x="9263" y="5099"/>
                      <a:pt x="9248" y="4901"/>
                    </a:cubicBezTo>
                    <a:cubicBezTo>
                      <a:pt x="9234" y="4794"/>
                      <a:pt x="9131" y="4758"/>
                      <a:pt x="9131" y="4668"/>
                    </a:cubicBezTo>
                    <a:cubicBezTo>
                      <a:pt x="9175" y="4596"/>
                      <a:pt x="9263" y="4758"/>
                      <a:pt x="9337" y="4686"/>
                    </a:cubicBezTo>
                    <a:cubicBezTo>
                      <a:pt x="9381" y="4614"/>
                      <a:pt x="9337" y="4506"/>
                      <a:pt x="9410" y="4434"/>
                    </a:cubicBezTo>
                    <a:cubicBezTo>
                      <a:pt x="9484" y="4363"/>
                      <a:pt x="9219" y="4093"/>
                      <a:pt x="9455" y="4075"/>
                    </a:cubicBezTo>
                    <a:cubicBezTo>
                      <a:pt x="9603" y="4075"/>
                      <a:pt x="9588" y="4093"/>
                      <a:pt x="9499" y="3950"/>
                    </a:cubicBezTo>
                    <a:lnTo>
                      <a:pt x="9499" y="3932"/>
                    </a:lnTo>
                    <a:cubicBezTo>
                      <a:pt x="9557" y="3896"/>
                      <a:pt x="9706" y="3896"/>
                      <a:pt x="9706" y="3788"/>
                    </a:cubicBezTo>
                    <a:cubicBezTo>
                      <a:pt x="9706" y="3698"/>
                      <a:pt x="9809" y="3627"/>
                      <a:pt x="9780" y="3573"/>
                    </a:cubicBezTo>
                    <a:cubicBezTo>
                      <a:pt x="9787" y="3438"/>
                      <a:pt x="9764" y="3139"/>
                      <a:pt x="9749" y="2980"/>
                    </a:cubicBezTo>
                    <a:cubicBezTo>
                      <a:pt x="9691" y="2855"/>
                      <a:pt x="9676" y="2765"/>
                      <a:pt x="9691" y="2621"/>
                    </a:cubicBezTo>
                    <a:cubicBezTo>
                      <a:pt x="9691" y="2406"/>
                      <a:pt x="9882" y="2424"/>
                      <a:pt x="9926" y="2280"/>
                    </a:cubicBezTo>
                    <a:cubicBezTo>
                      <a:pt x="9971" y="2190"/>
                      <a:pt x="9926" y="2154"/>
                      <a:pt x="9867" y="2101"/>
                    </a:cubicBezTo>
                    <a:cubicBezTo>
                      <a:pt x="9823" y="2047"/>
                      <a:pt x="9838" y="1921"/>
                      <a:pt x="9853" y="1831"/>
                    </a:cubicBezTo>
                    <a:cubicBezTo>
                      <a:pt x="9853" y="1706"/>
                      <a:pt x="9838" y="1616"/>
                      <a:pt x="9794" y="1508"/>
                    </a:cubicBezTo>
                    <a:cubicBezTo>
                      <a:pt x="9749" y="1436"/>
                      <a:pt x="9720" y="1418"/>
                      <a:pt x="9691" y="1364"/>
                    </a:cubicBezTo>
                    <a:lnTo>
                      <a:pt x="9691" y="1364"/>
                    </a:lnTo>
                    <a:lnTo>
                      <a:pt x="8247" y="682"/>
                    </a:lnTo>
                    <a:lnTo>
                      <a:pt x="6407" y="880"/>
                    </a:lnTo>
                    <a:lnTo>
                      <a:pt x="5582" y="413"/>
                    </a:lnTo>
                    <a:lnTo>
                      <a:pt x="5582" y="413"/>
                    </a:lnTo>
                    <a:lnTo>
                      <a:pt x="4890" y="0"/>
                    </a:lnTo>
                    <a:cubicBezTo>
                      <a:pt x="4782" y="694"/>
                      <a:pt x="4673" y="1389"/>
                      <a:pt x="4565" y="2083"/>
                    </a:cubicBezTo>
                    <a:lnTo>
                      <a:pt x="3064" y="1311"/>
                    </a:lnTo>
                    <a:cubicBezTo>
                      <a:pt x="3030" y="1389"/>
                      <a:pt x="2995" y="1466"/>
                      <a:pt x="2961" y="1544"/>
                    </a:cubicBezTo>
                    <a:lnTo>
                      <a:pt x="2665" y="1364"/>
                    </a:lnTo>
                    <a:lnTo>
                      <a:pt x="2165" y="2980"/>
                    </a:lnTo>
                    <a:lnTo>
                      <a:pt x="2032" y="2998"/>
                    </a:lnTo>
                    <a:lnTo>
                      <a:pt x="1400" y="4668"/>
                    </a:lnTo>
                    <a:lnTo>
                      <a:pt x="634" y="429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8" name="Freeform 12">
                <a:extLst>
                  <a:ext uri="{FF2B5EF4-FFF2-40B4-BE49-F238E27FC236}">
                    <a16:creationId xmlns:a16="http://schemas.microsoft.com/office/drawing/2014/main" id="{F4AEE803-FCB0-1742-B21E-5215B2D8E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858838"/>
                <a:ext cx="828675" cy="1512888"/>
              </a:xfrm>
              <a:custGeom>
                <a:avLst/>
                <a:gdLst>
                  <a:gd name="T0" fmla="*/ 106 w 457"/>
                  <a:gd name="T1" fmla="*/ 642 h 835"/>
                  <a:gd name="T2" fmla="*/ 38 w 457"/>
                  <a:gd name="T3" fmla="*/ 711 h 835"/>
                  <a:gd name="T4" fmla="*/ 128 w 457"/>
                  <a:gd name="T5" fmla="*/ 835 h 835"/>
                  <a:gd name="T6" fmla="*/ 143 w 457"/>
                  <a:gd name="T7" fmla="*/ 828 h 835"/>
                  <a:gd name="T8" fmla="*/ 142 w 457"/>
                  <a:gd name="T9" fmla="*/ 805 h 835"/>
                  <a:gd name="T10" fmla="*/ 161 w 457"/>
                  <a:gd name="T11" fmla="*/ 773 h 835"/>
                  <a:gd name="T12" fmla="*/ 180 w 457"/>
                  <a:gd name="T13" fmla="*/ 771 h 835"/>
                  <a:gd name="T14" fmla="*/ 227 w 457"/>
                  <a:gd name="T15" fmla="*/ 759 h 835"/>
                  <a:gd name="T16" fmla="*/ 281 w 457"/>
                  <a:gd name="T17" fmla="*/ 721 h 835"/>
                  <a:gd name="T18" fmla="*/ 300 w 457"/>
                  <a:gd name="T19" fmla="*/ 691 h 835"/>
                  <a:gd name="T20" fmla="*/ 308 w 457"/>
                  <a:gd name="T21" fmla="*/ 667 h 835"/>
                  <a:gd name="T22" fmla="*/ 310 w 457"/>
                  <a:gd name="T23" fmla="*/ 679 h 835"/>
                  <a:gd name="T24" fmla="*/ 329 w 457"/>
                  <a:gd name="T25" fmla="*/ 667 h 835"/>
                  <a:gd name="T26" fmla="*/ 357 w 457"/>
                  <a:gd name="T27" fmla="*/ 644 h 835"/>
                  <a:gd name="T28" fmla="*/ 356 w 457"/>
                  <a:gd name="T29" fmla="*/ 610 h 835"/>
                  <a:gd name="T30" fmla="*/ 350 w 457"/>
                  <a:gd name="T31" fmla="*/ 564 h 835"/>
                  <a:gd name="T32" fmla="*/ 380 w 457"/>
                  <a:gd name="T33" fmla="*/ 557 h 835"/>
                  <a:gd name="T34" fmla="*/ 390 w 457"/>
                  <a:gd name="T35" fmla="*/ 544 h 835"/>
                  <a:gd name="T36" fmla="*/ 375 w 457"/>
                  <a:gd name="T37" fmla="*/ 519 h 835"/>
                  <a:gd name="T38" fmla="*/ 372 w 457"/>
                  <a:gd name="T39" fmla="*/ 508 h 835"/>
                  <a:gd name="T40" fmla="*/ 374 w 457"/>
                  <a:gd name="T41" fmla="*/ 493 h 835"/>
                  <a:gd name="T42" fmla="*/ 369 w 457"/>
                  <a:gd name="T43" fmla="*/ 457 h 835"/>
                  <a:gd name="T44" fmla="*/ 348 w 457"/>
                  <a:gd name="T45" fmla="*/ 442 h 835"/>
                  <a:gd name="T46" fmla="*/ 338 w 457"/>
                  <a:gd name="T47" fmla="*/ 423 h 835"/>
                  <a:gd name="T48" fmla="*/ 336 w 457"/>
                  <a:gd name="T49" fmla="*/ 407 h 835"/>
                  <a:gd name="T50" fmla="*/ 323 w 457"/>
                  <a:gd name="T51" fmla="*/ 369 h 835"/>
                  <a:gd name="T52" fmla="*/ 312 w 457"/>
                  <a:gd name="T53" fmla="*/ 361 h 835"/>
                  <a:gd name="T54" fmla="*/ 312 w 457"/>
                  <a:gd name="T55" fmla="*/ 325 h 835"/>
                  <a:gd name="T56" fmla="*/ 359 w 457"/>
                  <a:gd name="T57" fmla="*/ 277 h 835"/>
                  <a:gd name="T58" fmla="*/ 356 w 457"/>
                  <a:gd name="T59" fmla="*/ 251 h 835"/>
                  <a:gd name="T60" fmla="*/ 376 w 457"/>
                  <a:gd name="T61" fmla="*/ 221 h 835"/>
                  <a:gd name="T62" fmla="*/ 383 w 457"/>
                  <a:gd name="T63" fmla="*/ 194 h 835"/>
                  <a:gd name="T64" fmla="*/ 399 w 457"/>
                  <a:gd name="T65" fmla="*/ 172 h 835"/>
                  <a:gd name="T66" fmla="*/ 412 w 457"/>
                  <a:gd name="T67" fmla="*/ 151 h 835"/>
                  <a:gd name="T68" fmla="*/ 428 w 457"/>
                  <a:gd name="T69" fmla="*/ 125 h 835"/>
                  <a:gd name="T70" fmla="*/ 400 w 457"/>
                  <a:gd name="T71" fmla="*/ 58 h 835"/>
                  <a:gd name="T72" fmla="*/ 406 w 457"/>
                  <a:gd name="T73" fmla="*/ 16 h 835"/>
                  <a:gd name="T74" fmla="*/ 442 w 457"/>
                  <a:gd name="T75" fmla="*/ 14 h 835"/>
                  <a:gd name="T76" fmla="*/ 456 w 457"/>
                  <a:gd name="T77" fmla="*/ 1 h 835"/>
                  <a:gd name="T78" fmla="*/ 419 w 457"/>
                  <a:gd name="T79" fmla="*/ 0 h 835"/>
                  <a:gd name="T80" fmla="*/ 135 w 457"/>
                  <a:gd name="T81" fmla="*/ 4 h 835"/>
                  <a:gd name="T82" fmla="*/ 71 w 457"/>
                  <a:gd name="T83" fmla="*/ 6 h 835"/>
                  <a:gd name="T84" fmla="*/ 90 w 457"/>
                  <a:gd name="T85" fmla="*/ 169 h 835"/>
                  <a:gd name="T86" fmla="*/ 31 w 457"/>
                  <a:gd name="T87" fmla="*/ 304 h 835"/>
                  <a:gd name="T88" fmla="*/ 123 w 457"/>
                  <a:gd name="T89" fmla="*/ 370 h 835"/>
                  <a:gd name="T90" fmla="*/ 121 w 457"/>
                  <a:gd name="T91" fmla="*/ 501 h 835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812 w 10000"/>
                  <a:gd name="connsiteY26" fmla="*/ 7713 h 10000"/>
                  <a:gd name="connsiteX27" fmla="*/ 7484 w 10000"/>
                  <a:gd name="connsiteY27" fmla="*/ 7497 h 10000"/>
                  <a:gd name="connsiteX28" fmla="*/ 7790 w 10000"/>
                  <a:gd name="connsiteY28" fmla="*/ 7305 h 10000"/>
                  <a:gd name="connsiteX29" fmla="*/ 7505 w 10000"/>
                  <a:gd name="connsiteY29" fmla="*/ 7006 h 10000"/>
                  <a:gd name="connsiteX30" fmla="*/ 7659 w 10000"/>
                  <a:gd name="connsiteY30" fmla="*/ 6754 h 10000"/>
                  <a:gd name="connsiteX31" fmla="*/ 8140 w 10000"/>
                  <a:gd name="connsiteY31" fmla="*/ 6766 h 10000"/>
                  <a:gd name="connsiteX32" fmla="*/ 8315 w 10000"/>
                  <a:gd name="connsiteY32" fmla="*/ 6671 h 10000"/>
                  <a:gd name="connsiteX33" fmla="*/ 8184 w 10000"/>
                  <a:gd name="connsiteY33" fmla="*/ 6503 h 10000"/>
                  <a:gd name="connsiteX34" fmla="*/ 8534 w 10000"/>
                  <a:gd name="connsiteY34" fmla="*/ 6515 h 10000"/>
                  <a:gd name="connsiteX35" fmla="*/ 8381 w 10000"/>
                  <a:gd name="connsiteY35" fmla="*/ 6359 h 10000"/>
                  <a:gd name="connsiteX36" fmla="*/ 8206 w 10000"/>
                  <a:gd name="connsiteY36" fmla="*/ 6216 h 10000"/>
                  <a:gd name="connsiteX37" fmla="*/ 8053 w 10000"/>
                  <a:gd name="connsiteY37" fmla="*/ 6192 h 10000"/>
                  <a:gd name="connsiteX38" fmla="*/ 8140 w 10000"/>
                  <a:gd name="connsiteY38" fmla="*/ 6084 h 10000"/>
                  <a:gd name="connsiteX39" fmla="*/ 8206 w 10000"/>
                  <a:gd name="connsiteY39" fmla="*/ 6024 h 10000"/>
                  <a:gd name="connsiteX40" fmla="*/ 8184 w 10000"/>
                  <a:gd name="connsiteY40" fmla="*/ 5904 h 10000"/>
                  <a:gd name="connsiteX41" fmla="*/ 8096 w 10000"/>
                  <a:gd name="connsiteY41" fmla="*/ 5725 h 10000"/>
                  <a:gd name="connsiteX42" fmla="*/ 8074 w 10000"/>
                  <a:gd name="connsiteY42" fmla="*/ 5473 h 10000"/>
                  <a:gd name="connsiteX43" fmla="*/ 7681 w 10000"/>
                  <a:gd name="connsiteY43" fmla="*/ 5437 h 10000"/>
                  <a:gd name="connsiteX44" fmla="*/ 7615 w 10000"/>
                  <a:gd name="connsiteY44" fmla="*/ 5293 h 10000"/>
                  <a:gd name="connsiteX45" fmla="*/ 7593 w 10000"/>
                  <a:gd name="connsiteY45" fmla="*/ 5162 h 10000"/>
                  <a:gd name="connsiteX46" fmla="*/ 7396 w 10000"/>
                  <a:gd name="connsiteY46" fmla="*/ 5066 h 10000"/>
                  <a:gd name="connsiteX47" fmla="*/ 7418 w 10000"/>
                  <a:gd name="connsiteY47" fmla="*/ 4982 h 10000"/>
                  <a:gd name="connsiteX48" fmla="*/ 7352 w 10000"/>
                  <a:gd name="connsiteY48" fmla="*/ 4874 h 10000"/>
                  <a:gd name="connsiteX49" fmla="*/ 7265 w 10000"/>
                  <a:gd name="connsiteY49" fmla="*/ 4671 h 10000"/>
                  <a:gd name="connsiteX50" fmla="*/ 7068 w 10000"/>
                  <a:gd name="connsiteY50" fmla="*/ 4419 h 10000"/>
                  <a:gd name="connsiteX51" fmla="*/ 6871 w 10000"/>
                  <a:gd name="connsiteY51" fmla="*/ 4335 h 10000"/>
                  <a:gd name="connsiteX52" fmla="*/ 6827 w 10000"/>
                  <a:gd name="connsiteY52" fmla="*/ 4323 h 10000"/>
                  <a:gd name="connsiteX53" fmla="*/ 6783 w 10000"/>
                  <a:gd name="connsiteY53" fmla="*/ 4060 h 10000"/>
                  <a:gd name="connsiteX54" fmla="*/ 6827 w 10000"/>
                  <a:gd name="connsiteY54" fmla="*/ 3892 h 10000"/>
                  <a:gd name="connsiteX55" fmla="*/ 7462 w 10000"/>
                  <a:gd name="connsiteY55" fmla="*/ 3497 h 10000"/>
                  <a:gd name="connsiteX56" fmla="*/ 7856 w 10000"/>
                  <a:gd name="connsiteY56" fmla="*/ 3317 h 10000"/>
                  <a:gd name="connsiteX57" fmla="*/ 7877 w 10000"/>
                  <a:gd name="connsiteY57" fmla="*/ 3162 h 10000"/>
                  <a:gd name="connsiteX58" fmla="*/ 7790 w 10000"/>
                  <a:gd name="connsiteY58" fmla="*/ 3006 h 10000"/>
                  <a:gd name="connsiteX59" fmla="*/ 8118 w 10000"/>
                  <a:gd name="connsiteY59" fmla="*/ 2731 h 10000"/>
                  <a:gd name="connsiteX60" fmla="*/ 8228 w 10000"/>
                  <a:gd name="connsiteY60" fmla="*/ 2647 h 10000"/>
                  <a:gd name="connsiteX61" fmla="*/ 8184 w 10000"/>
                  <a:gd name="connsiteY61" fmla="*/ 2539 h 10000"/>
                  <a:gd name="connsiteX62" fmla="*/ 8381 w 10000"/>
                  <a:gd name="connsiteY62" fmla="*/ 2323 h 10000"/>
                  <a:gd name="connsiteX63" fmla="*/ 8490 w 10000"/>
                  <a:gd name="connsiteY63" fmla="*/ 2204 h 10000"/>
                  <a:gd name="connsiteX64" fmla="*/ 8731 w 10000"/>
                  <a:gd name="connsiteY64" fmla="*/ 2060 h 10000"/>
                  <a:gd name="connsiteX65" fmla="*/ 8884 w 10000"/>
                  <a:gd name="connsiteY65" fmla="*/ 1988 h 10000"/>
                  <a:gd name="connsiteX66" fmla="*/ 9015 w 10000"/>
                  <a:gd name="connsiteY66" fmla="*/ 1808 h 10000"/>
                  <a:gd name="connsiteX67" fmla="*/ 9015 w 10000"/>
                  <a:gd name="connsiteY67" fmla="*/ 1796 h 10000"/>
                  <a:gd name="connsiteX68" fmla="*/ 9365 w 10000"/>
                  <a:gd name="connsiteY68" fmla="*/ 1497 h 10000"/>
                  <a:gd name="connsiteX69" fmla="*/ 8928 w 10000"/>
                  <a:gd name="connsiteY69" fmla="*/ 1114 h 10000"/>
                  <a:gd name="connsiteX70" fmla="*/ 8753 w 10000"/>
                  <a:gd name="connsiteY70" fmla="*/ 695 h 10000"/>
                  <a:gd name="connsiteX71" fmla="*/ 8534 w 10000"/>
                  <a:gd name="connsiteY71" fmla="*/ 395 h 10000"/>
                  <a:gd name="connsiteX72" fmla="*/ 8884 w 10000"/>
                  <a:gd name="connsiteY72" fmla="*/ 192 h 10000"/>
                  <a:gd name="connsiteX73" fmla="*/ 9190 w 10000"/>
                  <a:gd name="connsiteY73" fmla="*/ 96 h 10000"/>
                  <a:gd name="connsiteX74" fmla="*/ 9672 w 10000"/>
                  <a:gd name="connsiteY74" fmla="*/ 168 h 10000"/>
                  <a:gd name="connsiteX75" fmla="*/ 9781 w 10000"/>
                  <a:gd name="connsiteY75" fmla="*/ 60 h 10000"/>
                  <a:gd name="connsiteX76" fmla="*/ 9978 w 10000"/>
                  <a:gd name="connsiteY76" fmla="*/ 12 h 10000"/>
                  <a:gd name="connsiteX77" fmla="*/ 10000 w 10000"/>
                  <a:gd name="connsiteY77" fmla="*/ 0 h 10000"/>
                  <a:gd name="connsiteX78" fmla="*/ 9168 w 10000"/>
                  <a:gd name="connsiteY78" fmla="*/ 0 h 10000"/>
                  <a:gd name="connsiteX79" fmla="*/ 9168 w 10000"/>
                  <a:gd name="connsiteY79" fmla="*/ 0 h 10000"/>
                  <a:gd name="connsiteX80" fmla="*/ 2954 w 10000"/>
                  <a:gd name="connsiteY80" fmla="*/ 48 h 10000"/>
                  <a:gd name="connsiteX81" fmla="*/ 1554 w 10000"/>
                  <a:gd name="connsiteY81" fmla="*/ 72 h 10000"/>
                  <a:gd name="connsiteX82" fmla="*/ 1554 w 10000"/>
                  <a:gd name="connsiteY82" fmla="*/ 72 h 10000"/>
                  <a:gd name="connsiteX83" fmla="*/ 919 w 10000"/>
                  <a:gd name="connsiteY83" fmla="*/ 1617 h 10000"/>
                  <a:gd name="connsiteX84" fmla="*/ 1969 w 10000"/>
                  <a:gd name="connsiteY84" fmla="*/ 2024 h 10000"/>
                  <a:gd name="connsiteX85" fmla="*/ 0 w 10000"/>
                  <a:gd name="connsiteY85" fmla="*/ 3365 h 10000"/>
                  <a:gd name="connsiteX86" fmla="*/ 678 w 10000"/>
                  <a:gd name="connsiteY86" fmla="*/ 3641 h 10000"/>
                  <a:gd name="connsiteX87" fmla="*/ 678 w 10000"/>
                  <a:gd name="connsiteY87" fmla="*/ 3641 h 10000"/>
                  <a:gd name="connsiteX88" fmla="*/ 2691 w 10000"/>
                  <a:gd name="connsiteY88" fmla="*/ 4431 h 10000"/>
                  <a:gd name="connsiteX89" fmla="*/ 1313 w 10000"/>
                  <a:gd name="connsiteY89" fmla="*/ 5449 h 10000"/>
                  <a:gd name="connsiteX90" fmla="*/ 2648 w 10000"/>
                  <a:gd name="connsiteY90" fmla="*/ 6000 h 10000"/>
                  <a:gd name="connsiteX91" fmla="*/ 1335 w 10000"/>
                  <a:gd name="connsiteY9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790 w 10000"/>
                  <a:gd name="connsiteY27" fmla="*/ 7305 h 10000"/>
                  <a:gd name="connsiteX28" fmla="*/ 7505 w 10000"/>
                  <a:gd name="connsiteY28" fmla="*/ 7006 h 10000"/>
                  <a:gd name="connsiteX29" fmla="*/ 7659 w 10000"/>
                  <a:gd name="connsiteY29" fmla="*/ 6754 h 10000"/>
                  <a:gd name="connsiteX30" fmla="*/ 8140 w 10000"/>
                  <a:gd name="connsiteY30" fmla="*/ 6766 h 10000"/>
                  <a:gd name="connsiteX31" fmla="*/ 8315 w 10000"/>
                  <a:gd name="connsiteY31" fmla="*/ 6671 h 10000"/>
                  <a:gd name="connsiteX32" fmla="*/ 8184 w 10000"/>
                  <a:gd name="connsiteY32" fmla="*/ 6503 h 10000"/>
                  <a:gd name="connsiteX33" fmla="*/ 8534 w 10000"/>
                  <a:gd name="connsiteY33" fmla="*/ 6515 h 10000"/>
                  <a:gd name="connsiteX34" fmla="*/ 8381 w 10000"/>
                  <a:gd name="connsiteY34" fmla="*/ 6359 h 10000"/>
                  <a:gd name="connsiteX35" fmla="*/ 8206 w 10000"/>
                  <a:gd name="connsiteY35" fmla="*/ 6216 h 10000"/>
                  <a:gd name="connsiteX36" fmla="*/ 8053 w 10000"/>
                  <a:gd name="connsiteY36" fmla="*/ 6192 h 10000"/>
                  <a:gd name="connsiteX37" fmla="*/ 8140 w 10000"/>
                  <a:gd name="connsiteY37" fmla="*/ 6084 h 10000"/>
                  <a:gd name="connsiteX38" fmla="*/ 8206 w 10000"/>
                  <a:gd name="connsiteY38" fmla="*/ 6024 h 10000"/>
                  <a:gd name="connsiteX39" fmla="*/ 8184 w 10000"/>
                  <a:gd name="connsiteY39" fmla="*/ 5904 h 10000"/>
                  <a:gd name="connsiteX40" fmla="*/ 8096 w 10000"/>
                  <a:gd name="connsiteY40" fmla="*/ 5725 h 10000"/>
                  <a:gd name="connsiteX41" fmla="*/ 8074 w 10000"/>
                  <a:gd name="connsiteY41" fmla="*/ 5473 h 10000"/>
                  <a:gd name="connsiteX42" fmla="*/ 7681 w 10000"/>
                  <a:gd name="connsiteY42" fmla="*/ 5437 h 10000"/>
                  <a:gd name="connsiteX43" fmla="*/ 7615 w 10000"/>
                  <a:gd name="connsiteY43" fmla="*/ 5293 h 10000"/>
                  <a:gd name="connsiteX44" fmla="*/ 7593 w 10000"/>
                  <a:gd name="connsiteY44" fmla="*/ 5162 h 10000"/>
                  <a:gd name="connsiteX45" fmla="*/ 7396 w 10000"/>
                  <a:gd name="connsiteY45" fmla="*/ 5066 h 10000"/>
                  <a:gd name="connsiteX46" fmla="*/ 7418 w 10000"/>
                  <a:gd name="connsiteY46" fmla="*/ 4982 h 10000"/>
                  <a:gd name="connsiteX47" fmla="*/ 7352 w 10000"/>
                  <a:gd name="connsiteY47" fmla="*/ 4874 h 10000"/>
                  <a:gd name="connsiteX48" fmla="*/ 7265 w 10000"/>
                  <a:gd name="connsiteY48" fmla="*/ 4671 h 10000"/>
                  <a:gd name="connsiteX49" fmla="*/ 7068 w 10000"/>
                  <a:gd name="connsiteY49" fmla="*/ 4419 h 10000"/>
                  <a:gd name="connsiteX50" fmla="*/ 6871 w 10000"/>
                  <a:gd name="connsiteY50" fmla="*/ 4335 h 10000"/>
                  <a:gd name="connsiteX51" fmla="*/ 6827 w 10000"/>
                  <a:gd name="connsiteY51" fmla="*/ 4323 h 10000"/>
                  <a:gd name="connsiteX52" fmla="*/ 6783 w 10000"/>
                  <a:gd name="connsiteY52" fmla="*/ 4060 h 10000"/>
                  <a:gd name="connsiteX53" fmla="*/ 6827 w 10000"/>
                  <a:gd name="connsiteY53" fmla="*/ 3892 h 10000"/>
                  <a:gd name="connsiteX54" fmla="*/ 7462 w 10000"/>
                  <a:gd name="connsiteY54" fmla="*/ 3497 h 10000"/>
                  <a:gd name="connsiteX55" fmla="*/ 7856 w 10000"/>
                  <a:gd name="connsiteY55" fmla="*/ 3317 h 10000"/>
                  <a:gd name="connsiteX56" fmla="*/ 7877 w 10000"/>
                  <a:gd name="connsiteY56" fmla="*/ 3162 h 10000"/>
                  <a:gd name="connsiteX57" fmla="*/ 7790 w 10000"/>
                  <a:gd name="connsiteY57" fmla="*/ 3006 h 10000"/>
                  <a:gd name="connsiteX58" fmla="*/ 8118 w 10000"/>
                  <a:gd name="connsiteY58" fmla="*/ 2731 h 10000"/>
                  <a:gd name="connsiteX59" fmla="*/ 8228 w 10000"/>
                  <a:gd name="connsiteY59" fmla="*/ 2647 h 10000"/>
                  <a:gd name="connsiteX60" fmla="*/ 8184 w 10000"/>
                  <a:gd name="connsiteY60" fmla="*/ 2539 h 10000"/>
                  <a:gd name="connsiteX61" fmla="*/ 8381 w 10000"/>
                  <a:gd name="connsiteY61" fmla="*/ 2323 h 10000"/>
                  <a:gd name="connsiteX62" fmla="*/ 8490 w 10000"/>
                  <a:gd name="connsiteY62" fmla="*/ 2204 h 10000"/>
                  <a:gd name="connsiteX63" fmla="*/ 8731 w 10000"/>
                  <a:gd name="connsiteY63" fmla="*/ 2060 h 10000"/>
                  <a:gd name="connsiteX64" fmla="*/ 8884 w 10000"/>
                  <a:gd name="connsiteY64" fmla="*/ 1988 h 10000"/>
                  <a:gd name="connsiteX65" fmla="*/ 9015 w 10000"/>
                  <a:gd name="connsiteY65" fmla="*/ 1808 h 10000"/>
                  <a:gd name="connsiteX66" fmla="*/ 9015 w 10000"/>
                  <a:gd name="connsiteY66" fmla="*/ 1796 h 10000"/>
                  <a:gd name="connsiteX67" fmla="*/ 9365 w 10000"/>
                  <a:gd name="connsiteY67" fmla="*/ 1497 h 10000"/>
                  <a:gd name="connsiteX68" fmla="*/ 8928 w 10000"/>
                  <a:gd name="connsiteY68" fmla="*/ 1114 h 10000"/>
                  <a:gd name="connsiteX69" fmla="*/ 8753 w 10000"/>
                  <a:gd name="connsiteY69" fmla="*/ 695 h 10000"/>
                  <a:gd name="connsiteX70" fmla="*/ 8534 w 10000"/>
                  <a:gd name="connsiteY70" fmla="*/ 395 h 10000"/>
                  <a:gd name="connsiteX71" fmla="*/ 8884 w 10000"/>
                  <a:gd name="connsiteY71" fmla="*/ 192 h 10000"/>
                  <a:gd name="connsiteX72" fmla="*/ 9190 w 10000"/>
                  <a:gd name="connsiteY72" fmla="*/ 96 h 10000"/>
                  <a:gd name="connsiteX73" fmla="*/ 9672 w 10000"/>
                  <a:gd name="connsiteY73" fmla="*/ 168 h 10000"/>
                  <a:gd name="connsiteX74" fmla="*/ 9781 w 10000"/>
                  <a:gd name="connsiteY74" fmla="*/ 60 h 10000"/>
                  <a:gd name="connsiteX75" fmla="*/ 9978 w 10000"/>
                  <a:gd name="connsiteY75" fmla="*/ 12 h 10000"/>
                  <a:gd name="connsiteX76" fmla="*/ 10000 w 10000"/>
                  <a:gd name="connsiteY76" fmla="*/ 0 h 10000"/>
                  <a:gd name="connsiteX77" fmla="*/ 9168 w 10000"/>
                  <a:gd name="connsiteY77" fmla="*/ 0 h 10000"/>
                  <a:gd name="connsiteX78" fmla="*/ 9168 w 10000"/>
                  <a:gd name="connsiteY78" fmla="*/ 0 h 10000"/>
                  <a:gd name="connsiteX79" fmla="*/ 2954 w 10000"/>
                  <a:gd name="connsiteY79" fmla="*/ 48 h 10000"/>
                  <a:gd name="connsiteX80" fmla="*/ 1554 w 10000"/>
                  <a:gd name="connsiteY80" fmla="*/ 72 h 10000"/>
                  <a:gd name="connsiteX81" fmla="*/ 1554 w 10000"/>
                  <a:gd name="connsiteY81" fmla="*/ 72 h 10000"/>
                  <a:gd name="connsiteX82" fmla="*/ 919 w 10000"/>
                  <a:gd name="connsiteY82" fmla="*/ 1617 h 10000"/>
                  <a:gd name="connsiteX83" fmla="*/ 1969 w 10000"/>
                  <a:gd name="connsiteY83" fmla="*/ 2024 h 10000"/>
                  <a:gd name="connsiteX84" fmla="*/ 0 w 10000"/>
                  <a:gd name="connsiteY84" fmla="*/ 3365 h 10000"/>
                  <a:gd name="connsiteX85" fmla="*/ 678 w 10000"/>
                  <a:gd name="connsiteY85" fmla="*/ 3641 h 10000"/>
                  <a:gd name="connsiteX86" fmla="*/ 678 w 10000"/>
                  <a:gd name="connsiteY86" fmla="*/ 3641 h 10000"/>
                  <a:gd name="connsiteX87" fmla="*/ 2691 w 10000"/>
                  <a:gd name="connsiteY87" fmla="*/ 4431 h 10000"/>
                  <a:gd name="connsiteX88" fmla="*/ 1313 w 10000"/>
                  <a:gd name="connsiteY88" fmla="*/ 5449 h 10000"/>
                  <a:gd name="connsiteX89" fmla="*/ 2648 w 10000"/>
                  <a:gd name="connsiteY89" fmla="*/ 6000 h 10000"/>
                  <a:gd name="connsiteX90" fmla="*/ 1335 w 10000"/>
                  <a:gd name="connsiteY9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534 w 10000"/>
                  <a:gd name="connsiteY32" fmla="*/ 6515 h 10000"/>
                  <a:gd name="connsiteX33" fmla="*/ 8381 w 10000"/>
                  <a:gd name="connsiteY33" fmla="*/ 6359 h 10000"/>
                  <a:gd name="connsiteX34" fmla="*/ 8206 w 10000"/>
                  <a:gd name="connsiteY34" fmla="*/ 6216 h 10000"/>
                  <a:gd name="connsiteX35" fmla="*/ 8053 w 10000"/>
                  <a:gd name="connsiteY35" fmla="*/ 6192 h 10000"/>
                  <a:gd name="connsiteX36" fmla="*/ 8140 w 10000"/>
                  <a:gd name="connsiteY36" fmla="*/ 6084 h 10000"/>
                  <a:gd name="connsiteX37" fmla="*/ 8206 w 10000"/>
                  <a:gd name="connsiteY37" fmla="*/ 6024 h 10000"/>
                  <a:gd name="connsiteX38" fmla="*/ 8184 w 10000"/>
                  <a:gd name="connsiteY38" fmla="*/ 5904 h 10000"/>
                  <a:gd name="connsiteX39" fmla="*/ 8096 w 10000"/>
                  <a:gd name="connsiteY39" fmla="*/ 5725 h 10000"/>
                  <a:gd name="connsiteX40" fmla="*/ 8074 w 10000"/>
                  <a:gd name="connsiteY40" fmla="*/ 5473 h 10000"/>
                  <a:gd name="connsiteX41" fmla="*/ 7681 w 10000"/>
                  <a:gd name="connsiteY41" fmla="*/ 5437 h 10000"/>
                  <a:gd name="connsiteX42" fmla="*/ 7615 w 10000"/>
                  <a:gd name="connsiteY42" fmla="*/ 5293 h 10000"/>
                  <a:gd name="connsiteX43" fmla="*/ 7593 w 10000"/>
                  <a:gd name="connsiteY43" fmla="*/ 5162 h 10000"/>
                  <a:gd name="connsiteX44" fmla="*/ 7396 w 10000"/>
                  <a:gd name="connsiteY44" fmla="*/ 5066 h 10000"/>
                  <a:gd name="connsiteX45" fmla="*/ 7418 w 10000"/>
                  <a:gd name="connsiteY45" fmla="*/ 4982 h 10000"/>
                  <a:gd name="connsiteX46" fmla="*/ 7352 w 10000"/>
                  <a:gd name="connsiteY46" fmla="*/ 4874 h 10000"/>
                  <a:gd name="connsiteX47" fmla="*/ 7265 w 10000"/>
                  <a:gd name="connsiteY47" fmla="*/ 4671 h 10000"/>
                  <a:gd name="connsiteX48" fmla="*/ 7068 w 10000"/>
                  <a:gd name="connsiteY48" fmla="*/ 4419 h 10000"/>
                  <a:gd name="connsiteX49" fmla="*/ 6871 w 10000"/>
                  <a:gd name="connsiteY49" fmla="*/ 4335 h 10000"/>
                  <a:gd name="connsiteX50" fmla="*/ 6827 w 10000"/>
                  <a:gd name="connsiteY50" fmla="*/ 4323 h 10000"/>
                  <a:gd name="connsiteX51" fmla="*/ 6783 w 10000"/>
                  <a:gd name="connsiteY51" fmla="*/ 4060 h 10000"/>
                  <a:gd name="connsiteX52" fmla="*/ 6827 w 10000"/>
                  <a:gd name="connsiteY52" fmla="*/ 3892 h 10000"/>
                  <a:gd name="connsiteX53" fmla="*/ 7462 w 10000"/>
                  <a:gd name="connsiteY53" fmla="*/ 3497 h 10000"/>
                  <a:gd name="connsiteX54" fmla="*/ 7856 w 10000"/>
                  <a:gd name="connsiteY54" fmla="*/ 3317 h 10000"/>
                  <a:gd name="connsiteX55" fmla="*/ 7877 w 10000"/>
                  <a:gd name="connsiteY55" fmla="*/ 3162 h 10000"/>
                  <a:gd name="connsiteX56" fmla="*/ 7790 w 10000"/>
                  <a:gd name="connsiteY56" fmla="*/ 3006 h 10000"/>
                  <a:gd name="connsiteX57" fmla="*/ 8118 w 10000"/>
                  <a:gd name="connsiteY57" fmla="*/ 2731 h 10000"/>
                  <a:gd name="connsiteX58" fmla="*/ 8228 w 10000"/>
                  <a:gd name="connsiteY58" fmla="*/ 2647 h 10000"/>
                  <a:gd name="connsiteX59" fmla="*/ 8184 w 10000"/>
                  <a:gd name="connsiteY59" fmla="*/ 2539 h 10000"/>
                  <a:gd name="connsiteX60" fmla="*/ 8381 w 10000"/>
                  <a:gd name="connsiteY60" fmla="*/ 2323 h 10000"/>
                  <a:gd name="connsiteX61" fmla="*/ 8490 w 10000"/>
                  <a:gd name="connsiteY61" fmla="*/ 2204 h 10000"/>
                  <a:gd name="connsiteX62" fmla="*/ 8731 w 10000"/>
                  <a:gd name="connsiteY62" fmla="*/ 2060 h 10000"/>
                  <a:gd name="connsiteX63" fmla="*/ 8884 w 10000"/>
                  <a:gd name="connsiteY63" fmla="*/ 1988 h 10000"/>
                  <a:gd name="connsiteX64" fmla="*/ 9015 w 10000"/>
                  <a:gd name="connsiteY64" fmla="*/ 1808 h 10000"/>
                  <a:gd name="connsiteX65" fmla="*/ 9015 w 10000"/>
                  <a:gd name="connsiteY65" fmla="*/ 1796 h 10000"/>
                  <a:gd name="connsiteX66" fmla="*/ 9365 w 10000"/>
                  <a:gd name="connsiteY66" fmla="*/ 1497 h 10000"/>
                  <a:gd name="connsiteX67" fmla="*/ 8928 w 10000"/>
                  <a:gd name="connsiteY67" fmla="*/ 1114 h 10000"/>
                  <a:gd name="connsiteX68" fmla="*/ 8753 w 10000"/>
                  <a:gd name="connsiteY68" fmla="*/ 695 h 10000"/>
                  <a:gd name="connsiteX69" fmla="*/ 8534 w 10000"/>
                  <a:gd name="connsiteY69" fmla="*/ 395 h 10000"/>
                  <a:gd name="connsiteX70" fmla="*/ 8884 w 10000"/>
                  <a:gd name="connsiteY70" fmla="*/ 192 h 10000"/>
                  <a:gd name="connsiteX71" fmla="*/ 9190 w 10000"/>
                  <a:gd name="connsiteY71" fmla="*/ 96 h 10000"/>
                  <a:gd name="connsiteX72" fmla="*/ 9672 w 10000"/>
                  <a:gd name="connsiteY72" fmla="*/ 168 h 10000"/>
                  <a:gd name="connsiteX73" fmla="*/ 9781 w 10000"/>
                  <a:gd name="connsiteY73" fmla="*/ 60 h 10000"/>
                  <a:gd name="connsiteX74" fmla="*/ 9978 w 10000"/>
                  <a:gd name="connsiteY74" fmla="*/ 12 h 10000"/>
                  <a:gd name="connsiteX75" fmla="*/ 10000 w 10000"/>
                  <a:gd name="connsiteY75" fmla="*/ 0 h 10000"/>
                  <a:gd name="connsiteX76" fmla="*/ 9168 w 10000"/>
                  <a:gd name="connsiteY76" fmla="*/ 0 h 10000"/>
                  <a:gd name="connsiteX77" fmla="*/ 9168 w 10000"/>
                  <a:gd name="connsiteY77" fmla="*/ 0 h 10000"/>
                  <a:gd name="connsiteX78" fmla="*/ 2954 w 10000"/>
                  <a:gd name="connsiteY78" fmla="*/ 48 h 10000"/>
                  <a:gd name="connsiteX79" fmla="*/ 1554 w 10000"/>
                  <a:gd name="connsiteY79" fmla="*/ 72 h 10000"/>
                  <a:gd name="connsiteX80" fmla="*/ 1554 w 10000"/>
                  <a:gd name="connsiteY80" fmla="*/ 72 h 10000"/>
                  <a:gd name="connsiteX81" fmla="*/ 919 w 10000"/>
                  <a:gd name="connsiteY81" fmla="*/ 1617 h 10000"/>
                  <a:gd name="connsiteX82" fmla="*/ 1969 w 10000"/>
                  <a:gd name="connsiteY82" fmla="*/ 2024 h 10000"/>
                  <a:gd name="connsiteX83" fmla="*/ 0 w 10000"/>
                  <a:gd name="connsiteY83" fmla="*/ 3365 h 10000"/>
                  <a:gd name="connsiteX84" fmla="*/ 678 w 10000"/>
                  <a:gd name="connsiteY84" fmla="*/ 3641 h 10000"/>
                  <a:gd name="connsiteX85" fmla="*/ 678 w 10000"/>
                  <a:gd name="connsiteY85" fmla="*/ 3641 h 10000"/>
                  <a:gd name="connsiteX86" fmla="*/ 2691 w 10000"/>
                  <a:gd name="connsiteY86" fmla="*/ 4431 h 10000"/>
                  <a:gd name="connsiteX87" fmla="*/ 1313 w 10000"/>
                  <a:gd name="connsiteY87" fmla="*/ 5449 h 10000"/>
                  <a:gd name="connsiteX88" fmla="*/ 2648 w 10000"/>
                  <a:gd name="connsiteY88" fmla="*/ 6000 h 10000"/>
                  <a:gd name="connsiteX89" fmla="*/ 1335 w 10000"/>
                  <a:gd name="connsiteY8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184 w 10000"/>
                  <a:gd name="connsiteY37" fmla="*/ 5904 h 10000"/>
                  <a:gd name="connsiteX38" fmla="*/ 8096 w 10000"/>
                  <a:gd name="connsiteY38" fmla="*/ 5725 h 10000"/>
                  <a:gd name="connsiteX39" fmla="*/ 8074 w 10000"/>
                  <a:gd name="connsiteY39" fmla="*/ 5473 h 10000"/>
                  <a:gd name="connsiteX40" fmla="*/ 7681 w 10000"/>
                  <a:gd name="connsiteY40" fmla="*/ 5437 h 10000"/>
                  <a:gd name="connsiteX41" fmla="*/ 7615 w 10000"/>
                  <a:gd name="connsiteY41" fmla="*/ 5293 h 10000"/>
                  <a:gd name="connsiteX42" fmla="*/ 7593 w 10000"/>
                  <a:gd name="connsiteY42" fmla="*/ 5162 h 10000"/>
                  <a:gd name="connsiteX43" fmla="*/ 7396 w 10000"/>
                  <a:gd name="connsiteY43" fmla="*/ 5066 h 10000"/>
                  <a:gd name="connsiteX44" fmla="*/ 7418 w 10000"/>
                  <a:gd name="connsiteY44" fmla="*/ 4982 h 10000"/>
                  <a:gd name="connsiteX45" fmla="*/ 7352 w 10000"/>
                  <a:gd name="connsiteY45" fmla="*/ 4874 h 10000"/>
                  <a:gd name="connsiteX46" fmla="*/ 7265 w 10000"/>
                  <a:gd name="connsiteY46" fmla="*/ 4671 h 10000"/>
                  <a:gd name="connsiteX47" fmla="*/ 7068 w 10000"/>
                  <a:gd name="connsiteY47" fmla="*/ 4419 h 10000"/>
                  <a:gd name="connsiteX48" fmla="*/ 6871 w 10000"/>
                  <a:gd name="connsiteY48" fmla="*/ 4335 h 10000"/>
                  <a:gd name="connsiteX49" fmla="*/ 6827 w 10000"/>
                  <a:gd name="connsiteY49" fmla="*/ 4323 h 10000"/>
                  <a:gd name="connsiteX50" fmla="*/ 6783 w 10000"/>
                  <a:gd name="connsiteY50" fmla="*/ 4060 h 10000"/>
                  <a:gd name="connsiteX51" fmla="*/ 6827 w 10000"/>
                  <a:gd name="connsiteY51" fmla="*/ 3892 h 10000"/>
                  <a:gd name="connsiteX52" fmla="*/ 7462 w 10000"/>
                  <a:gd name="connsiteY52" fmla="*/ 3497 h 10000"/>
                  <a:gd name="connsiteX53" fmla="*/ 7856 w 10000"/>
                  <a:gd name="connsiteY53" fmla="*/ 3317 h 10000"/>
                  <a:gd name="connsiteX54" fmla="*/ 7877 w 10000"/>
                  <a:gd name="connsiteY54" fmla="*/ 3162 h 10000"/>
                  <a:gd name="connsiteX55" fmla="*/ 7790 w 10000"/>
                  <a:gd name="connsiteY55" fmla="*/ 3006 h 10000"/>
                  <a:gd name="connsiteX56" fmla="*/ 8118 w 10000"/>
                  <a:gd name="connsiteY56" fmla="*/ 2731 h 10000"/>
                  <a:gd name="connsiteX57" fmla="*/ 8228 w 10000"/>
                  <a:gd name="connsiteY57" fmla="*/ 2647 h 10000"/>
                  <a:gd name="connsiteX58" fmla="*/ 8184 w 10000"/>
                  <a:gd name="connsiteY58" fmla="*/ 2539 h 10000"/>
                  <a:gd name="connsiteX59" fmla="*/ 8381 w 10000"/>
                  <a:gd name="connsiteY59" fmla="*/ 2323 h 10000"/>
                  <a:gd name="connsiteX60" fmla="*/ 8490 w 10000"/>
                  <a:gd name="connsiteY60" fmla="*/ 2204 h 10000"/>
                  <a:gd name="connsiteX61" fmla="*/ 8731 w 10000"/>
                  <a:gd name="connsiteY61" fmla="*/ 2060 h 10000"/>
                  <a:gd name="connsiteX62" fmla="*/ 8884 w 10000"/>
                  <a:gd name="connsiteY62" fmla="*/ 1988 h 10000"/>
                  <a:gd name="connsiteX63" fmla="*/ 9015 w 10000"/>
                  <a:gd name="connsiteY63" fmla="*/ 1808 h 10000"/>
                  <a:gd name="connsiteX64" fmla="*/ 9015 w 10000"/>
                  <a:gd name="connsiteY64" fmla="*/ 1796 h 10000"/>
                  <a:gd name="connsiteX65" fmla="*/ 9365 w 10000"/>
                  <a:gd name="connsiteY65" fmla="*/ 1497 h 10000"/>
                  <a:gd name="connsiteX66" fmla="*/ 8928 w 10000"/>
                  <a:gd name="connsiteY66" fmla="*/ 1114 h 10000"/>
                  <a:gd name="connsiteX67" fmla="*/ 8753 w 10000"/>
                  <a:gd name="connsiteY67" fmla="*/ 695 h 10000"/>
                  <a:gd name="connsiteX68" fmla="*/ 8534 w 10000"/>
                  <a:gd name="connsiteY68" fmla="*/ 395 h 10000"/>
                  <a:gd name="connsiteX69" fmla="*/ 8884 w 10000"/>
                  <a:gd name="connsiteY69" fmla="*/ 192 h 10000"/>
                  <a:gd name="connsiteX70" fmla="*/ 9190 w 10000"/>
                  <a:gd name="connsiteY70" fmla="*/ 96 h 10000"/>
                  <a:gd name="connsiteX71" fmla="*/ 9672 w 10000"/>
                  <a:gd name="connsiteY71" fmla="*/ 168 h 10000"/>
                  <a:gd name="connsiteX72" fmla="*/ 9781 w 10000"/>
                  <a:gd name="connsiteY72" fmla="*/ 60 h 10000"/>
                  <a:gd name="connsiteX73" fmla="*/ 9978 w 10000"/>
                  <a:gd name="connsiteY73" fmla="*/ 12 h 10000"/>
                  <a:gd name="connsiteX74" fmla="*/ 10000 w 10000"/>
                  <a:gd name="connsiteY74" fmla="*/ 0 h 10000"/>
                  <a:gd name="connsiteX75" fmla="*/ 9168 w 10000"/>
                  <a:gd name="connsiteY75" fmla="*/ 0 h 10000"/>
                  <a:gd name="connsiteX76" fmla="*/ 9168 w 10000"/>
                  <a:gd name="connsiteY76" fmla="*/ 0 h 10000"/>
                  <a:gd name="connsiteX77" fmla="*/ 2954 w 10000"/>
                  <a:gd name="connsiteY77" fmla="*/ 48 h 10000"/>
                  <a:gd name="connsiteX78" fmla="*/ 1554 w 10000"/>
                  <a:gd name="connsiteY78" fmla="*/ 72 h 10000"/>
                  <a:gd name="connsiteX79" fmla="*/ 1554 w 10000"/>
                  <a:gd name="connsiteY79" fmla="*/ 72 h 10000"/>
                  <a:gd name="connsiteX80" fmla="*/ 919 w 10000"/>
                  <a:gd name="connsiteY80" fmla="*/ 1617 h 10000"/>
                  <a:gd name="connsiteX81" fmla="*/ 1969 w 10000"/>
                  <a:gd name="connsiteY81" fmla="*/ 2024 h 10000"/>
                  <a:gd name="connsiteX82" fmla="*/ 0 w 10000"/>
                  <a:gd name="connsiteY82" fmla="*/ 3365 h 10000"/>
                  <a:gd name="connsiteX83" fmla="*/ 678 w 10000"/>
                  <a:gd name="connsiteY83" fmla="*/ 3641 h 10000"/>
                  <a:gd name="connsiteX84" fmla="*/ 678 w 10000"/>
                  <a:gd name="connsiteY84" fmla="*/ 3641 h 10000"/>
                  <a:gd name="connsiteX85" fmla="*/ 2691 w 10000"/>
                  <a:gd name="connsiteY85" fmla="*/ 4431 h 10000"/>
                  <a:gd name="connsiteX86" fmla="*/ 1313 w 10000"/>
                  <a:gd name="connsiteY86" fmla="*/ 5449 h 10000"/>
                  <a:gd name="connsiteX87" fmla="*/ 2648 w 10000"/>
                  <a:gd name="connsiteY87" fmla="*/ 6000 h 10000"/>
                  <a:gd name="connsiteX88" fmla="*/ 1335 w 10000"/>
                  <a:gd name="connsiteY8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8074 w 10000"/>
                  <a:gd name="connsiteY38" fmla="*/ 5473 h 10000"/>
                  <a:gd name="connsiteX39" fmla="*/ 7681 w 10000"/>
                  <a:gd name="connsiteY39" fmla="*/ 5437 h 10000"/>
                  <a:gd name="connsiteX40" fmla="*/ 7615 w 10000"/>
                  <a:gd name="connsiteY40" fmla="*/ 5293 h 10000"/>
                  <a:gd name="connsiteX41" fmla="*/ 7593 w 10000"/>
                  <a:gd name="connsiteY41" fmla="*/ 5162 h 10000"/>
                  <a:gd name="connsiteX42" fmla="*/ 7396 w 10000"/>
                  <a:gd name="connsiteY42" fmla="*/ 5066 h 10000"/>
                  <a:gd name="connsiteX43" fmla="*/ 7418 w 10000"/>
                  <a:gd name="connsiteY43" fmla="*/ 4982 h 10000"/>
                  <a:gd name="connsiteX44" fmla="*/ 7352 w 10000"/>
                  <a:gd name="connsiteY44" fmla="*/ 4874 h 10000"/>
                  <a:gd name="connsiteX45" fmla="*/ 7265 w 10000"/>
                  <a:gd name="connsiteY45" fmla="*/ 4671 h 10000"/>
                  <a:gd name="connsiteX46" fmla="*/ 7068 w 10000"/>
                  <a:gd name="connsiteY46" fmla="*/ 4419 h 10000"/>
                  <a:gd name="connsiteX47" fmla="*/ 6871 w 10000"/>
                  <a:gd name="connsiteY47" fmla="*/ 4335 h 10000"/>
                  <a:gd name="connsiteX48" fmla="*/ 6827 w 10000"/>
                  <a:gd name="connsiteY48" fmla="*/ 4323 h 10000"/>
                  <a:gd name="connsiteX49" fmla="*/ 6783 w 10000"/>
                  <a:gd name="connsiteY49" fmla="*/ 4060 h 10000"/>
                  <a:gd name="connsiteX50" fmla="*/ 6827 w 10000"/>
                  <a:gd name="connsiteY50" fmla="*/ 3892 h 10000"/>
                  <a:gd name="connsiteX51" fmla="*/ 7462 w 10000"/>
                  <a:gd name="connsiteY51" fmla="*/ 3497 h 10000"/>
                  <a:gd name="connsiteX52" fmla="*/ 7856 w 10000"/>
                  <a:gd name="connsiteY52" fmla="*/ 3317 h 10000"/>
                  <a:gd name="connsiteX53" fmla="*/ 7877 w 10000"/>
                  <a:gd name="connsiteY53" fmla="*/ 3162 h 10000"/>
                  <a:gd name="connsiteX54" fmla="*/ 7790 w 10000"/>
                  <a:gd name="connsiteY54" fmla="*/ 3006 h 10000"/>
                  <a:gd name="connsiteX55" fmla="*/ 8118 w 10000"/>
                  <a:gd name="connsiteY55" fmla="*/ 2731 h 10000"/>
                  <a:gd name="connsiteX56" fmla="*/ 8228 w 10000"/>
                  <a:gd name="connsiteY56" fmla="*/ 2647 h 10000"/>
                  <a:gd name="connsiteX57" fmla="*/ 8184 w 10000"/>
                  <a:gd name="connsiteY57" fmla="*/ 2539 h 10000"/>
                  <a:gd name="connsiteX58" fmla="*/ 8381 w 10000"/>
                  <a:gd name="connsiteY58" fmla="*/ 2323 h 10000"/>
                  <a:gd name="connsiteX59" fmla="*/ 8490 w 10000"/>
                  <a:gd name="connsiteY59" fmla="*/ 2204 h 10000"/>
                  <a:gd name="connsiteX60" fmla="*/ 8731 w 10000"/>
                  <a:gd name="connsiteY60" fmla="*/ 2060 h 10000"/>
                  <a:gd name="connsiteX61" fmla="*/ 8884 w 10000"/>
                  <a:gd name="connsiteY61" fmla="*/ 1988 h 10000"/>
                  <a:gd name="connsiteX62" fmla="*/ 9015 w 10000"/>
                  <a:gd name="connsiteY62" fmla="*/ 1808 h 10000"/>
                  <a:gd name="connsiteX63" fmla="*/ 9015 w 10000"/>
                  <a:gd name="connsiteY63" fmla="*/ 1796 h 10000"/>
                  <a:gd name="connsiteX64" fmla="*/ 9365 w 10000"/>
                  <a:gd name="connsiteY64" fmla="*/ 1497 h 10000"/>
                  <a:gd name="connsiteX65" fmla="*/ 8928 w 10000"/>
                  <a:gd name="connsiteY65" fmla="*/ 1114 h 10000"/>
                  <a:gd name="connsiteX66" fmla="*/ 8753 w 10000"/>
                  <a:gd name="connsiteY66" fmla="*/ 695 h 10000"/>
                  <a:gd name="connsiteX67" fmla="*/ 8534 w 10000"/>
                  <a:gd name="connsiteY67" fmla="*/ 395 h 10000"/>
                  <a:gd name="connsiteX68" fmla="*/ 8884 w 10000"/>
                  <a:gd name="connsiteY68" fmla="*/ 192 h 10000"/>
                  <a:gd name="connsiteX69" fmla="*/ 9190 w 10000"/>
                  <a:gd name="connsiteY69" fmla="*/ 96 h 10000"/>
                  <a:gd name="connsiteX70" fmla="*/ 9672 w 10000"/>
                  <a:gd name="connsiteY70" fmla="*/ 168 h 10000"/>
                  <a:gd name="connsiteX71" fmla="*/ 9781 w 10000"/>
                  <a:gd name="connsiteY71" fmla="*/ 60 h 10000"/>
                  <a:gd name="connsiteX72" fmla="*/ 9978 w 10000"/>
                  <a:gd name="connsiteY72" fmla="*/ 12 h 10000"/>
                  <a:gd name="connsiteX73" fmla="*/ 10000 w 10000"/>
                  <a:gd name="connsiteY73" fmla="*/ 0 h 10000"/>
                  <a:gd name="connsiteX74" fmla="*/ 9168 w 10000"/>
                  <a:gd name="connsiteY74" fmla="*/ 0 h 10000"/>
                  <a:gd name="connsiteX75" fmla="*/ 9168 w 10000"/>
                  <a:gd name="connsiteY75" fmla="*/ 0 h 10000"/>
                  <a:gd name="connsiteX76" fmla="*/ 2954 w 10000"/>
                  <a:gd name="connsiteY76" fmla="*/ 48 h 10000"/>
                  <a:gd name="connsiteX77" fmla="*/ 1554 w 10000"/>
                  <a:gd name="connsiteY77" fmla="*/ 72 h 10000"/>
                  <a:gd name="connsiteX78" fmla="*/ 1554 w 10000"/>
                  <a:gd name="connsiteY78" fmla="*/ 72 h 10000"/>
                  <a:gd name="connsiteX79" fmla="*/ 919 w 10000"/>
                  <a:gd name="connsiteY79" fmla="*/ 1617 h 10000"/>
                  <a:gd name="connsiteX80" fmla="*/ 1969 w 10000"/>
                  <a:gd name="connsiteY80" fmla="*/ 2024 h 10000"/>
                  <a:gd name="connsiteX81" fmla="*/ 0 w 10000"/>
                  <a:gd name="connsiteY81" fmla="*/ 3365 h 10000"/>
                  <a:gd name="connsiteX82" fmla="*/ 678 w 10000"/>
                  <a:gd name="connsiteY82" fmla="*/ 3641 h 10000"/>
                  <a:gd name="connsiteX83" fmla="*/ 678 w 10000"/>
                  <a:gd name="connsiteY83" fmla="*/ 3641 h 10000"/>
                  <a:gd name="connsiteX84" fmla="*/ 2691 w 10000"/>
                  <a:gd name="connsiteY84" fmla="*/ 4431 h 10000"/>
                  <a:gd name="connsiteX85" fmla="*/ 1313 w 10000"/>
                  <a:gd name="connsiteY85" fmla="*/ 5449 h 10000"/>
                  <a:gd name="connsiteX86" fmla="*/ 2648 w 10000"/>
                  <a:gd name="connsiteY86" fmla="*/ 6000 h 10000"/>
                  <a:gd name="connsiteX87" fmla="*/ 1335 w 10000"/>
                  <a:gd name="connsiteY8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418 w 10000"/>
                  <a:gd name="connsiteY42" fmla="*/ 4982 h 10000"/>
                  <a:gd name="connsiteX43" fmla="*/ 7352 w 10000"/>
                  <a:gd name="connsiteY43" fmla="*/ 4874 h 10000"/>
                  <a:gd name="connsiteX44" fmla="*/ 7265 w 10000"/>
                  <a:gd name="connsiteY44" fmla="*/ 4671 h 10000"/>
                  <a:gd name="connsiteX45" fmla="*/ 7068 w 10000"/>
                  <a:gd name="connsiteY45" fmla="*/ 4419 h 10000"/>
                  <a:gd name="connsiteX46" fmla="*/ 6871 w 10000"/>
                  <a:gd name="connsiteY46" fmla="*/ 4335 h 10000"/>
                  <a:gd name="connsiteX47" fmla="*/ 6827 w 10000"/>
                  <a:gd name="connsiteY47" fmla="*/ 4323 h 10000"/>
                  <a:gd name="connsiteX48" fmla="*/ 6783 w 10000"/>
                  <a:gd name="connsiteY48" fmla="*/ 4060 h 10000"/>
                  <a:gd name="connsiteX49" fmla="*/ 6827 w 10000"/>
                  <a:gd name="connsiteY49" fmla="*/ 3892 h 10000"/>
                  <a:gd name="connsiteX50" fmla="*/ 7462 w 10000"/>
                  <a:gd name="connsiteY50" fmla="*/ 3497 h 10000"/>
                  <a:gd name="connsiteX51" fmla="*/ 7856 w 10000"/>
                  <a:gd name="connsiteY51" fmla="*/ 3317 h 10000"/>
                  <a:gd name="connsiteX52" fmla="*/ 7877 w 10000"/>
                  <a:gd name="connsiteY52" fmla="*/ 3162 h 10000"/>
                  <a:gd name="connsiteX53" fmla="*/ 7790 w 10000"/>
                  <a:gd name="connsiteY53" fmla="*/ 3006 h 10000"/>
                  <a:gd name="connsiteX54" fmla="*/ 8118 w 10000"/>
                  <a:gd name="connsiteY54" fmla="*/ 2731 h 10000"/>
                  <a:gd name="connsiteX55" fmla="*/ 8228 w 10000"/>
                  <a:gd name="connsiteY55" fmla="*/ 2647 h 10000"/>
                  <a:gd name="connsiteX56" fmla="*/ 8184 w 10000"/>
                  <a:gd name="connsiteY56" fmla="*/ 2539 h 10000"/>
                  <a:gd name="connsiteX57" fmla="*/ 8381 w 10000"/>
                  <a:gd name="connsiteY57" fmla="*/ 2323 h 10000"/>
                  <a:gd name="connsiteX58" fmla="*/ 8490 w 10000"/>
                  <a:gd name="connsiteY58" fmla="*/ 2204 h 10000"/>
                  <a:gd name="connsiteX59" fmla="*/ 8731 w 10000"/>
                  <a:gd name="connsiteY59" fmla="*/ 2060 h 10000"/>
                  <a:gd name="connsiteX60" fmla="*/ 8884 w 10000"/>
                  <a:gd name="connsiteY60" fmla="*/ 1988 h 10000"/>
                  <a:gd name="connsiteX61" fmla="*/ 9015 w 10000"/>
                  <a:gd name="connsiteY61" fmla="*/ 1808 h 10000"/>
                  <a:gd name="connsiteX62" fmla="*/ 9015 w 10000"/>
                  <a:gd name="connsiteY62" fmla="*/ 1796 h 10000"/>
                  <a:gd name="connsiteX63" fmla="*/ 9365 w 10000"/>
                  <a:gd name="connsiteY63" fmla="*/ 1497 h 10000"/>
                  <a:gd name="connsiteX64" fmla="*/ 8928 w 10000"/>
                  <a:gd name="connsiteY64" fmla="*/ 1114 h 10000"/>
                  <a:gd name="connsiteX65" fmla="*/ 8753 w 10000"/>
                  <a:gd name="connsiteY65" fmla="*/ 695 h 10000"/>
                  <a:gd name="connsiteX66" fmla="*/ 8534 w 10000"/>
                  <a:gd name="connsiteY66" fmla="*/ 395 h 10000"/>
                  <a:gd name="connsiteX67" fmla="*/ 8884 w 10000"/>
                  <a:gd name="connsiteY67" fmla="*/ 192 h 10000"/>
                  <a:gd name="connsiteX68" fmla="*/ 9190 w 10000"/>
                  <a:gd name="connsiteY68" fmla="*/ 96 h 10000"/>
                  <a:gd name="connsiteX69" fmla="*/ 9672 w 10000"/>
                  <a:gd name="connsiteY69" fmla="*/ 168 h 10000"/>
                  <a:gd name="connsiteX70" fmla="*/ 9781 w 10000"/>
                  <a:gd name="connsiteY70" fmla="*/ 60 h 10000"/>
                  <a:gd name="connsiteX71" fmla="*/ 9978 w 10000"/>
                  <a:gd name="connsiteY71" fmla="*/ 12 h 10000"/>
                  <a:gd name="connsiteX72" fmla="*/ 10000 w 10000"/>
                  <a:gd name="connsiteY72" fmla="*/ 0 h 10000"/>
                  <a:gd name="connsiteX73" fmla="*/ 9168 w 10000"/>
                  <a:gd name="connsiteY73" fmla="*/ 0 h 10000"/>
                  <a:gd name="connsiteX74" fmla="*/ 9168 w 10000"/>
                  <a:gd name="connsiteY74" fmla="*/ 0 h 10000"/>
                  <a:gd name="connsiteX75" fmla="*/ 2954 w 10000"/>
                  <a:gd name="connsiteY75" fmla="*/ 48 h 10000"/>
                  <a:gd name="connsiteX76" fmla="*/ 1554 w 10000"/>
                  <a:gd name="connsiteY76" fmla="*/ 72 h 10000"/>
                  <a:gd name="connsiteX77" fmla="*/ 1554 w 10000"/>
                  <a:gd name="connsiteY77" fmla="*/ 72 h 10000"/>
                  <a:gd name="connsiteX78" fmla="*/ 919 w 10000"/>
                  <a:gd name="connsiteY78" fmla="*/ 1617 h 10000"/>
                  <a:gd name="connsiteX79" fmla="*/ 1969 w 10000"/>
                  <a:gd name="connsiteY79" fmla="*/ 2024 h 10000"/>
                  <a:gd name="connsiteX80" fmla="*/ 0 w 10000"/>
                  <a:gd name="connsiteY80" fmla="*/ 3365 h 10000"/>
                  <a:gd name="connsiteX81" fmla="*/ 678 w 10000"/>
                  <a:gd name="connsiteY81" fmla="*/ 3641 h 10000"/>
                  <a:gd name="connsiteX82" fmla="*/ 678 w 10000"/>
                  <a:gd name="connsiteY82" fmla="*/ 3641 h 10000"/>
                  <a:gd name="connsiteX83" fmla="*/ 2691 w 10000"/>
                  <a:gd name="connsiteY83" fmla="*/ 4431 h 10000"/>
                  <a:gd name="connsiteX84" fmla="*/ 1313 w 10000"/>
                  <a:gd name="connsiteY84" fmla="*/ 5449 h 10000"/>
                  <a:gd name="connsiteX85" fmla="*/ 2648 w 10000"/>
                  <a:gd name="connsiteY85" fmla="*/ 6000 h 10000"/>
                  <a:gd name="connsiteX86" fmla="*/ 1335 w 10000"/>
                  <a:gd name="connsiteY8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352 w 10000"/>
                  <a:gd name="connsiteY42" fmla="*/ 4874 h 10000"/>
                  <a:gd name="connsiteX43" fmla="*/ 7265 w 10000"/>
                  <a:gd name="connsiteY43" fmla="*/ 4671 h 10000"/>
                  <a:gd name="connsiteX44" fmla="*/ 7068 w 10000"/>
                  <a:gd name="connsiteY44" fmla="*/ 4419 h 10000"/>
                  <a:gd name="connsiteX45" fmla="*/ 6871 w 10000"/>
                  <a:gd name="connsiteY45" fmla="*/ 4335 h 10000"/>
                  <a:gd name="connsiteX46" fmla="*/ 6827 w 10000"/>
                  <a:gd name="connsiteY46" fmla="*/ 4323 h 10000"/>
                  <a:gd name="connsiteX47" fmla="*/ 6783 w 10000"/>
                  <a:gd name="connsiteY47" fmla="*/ 4060 h 10000"/>
                  <a:gd name="connsiteX48" fmla="*/ 6827 w 10000"/>
                  <a:gd name="connsiteY48" fmla="*/ 3892 h 10000"/>
                  <a:gd name="connsiteX49" fmla="*/ 7462 w 10000"/>
                  <a:gd name="connsiteY49" fmla="*/ 3497 h 10000"/>
                  <a:gd name="connsiteX50" fmla="*/ 7856 w 10000"/>
                  <a:gd name="connsiteY50" fmla="*/ 3317 h 10000"/>
                  <a:gd name="connsiteX51" fmla="*/ 7877 w 10000"/>
                  <a:gd name="connsiteY51" fmla="*/ 3162 h 10000"/>
                  <a:gd name="connsiteX52" fmla="*/ 7790 w 10000"/>
                  <a:gd name="connsiteY52" fmla="*/ 3006 h 10000"/>
                  <a:gd name="connsiteX53" fmla="*/ 8118 w 10000"/>
                  <a:gd name="connsiteY53" fmla="*/ 2731 h 10000"/>
                  <a:gd name="connsiteX54" fmla="*/ 8228 w 10000"/>
                  <a:gd name="connsiteY54" fmla="*/ 2647 h 10000"/>
                  <a:gd name="connsiteX55" fmla="*/ 8184 w 10000"/>
                  <a:gd name="connsiteY55" fmla="*/ 2539 h 10000"/>
                  <a:gd name="connsiteX56" fmla="*/ 8381 w 10000"/>
                  <a:gd name="connsiteY56" fmla="*/ 2323 h 10000"/>
                  <a:gd name="connsiteX57" fmla="*/ 8490 w 10000"/>
                  <a:gd name="connsiteY57" fmla="*/ 2204 h 10000"/>
                  <a:gd name="connsiteX58" fmla="*/ 8731 w 10000"/>
                  <a:gd name="connsiteY58" fmla="*/ 2060 h 10000"/>
                  <a:gd name="connsiteX59" fmla="*/ 8884 w 10000"/>
                  <a:gd name="connsiteY59" fmla="*/ 1988 h 10000"/>
                  <a:gd name="connsiteX60" fmla="*/ 9015 w 10000"/>
                  <a:gd name="connsiteY60" fmla="*/ 1808 h 10000"/>
                  <a:gd name="connsiteX61" fmla="*/ 9015 w 10000"/>
                  <a:gd name="connsiteY61" fmla="*/ 1796 h 10000"/>
                  <a:gd name="connsiteX62" fmla="*/ 9365 w 10000"/>
                  <a:gd name="connsiteY62" fmla="*/ 1497 h 10000"/>
                  <a:gd name="connsiteX63" fmla="*/ 8928 w 10000"/>
                  <a:gd name="connsiteY63" fmla="*/ 1114 h 10000"/>
                  <a:gd name="connsiteX64" fmla="*/ 8753 w 10000"/>
                  <a:gd name="connsiteY64" fmla="*/ 695 h 10000"/>
                  <a:gd name="connsiteX65" fmla="*/ 8534 w 10000"/>
                  <a:gd name="connsiteY65" fmla="*/ 395 h 10000"/>
                  <a:gd name="connsiteX66" fmla="*/ 8884 w 10000"/>
                  <a:gd name="connsiteY66" fmla="*/ 192 h 10000"/>
                  <a:gd name="connsiteX67" fmla="*/ 9190 w 10000"/>
                  <a:gd name="connsiteY67" fmla="*/ 96 h 10000"/>
                  <a:gd name="connsiteX68" fmla="*/ 9672 w 10000"/>
                  <a:gd name="connsiteY68" fmla="*/ 168 h 10000"/>
                  <a:gd name="connsiteX69" fmla="*/ 9781 w 10000"/>
                  <a:gd name="connsiteY69" fmla="*/ 60 h 10000"/>
                  <a:gd name="connsiteX70" fmla="*/ 9978 w 10000"/>
                  <a:gd name="connsiteY70" fmla="*/ 12 h 10000"/>
                  <a:gd name="connsiteX71" fmla="*/ 10000 w 10000"/>
                  <a:gd name="connsiteY71" fmla="*/ 0 h 10000"/>
                  <a:gd name="connsiteX72" fmla="*/ 9168 w 10000"/>
                  <a:gd name="connsiteY72" fmla="*/ 0 h 10000"/>
                  <a:gd name="connsiteX73" fmla="*/ 9168 w 10000"/>
                  <a:gd name="connsiteY73" fmla="*/ 0 h 10000"/>
                  <a:gd name="connsiteX74" fmla="*/ 2954 w 10000"/>
                  <a:gd name="connsiteY74" fmla="*/ 48 h 10000"/>
                  <a:gd name="connsiteX75" fmla="*/ 1554 w 10000"/>
                  <a:gd name="connsiteY75" fmla="*/ 72 h 10000"/>
                  <a:gd name="connsiteX76" fmla="*/ 1554 w 10000"/>
                  <a:gd name="connsiteY76" fmla="*/ 72 h 10000"/>
                  <a:gd name="connsiteX77" fmla="*/ 919 w 10000"/>
                  <a:gd name="connsiteY77" fmla="*/ 1617 h 10000"/>
                  <a:gd name="connsiteX78" fmla="*/ 1969 w 10000"/>
                  <a:gd name="connsiteY78" fmla="*/ 2024 h 10000"/>
                  <a:gd name="connsiteX79" fmla="*/ 0 w 10000"/>
                  <a:gd name="connsiteY79" fmla="*/ 3365 h 10000"/>
                  <a:gd name="connsiteX80" fmla="*/ 678 w 10000"/>
                  <a:gd name="connsiteY80" fmla="*/ 3641 h 10000"/>
                  <a:gd name="connsiteX81" fmla="*/ 678 w 10000"/>
                  <a:gd name="connsiteY81" fmla="*/ 3641 h 10000"/>
                  <a:gd name="connsiteX82" fmla="*/ 2691 w 10000"/>
                  <a:gd name="connsiteY82" fmla="*/ 4431 h 10000"/>
                  <a:gd name="connsiteX83" fmla="*/ 1313 w 10000"/>
                  <a:gd name="connsiteY83" fmla="*/ 5449 h 10000"/>
                  <a:gd name="connsiteX84" fmla="*/ 2648 w 10000"/>
                  <a:gd name="connsiteY84" fmla="*/ 6000 h 10000"/>
                  <a:gd name="connsiteX85" fmla="*/ 1335 w 10000"/>
                  <a:gd name="connsiteY85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352 w 10000"/>
                  <a:gd name="connsiteY42" fmla="*/ 4874 h 10000"/>
                  <a:gd name="connsiteX43" fmla="*/ 7068 w 10000"/>
                  <a:gd name="connsiteY43" fmla="*/ 4419 h 10000"/>
                  <a:gd name="connsiteX44" fmla="*/ 6871 w 10000"/>
                  <a:gd name="connsiteY44" fmla="*/ 4335 h 10000"/>
                  <a:gd name="connsiteX45" fmla="*/ 6827 w 10000"/>
                  <a:gd name="connsiteY45" fmla="*/ 4323 h 10000"/>
                  <a:gd name="connsiteX46" fmla="*/ 6783 w 10000"/>
                  <a:gd name="connsiteY46" fmla="*/ 4060 h 10000"/>
                  <a:gd name="connsiteX47" fmla="*/ 6827 w 10000"/>
                  <a:gd name="connsiteY47" fmla="*/ 3892 h 10000"/>
                  <a:gd name="connsiteX48" fmla="*/ 7462 w 10000"/>
                  <a:gd name="connsiteY48" fmla="*/ 3497 h 10000"/>
                  <a:gd name="connsiteX49" fmla="*/ 7856 w 10000"/>
                  <a:gd name="connsiteY49" fmla="*/ 3317 h 10000"/>
                  <a:gd name="connsiteX50" fmla="*/ 7877 w 10000"/>
                  <a:gd name="connsiteY50" fmla="*/ 3162 h 10000"/>
                  <a:gd name="connsiteX51" fmla="*/ 7790 w 10000"/>
                  <a:gd name="connsiteY51" fmla="*/ 3006 h 10000"/>
                  <a:gd name="connsiteX52" fmla="*/ 8118 w 10000"/>
                  <a:gd name="connsiteY52" fmla="*/ 2731 h 10000"/>
                  <a:gd name="connsiteX53" fmla="*/ 8228 w 10000"/>
                  <a:gd name="connsiteY53" fmla="*/ 2647 h 10000"/>
                  <a:gd name="connsiteX54" fmla="*/ 8184 w 10000"/>
                  <a:gd name="connsiteY54" fmla="*/ 2539 h 10000"/>
                  <a:gd name="connsiteX55" fmla="*/ 8381 w 10000"/>
                  <a:gd name="connsiteY55" fmla="*/ 2323 h 10000"/>
                  <a:gd name="connsiteX56" fmla="*/ 8490 w 10000"/>
                  <a:gd name="connsiteY56" fmla="*/ 2204 h 10000"/>
                  <a:gd name="connsiteX57" fmla="*/ 8731 w 10000"/>
                  <a:gd name="connsiteY57" fmla="*/ 2060 h 10000"/>
                  <a:gd name="connsiteX58" fmla="*/ 8884 w 10000"/>
                  <a:gd name="connsiteY58" fmla="*/ 1988 h 10000"/>
                  <a:gd name="connsiteX59" fmla="*/ 9015 w 10000"/>
                  <a:gd name="connsiteY59" fmla="*/ 1808 h 10000"/>
                  <a:gd name="connsiteX60" fmla="*/ 9015 w 10000"/>
                  <a:gd name="connsiteY60" fmla="*/ 1796 h 10000"/>
                  <a:gd name="connsiteX61" fmla="*/ 9365 w 10000"/>
                  <a:gd name="connsiteY61" fmla="*/ 1497 h 10000"/>
                  <a:gd name="connsiteX62" fmla="*/ 8928 w 10000"/>
                  <a:gd name="connsiteY62" fmla="*/ 1114 h 10000"/>
                  <a:gd name="connsiteX63" fmla="*/ 8753 w 10000"/>
                  <a:gd name="connsiteY63" fmla="*/ 695 h 10000"/>
                  <a:gd name="connsiteX64" fmla="*/ 8534 w 10000"/>
                  <a:gd name="connsiteY64" fmla="*/ 395 h 10000"/>
                  <a:gd name="connsiteX65" fmla="*/ 8884 w 10000"/>
                  <a:gd name="connsiteY65" fmla="*/ 192 h 10000"/>
                  <a:gd name="connsiteX66" fmla="*/ 9190 w 10000"/>
                  <a:gd name="connsiteY66" fmla="*/ 96 h 10000"/>
                  <a:gd name="connsiteX67" fmla="*/ 9672 w 10000"/>
                  <a:gd name="connsiteY67" fmla="*/ 168 h 10000"/>
                  <a:gd name="connsiteX68" fmla="*/ 9781 w 10000"/>
                  <a:gd name="connsiteY68" fmla="*/ 60 h 10000"/>
                  <a:gd name="connsiteX69" fmla="*/ 9978 w 10000"/>
                  <a:gd name="connsiteY69" fmla="*/ 12 h 10000"/>
                  <a:gd name="connsiteX70" fmla="*/ 10000 w 10000"/>
                  <a:gd name="connsiteY70" fmla="*/ 0 h 10000"/>
                  <a:gd name="connsiteX71" fmla="*/ 9168 w 10000"/>
                  <a:gd name="connsiteY71" fmla="*/ 0 h 10000"/>
                  <a:gd name="connsiteX72" fmla="*/ 9168 w 10000"/>
                  <a:gd name="connsiteY72" fmla="*/ 0 h 10000"/>
                  <a:gd name="connsiteX73" fmla="*/ 2954 w 10000"/>
                  <a:gd name="connsiteY73" fmla="*/ 48 h 10000"/>
                  <a:gd name="connsiteX74" fmla="*/ 1554 w 10000"/>
                  <a:gd name="connsiteY74" fmla="*/ 72 h 10000"/>
                  <a:gd name="connsiteX75" fmla="*/ 1554 w 10000"/>
                  <a:gd name="connsiteY75" fmla="*/ 72 h 10000"/>
                  <a:gd name="connsiteX76" fmla="*/ 919 w 10000"/>
                  <a:gd name="connsiteY76" fmla="*/ 1617 h 10000"/>
                  <a:gd name="connsiteX77" fmla="*/ 1969 w 10000"/>
                  <a:gd name="connsiteY77" fmla="*/ 2024 h 10000"/>
                  <a:gd name="connsiteX78" fmla="*/ 0 w 10000"/>
                  <a:gd name="connsiteY78" fmla="*/ 3365 h 10000"/>
                  <a:gd name="connsiteX79" fmla="*/ 678 w 10000"/>
                  <a:gd name="connsiteY79" fmla="*/ 3641 h 10000"/>
                  <a:gd name="connsiteX80" fmla="*/ 678 w 10000"/>
                  <a:gd name="connsiteY80" fmla="*/ 3641 h 10000"/>
                  <a:gd name="connsiteX81" fmla="*/ 2691 w 10000"/>
                  <a:gd name="connsiteY81" fmla="*/ 4431 h 10000"/>
                  <a:gd name="connsiteX82" fmla="*/ 1313 w 10000"/>
                  <a:gd name="connsiteY82" fmla="*/ 5449 h 10000"/>
                  <a:gd name="connsiteX83" fmla="*/ 2648 w 10000"/>
                  <a:gd name="connsiteY83" fmla="*/ 6000 h 10000"/>
                  <a:gd name="connsiteX84" fmla="*/ 1335 w 10000"/>
                  <a:gd name="connsiteY84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593 w 10000"/>
                  <a:gd name="connsiteY40" fmla="*/ 5162 h 10000"/>
                  <a:gd name="connsiteX41" fmla="*/ 7396 w 10000"/>
                  <a:gd name="connsiteY41" fmla="*/ 5066 h 10000"/>
                  <a:gd name="connsiteX42" fmla="*/ 7068 w 10000"/>
                  <a:gd name="connsiteY42" fmla="*/ 4419 h 10000"/>
                  <a:gd name="connsiteX43" fmla="*/ 6871 w 10000"/>
                  <a:gd name="connsiteY43" fmla="*/ 4335 h 10000"/>
                  <a:gd name="connsiteX44" fmla="*/ 6827 w 10000"/>
                  <a:gd name="connsiteY44" fmla="*/ 4323 h 10000"/>
                  <a:gd name="connsiteX45" fmla="*/ 6783 w 10000"/>
                  <a:gd name="connsiteY45" fmla="*/ 4060 h 10000"/>
                  <a:gd name="connsiteX46" fmla="*/ 6827 w 10000"/>
                  <a:gd name="connsiteY46" fmla="*/ 3892 h 10000"/>
                  <a:gd name="connsiteX47" fmla="*/ 7462 w 10000"/>
                  <a:gd name="connsiteY47" fmla="*/ 3497 h 10000"/>
                  <a:gd name="connsiteX48" fmla="*/ 7856 w 10000"/>
                  <a:gd name="connsiteY48" fmla="*/ 3317 h 10000"/>
                  <a:gd name="connsiteX49" fmla="*/ 7877 w 10000"/>
                  <a:gd name="connsiteY49" fmla="*/ 3162 h 10000"/>
                  <a:gd name="connsiteX50" fmla="*/ 7790 w 10000"/>
                  <a:gd name="connsiteY50" fmla="*/ 3006 h 10000"/>
                  <a:gd name="connsiteX51" fmla="*/ 8118 w 10000"/>
                  <a:gd name="connsiteY51" fmla="*/ 2731 h 10000"/>
                  <a:gd name="connsiteX52" fmla="*/ 8228 w 10000"/>
                  <a:gd name="connsiteY52" fmla="*/ 2647 h 10000"/>
                  <a:gd name="connsiteX53" fmla="*/ 8184 w 10000"/>
                  <a:gd name="connsiteY53" fmla="*/ 2539 h 10000"/>
                  <a:gd name="connsiteX54" fmla="*/ 8381 w 10000"/>
                  <a:gd name="connsiteY54" fmla="*/ 2323 h 10000"/>
                  <a:gd name="connsiteX55" fmla="*/ 8490 w 10000"/>
                  <a:gd name="connsiteY55" fmla="*/ 2204 h 10000"/>
                  <a:gd name="connsiteX56" fmla="*/ 8731 w 10000"/>
                  <a:gd name="connsiteY56" fmla="*/ 2060 h 10000"/>
                  <a:gd name="connsiteX57" fmla="*/ 8884 w 10000"/>
                  <a:gd name="connsiteY57" fmla="*/ 1988 h 10000"/>
                  <a:gd name="connsiteX58" fmla="*/ 9015 w 10000"/>
                  <a:gd name="connsiteY58" fmla="*/ 1808 h 10000"/>
                  <a:gd name="connsiteX59" fmla="*/ 9015 w 10000"/>
                  <a:gd name="connsiteY59" fmla="*/ 1796 h 10000"/>
                  <a:gd name="connsiteX60" fmla="*/ 9365 w 10000"/>
                  <a:gd name="connsiteY60" fmla="*/ 1497 h 10000"/>
                  <a:gd name="connsiteX61" fmla="*/ 8928 w 10000"/>
                  <a:gd name="connsiteY61" fmla="*/ 1114 h 10000"/>
                  <a:gd name="connsiteX62" fmla="*/ 8753 w 10000"/>
                  <a:gd name="connsiteY62" fmla="*/ 695 h 10000"/>
                  <a:gd name="connsiteX63" fmla="*/ 8534 w 10000"/>
                  <a:gd name="connsiteY63" fmla="*/ 395 h 10000"/>
                  <a:gd name="connsiteX64" fmla="*/ 8884 w 10000"/>
                  <a:gd name="connsiteY64" fmla="*/ 192 h 10000"/>
                  <a:gd name="connsiteX65" fmla="*/ 9190 w 10000"/>
                  <a:gd name="connsiteY65" fmla="*/ 96 h 10000"/>
                  <a:gd name="connsiteX66" fmla="*/ 9672 w 10000"/>
                  <a:gd name="connsiteY66" fmla="*/ 168 h 10000"/>
                  <a:gd name="connsiteX67" fmla="*/ 9781 w 10000"/>
                  <a:gd name="connsiteY67" fmla="*/ 60 h 10000"/>
                  <a:gd name="connsiteX68" fmla="*/ 9978 w 10000"/>
                  <a:gd name="connsiteY68" fmla="*/ 12 h 10000"/>
                  <a:gd name="connsiteX69" fmla="*/ 10000 w 10000"/>
                  <a:gd name="connsiteY69" fmla="*/ 0 h 10000"/>
                  <a:gd name="connsiteX70" fmla="*/ 9168 w 10000"/>
                  <a:gd name="connsiteY70" fmla="*/ 0 h 10000"/>
                  <a:gd name="connsiteX71" fmla="*/ 9168 w 10000"/>
                  <a:gd name="connsiteY71" fmla="*/ 0 h 10000"/>
                  <a:gd name="connsiteX72" fmla="*/ 2954 w 10000"/>
                  <a:gd name="connsiteY72" fmla="*/ 48 h 10000"/>
                  <a:gd name="connsiteX73" fmla="*/ 1554 w 10000"/>
                  <a:gd name="connsiteY73" fmla="*/ 72 h 10000"/>
                  <a:gd name="connsiteX74" fmla="*/ 1554 w 10000"/>
                  <a:gd name="connsiteY74" fmla="*/ 72 h 10000"/>
                  <a:gd name="connsiteX75" fmla="*/ 919 w 10000"/>
                  <a:gd name="connsiteY75" fmla="*/ 1617 h 10000"/>
                  <a:gd name="connsiteX76" fmla="*/ 1969 w 10000"/>
                  <a:gd name="connsiteY76" fmla="*/ 2024 h 10000"/>
                  <a:gd name="connsiteX77" fmla="*/ 0 w 10000"/>
                  <a:gd name="connsiteY77" fmla="*/ 3365 h 10000"/>
                  <a:gd name="connsiteX78" fmla="*/ 678 w 10000"/>
                  <a:gd name="connsiteY78" fmla="*/ 3641 h 10000"/>
                  <a:gd name="connsiteX79" fmla="*/ 678 w 10000"/>
                  <a:gd name="connsiteY79" fmla="*/ 3641 h 10000"/>
                  <a:gd name="connsiteX80" fmla="*/ 2691 w 10000"/>
                  <a:gd name="connsiteY80" fmla="*/ 4431 h 10000"/>
                  <a:gd name="connsiteX81" fmla="*/ 1313 w 10000"/>
                  <a:gd name="connsiteY81" fmla="*/ 5449 h 10000"/>
                  <a:gd name="connsiteX82" fmla="*/ 2648 w 10000"/>
                  <a:gd name="connsiteY82" fmla="*/ 6000 h 10000"/>
                  <a:gd name="connsiteX83" fmla="*/ 1335 w 10000"/>
                  <a:gd name="connsiteY83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8096 w 10000"/>
                  <a:gd name="connsiteY37" fmla="*/ 5725 h 10000"/>
                  <a:gd name="connsiteX38" fmla="*/ 7681 w 10000"/>
                  <a:gd name="connsiteY38" fmla="*/ 5437 h 10000"/>
                  <a:gd name="connsiteX39" fmla="*/ 7615 w 10000"/>
                  <a:gd name="connsiteY39" fmla="*/ 5293 h 10000"/>
                  <a:gd name="connsiteX40" fmla="*/ 7396 w 10000"/>
                  <a:gd name="connsiteY40" fmla="*/ 5066 h 10000"/>
                  <a:gd name="connsiteX41" fmla="*/ 7068 w 10000"/>
                  <a:gd name="connsiteY41" fmla="*/ 4419 h 10000"/>
                  <a:gd name="connsiteX42" fmla="*/ 6871 w 10000"/>
                  <a:gd name="connsiteY42" fmla="*/ 4335 h 10000"/>
                  <a:gd name="connsiteX43" fmla="*/ 6827 w 10000"/>
                  <a:gd name="connsiteY43" fmla="*/ 4323 h 10000"/>
                  <a:gd name="connsiteX44" fmla="*/ 6783 w 10000"/>
                  <a:gd name="connsiteY44" fmla="*/ 4060 h 10000"/>
                  <a:gd name="connsiteX45" fmla="*/ 6827 w 10000"/>
                  <a:gd name="connsiteY45" fmla="*/ 3892 h 10000"/>
                  <a:gd name="connsiteX46" fmla="*/ 7462 w 10000"/>
                  <a:gd name="connsiteY46" fmla="*/ 3497 h 10000"/>
                  <a:gd name="connsiteX47" fmla="*/ 7856 w 10000"/>
                  <a:gd name="connsiteY47" fmla="*/ 3317 h 10000"/>
                  <a:gd name="connsiteX48" fmla="*/ 7877 w 10000"/>
                  <a:gd name="connsiteY48" fmla="*/ 3162 h 10000"/>
                  <a:gd name="connsiteX49" fmla="*/ 7790 w 10000"/>
                  <a:gd name="connsiteY49" fmla="*/ 3006 h 10000"/>
                  <a:gd name="connsiteX50" fmla="*/ 8118 w 10000"/>
                  <a:gd name="connsiteY50" fmla="*/ 2731 h 10000"/>
                  <a:gd name="connsiteX51" fmla="*/ 8228 w 10000"/>
                  <a:gd name="connsiteY51" fmla="*/ 2647 h 10000"/>
                  <a:gd name="connsiteX52" fmla="*/ 8184 w 10000"/>
                  <a:gd name="connsiteY52" fmla="*/ 2539 h 10000"/>
                  <a:gd name="connsiteX53" fmla="*/ 8381 w 10000"/>
                  <a:gd name="connsiteY53" fmla="*/ 2323 h 10000"/>
                  <a:gd name="connsiteX54" fmla="*/ 8490 w 10000"/>
                  <a:gd name="connsiteY54" fmla="*/ 2204 h 10000"/>
                  <a:gd name="connsiteX55" fmla="*/ 8731 w 10000"/>
                  <a:gd name="connsiteY55" fmla="*/ 2060 h 10000"/>
                  <a:gd name="connsiteX56" fmla="*/ 8884 w 10000"/>
                  <a:gd name="connsiteY56" fmla="*/ 1988 h 10000"/>
                  <a:gd name="connsiteX57" fmla="*/ 9015 w 10000"/>
                  <a:gd name="connsiteY57" fmla="*/ 1808 h 10000"/>
                  <a:gd name="connsiteX58" fmla="*/ 9015 w 10000"/>
                  <a:gd name="connsiteY58" fmla="*/ 1796 h 10000"/>
                  <a:gd name="connsiteX59" fmla="*/ 9365 w 10000"/>
                  <a:gd name="connsiteY59" fmla="*/ 1497 h 10000"/>
                  <a:gd name="connsiteX60" fmla="*/ 8928 w 10000"/>
                  <a:gd name="connsiteY60" fmla="*/ 1114 h 10000"/>
                  <a:gd name="connsiteX61" fmla="*/ 8753 w 10000"/>
                  <a:gd name="connsiteY61" fmla="*/ 695 h 10000"/>
                  <a:gd name="connsiteX62" fmla="*/ 8534 w 10000"/>
                  <a:gd name="connsiteY62" fmla="*/ 395 h 10000"/>
                  <a:gd name="connsiteX63" fmla="*/ 8884 w 10000"/>
                  <a:gd name="connsiteY63" fmla="*/ 192 h 10000"/>
                  <a:gd name="connsiteX64" fmla="*/ 9190 w 10000"/>
                  <a:gd name="connsiteY64" fmla="*/ 96 h 10000"/>
                  <a:gd name="connsiteX65" fmla="*/ 9672 w 10000"/>
                  <a:gd name="connsiteY65" fmla="*/ 168 h 10000"/>
                  <a:gd name="connsiteX66" fmla="*/ 9781 w 10000"/>
                  <a:gd name="connsiteY66" fmla="*/ 60 h 10000"/>
                  <a:gd name="connsiteX67" fmla="*/ 9978 w 10000"/>
                  <a:gd name="connsiteY67" fmla="*/ 12 h 10000"/>
                  <a:gd name="connsiteX68" fmla="*/ 10000 w 10000"/>
                  <a:gd name="connsiteY68" fmla="*/ 0 h 10000"/>
                  <a:gd name="connsiteX69" fmla="*/ 9168 w 10000"/>
                  <a:gd name="connsiteY69" fmla="*/ 0 h 10000"/>
                  <a:gd name="connsiteX70" fmla="*/ 9168 w 10000"/>
                  <a:gd name="connsiteY70" fmla="*/ 0 h 10000"/>
                  <a:gd name="connsiteX71" fmla="*/ 2954 w 10000"/>
                  <a:gd name="connsiteY71" fmla="*/ 48 h 10000"/>
                  <a:gd name="connsiteX72" fmla="*/ 1554 w 10000"/>
                  <a:gd name="connsiteY72" fmla="*/ 72 h 10000"/>
                  <a:gd name="connsiteX73" fmla="*/ 1554 w 10000"/>
                  <a:gd name="connsiteY73" fmla="*/ 72 h 10000"/>
                  <a:gd name="connsiteX74" fmla="*/ 919 w 10000"/>
                  <a:gd name="connsiteY74" fmla="*/ 1617 h 10000"/>
                  <a:gd name="connsiteX75" fmla="*/ 1969 w 10000"/>
                  <a:gd name="connsiteY75" fmla="*/ 2024 h 10000"/>
                  <a:gd name="connsiteX76" fmla="*/ 0 w 10000"/>
                  <a:gd name="connsiteY76" fmla="*/ 3365 h 10000"/>
                  <a:gd name="connsiteX77" fmla="*/ 678 w 10000"/>
                  <a:gd name="connsiteY77" fmla="*/ 3641 h 10000"/>
                  <a:gd name="connsiteX78" fmla="*/ 678 w 10000"/>
                  <a:gd name="connsiteY78" fmla="*/ 3641 h 10000"/>
                  <a:gd name="connsiteX79" fmla="*/ 2691 w 10000"/>
                  <a:gd name="connsiteY79" fmla="*/ 4431 h 10000"/>
                  <a:gd name="connsiteX80" fmla="*/ 1313 w 10000"/>
                  <a:gd name="connsiteY80" fmla="*/ 5449 h 10000"/>
                  <a:gd name="connsiteX81" fmla="*/ 2648 w 10000"/>
                  <a:gd name="connsiteY81" fmla="*/ 6000 h 10000"/>
                  <a:gd name="connsiteX82" fmla="*/ 1335 w 10000"/>
                  <a:gd name="connsiteY82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8206 w 10000"/>
                  <a:gd name="connsiteY36" fmla="*/ 6024 h 10000"/>
                  <a:gd name="connsiteX37" fmla="*/ 7681 w 10000"/>
                  <a:gd name="connsiteY37" fmla="*/ 5437 h 10000"/>
                  <a:gd name="connsiteX38" fmla="*/ 7615 w 10000"/>
                  <a:gd name="connsiteY38" fmla="*/ 5293 h 10000"/>
                  <a:gd name="connsiteX39" fmla="*/ 7396 w 10000"/>
                  <a:gd name="connsiteY39" fmla="*/ 5066 h 10000"/>
                  <a:gd name="connsiteX40" fmla="*/ 7068 w 10000"/>
                  <a:gd name="connsiteY40" fmla="*/ 4419 h 10000"/>
                  <a:gd name="connsiteX41" fmla="*/ 6871 w 10000"/>
                  <a:gd name="connsiteY41" fmla="*/ 4335 h 10000"/>
                  <a:gd name="connsiteX42" fmla="*/ 6827 w 10000"/>
                  <a:gd name="connsiteY42" fmla="*/ 4323 h 10000"/>
                  <a:gd name="connsiteX43" fmla="*/ 6783 w 10000"/>
                  <a:gd name="connsiteY43" fmla="*/ 4060 h 10000"/>
                  <a:gd name="connsiteX44" fmla="*/ 6827 w 10000"/>
                  <a:gd name="connsiteY44" fmla="*/ 3892 h 10000"/>
                  <a:gd name="connsiteX45" fmla="*/ 7462 w 10000"/>
                  <a:gd name="connsiteY45" fmla="*/ 3497 h 10000"/>
                  <a:gd name="connsiteX46" fmla="*/ 7856 w 10000"/>
                  <a:gd name="connsiteY46" fmla="*/ 3317 h 10000"/>
                  <a:gd name="connsiteX47" fmla="*/ 7877 w 10000"/>
                  <a:gd name="connsiteY47" fmla="*/ 3162 h 10000"/>
                  <a:gd name="connsiteX48" fmla="*/ 7790 w 10000"/>
                  <a:gd name="connsiteY48" fmla="*/ 3006 h 10000"/>
                  <a:gd name="connsiteX49" fmla="*/ 8118 w 10000"/>
                  <a:gd name="connsiteY49" fmla="*/ 2731 h 10000"/>
                  <a:gd name="connsiteX50" fmla="*/ 8228 w 10000"/>
                  <a:gd name="connsiteY50" fmla="*/ 2647 h 10000"/>
                  <a:gd name="connsiteX51" fmla="*/ 8184 w 10000"/>
                  <a:gd name="connsiteY51" fmla="*/ 2539 h 10000"/>
                  <a:gd name="connsiteX52" fmla="*/ 8381 w 10000"/>
                  <a:gd name="connsiteY52" fmla="*/ 2323 h 10000"/>
                  <a:gd name="connsiteX53" fmla="*/ 8490 w 10000"/>
                  <a:gd name="connsiteY53" fmla="*/ 2204 h 10000"/>
                  <a:gd name="connsiteX54" fmla="*/ 8731 w 10000"/>
                  <a:gd name="connsiteY54" fmla="*/ 2060 h 10000"/>
                  <a:gd name="connsiteX55" fmla="*/ 8884 w 10000"/>
                  <a:gd name="connsiteY55" fmla="*/ 1988 h 10000"/>
                  <a:gd name="connsiteX56" fmla="*/ 9015 w 10000"/>
                  <a:gd name="connsiteY56" fmla="*/ 1808 h 10000"/>
                  <a:gd name="connsiteX57" fmla="*/ 9015 w 10000"/>
                  <a:gd name="connsiteY57" fmla="*/ 1796 h 10000"/>
                  <a:gd name="connsiteX58" fmla="*/ 9365 w 10000"/>
                  <a:gd name="connsiteY58" fmla="*/ 1497 h 10000"/>
                  <a:gd name="connsiteX59" fmla="*/ 8928 w 10000"/>
                  <a:gd name="connsiteY59" fmla="*/ 1114 h 10000"/>
                  <a:gd name="connsiteX60" fmla="*/ 8753 w 10000"/>
                  <a:gd name="connsiteY60" fmla="*/ 695 h 10000"/>
                  <a:gd name="connsiteX61" fmla="*/ 8534 w 10000"/>
                  <a:gd name="connsiteY61" fmla="*/ 395 h 10000"/>
                  <a:gd name="connsiteX62" fmla="*/ 8884 w 10000"/>
                  <a:gd name="connsiteY62" fmla="*/ 192 h 10000"/>
                  <a:gd name="connsiteX63" fmla="*/ 9190 w 10000"/>
                  <a:gd name="connsiteY63" fmla="*/ 96 h 10000"/>
                  <a:gd name="connsiteX64" fmla="*/ 9672 w 10000"/>
                  <a:gd name="connsiteY64" fmla="*/ 168 h 10000"/>
                  <a:gd name="connsiteX65" fmla="*/ 9781 w 10000"/>
                  <a:gd name="connsiteY65" fmla="*/ 60 h 10000"/>
                  <a:gd name="connsiteX66" fmla="*/ 9978 w 10000"/>
                  <a:gd name="connsiteY66" fmla="*/ 12 h 10000"/>
                  <a:gd name="connsiteX67" fmla="*/ 10000 w 10000"/>
                  <a:gd name="connsiteY67" fmla="*/ 0 h 10000"/>
                  <a:gd name="connsiteX68" fmla="*/ 9168 w 10000"/>
                  <a:gd name="connsiteY68" fmla="*/ 0 h 10000"/>
                  <a:gd name="connsiteX69" fmla="*/ 9168 w 10000"/>
                  <a:gd name="connsiteY69" fmla="*/ 0 h 10000"/>
                  <a:gd name="connsiteX70" fmla="*/ 2954 w 10000"/>
                  <a:gd name="connsiteY70" fmla="*/ 48 h 10000"/>
                  <a:gd name="connsiteX71" fmla="*/ 1554 w 10000"/>
                  <a:gd name="connsiteY71" fmla="*/ 72 h 10000"/>
                  <a:gd name="connsiteX72" fmla="*/ 1554 w 10000"/>
                  <a:gd name="connsiteY72" fmla="*/ 72 h 10000"/>
                  <a:gd name="connsiteX73" fmla="*/ 919 w 10000"/>
                  <a:gd name="connsiteY73" fmla="*/ 1617 h 10000"/>
                  <a:gd name="connsiteX74" fmla="*/ 1969 w 10000"/>
                  <a:gd name="connsiteY74" fmla="*/ 2024 h 10000"/>
                  <a:gd name="connsiteX75" fmla="*/ 0 w 10000"/>
                  <a:gd name="connsiteY75" fmla="*/ 3365 h 10000"/>
                  <a:gd name="connsiteX76" fmla="*/ 678 w 10000"/>
                  <a:gd name="connsiteY76" fmla="*/ 3641 h 10000"/>
                  <a:gd name="connsiteX77" fmla="*/ 678 w 10000"/>
                  <a:gd name="connsiteY77" fmla="*/ 3641 h 10000"/>
                  <a:gd name="connsiteX78" fmla="*/ 2691 w 10000"/>
                  <a:gd name="connsiteY78" fmla="*/ 4431 h 10000"/>
                  <a:gd name="connsiteX79" fmla="*/ 1313 w 10000"/>
                  <a:gd name="connsiteY79" fmla="*/ 5449 h 10000"/>
                  <a:gd name="connsiteX80" fmla="*/ 2648 w 10000"/>
                  <a:gd name="connsiteY80" fmla="*/ 6000 h 10000"/>
                  <a:gd name="connsiteX81" fmla="*/ 1335 w 10000"/>
                  <a:gd name="connsiteY8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490 w 10000"/>
                  <a:gd name="connsiteY52" fmla="*/ 2204 h 10000"/>
                  <a:gd name="connsiteX53" fmla="*/ 8731 w 10000"/>
                  <a:gd name="connsiteY53" fmla="*/ 2060 h 10000"/>
                  <a:gd name="connsiteX54" fmla="*/ 8884 w 10000"/>
                  <a:gd name="connsiteY54" fmla="*/ 1988 h 10000"/>
                  <a:gd name="connsiteX55" fmla="*/ 9015 w 10000"/>
                  <a:gd name="connsiteY55" fmla="*/ 1808 h 10000"/>
                  <a:gd name="connsiteX56" fmla="*/ 9015 w 10000"/>
                  <a:gd name="connsiteY56" fmla="*/ 1796 h 10000"/>
                  <a:gd name="connsiteX57" fmla="*/ 9365 w 10000"/>
                  <a:gd name="connsiteY57" fmla="*/ 1497 h 10000"/>
                  <a:gd name="connsiteX58" fmla="*/ 8928 w 10000"/>
                  <a:gd name="connsiteY58" fmla="*/ 1114 h 10000"/>
                  <a:gd name="connsiteX59" fmla="*/ 8753 w 10000"/>
                  <a:gd name="connsiteY59" fmla="*/ 695 h 10000"/>
                  <a:gd name="connsiteX60" fmla="*/ 8534 w 10000"/>
                  <a:gd name="connsiteY60" fmla="*/ 395 h 10000"/>
                  <a:gd name="connsiteX61" fmla="*/ 8884 w 10000"/>
                  <a:gd name="connsiteY61" fmla="*/ 192 h 10000"/>
                  <a:gd name="connsiteX62" fmla="*/ 9190 w 10000"/>
                  <a:gd name="connsiteY62" fmla="*/ 96 h 10000"/>
                  <a:gd name="connsiteX63" fmla="*/ 9672 w 10000"/>
                  <a:gd name="connsiteY63" fmla="*/ 168 h 10000"/>
                  <a:gd name="connsiteX64" fmla="*/ 9781 w 10000"/>
                  <a:gd name="connsiteY64" fmla="*/ 60 h 10000"/>
                  <a:gd name="connsiteX65" fmla="*/ 9978 w 10000"/>
                  <a:gd name="connsiteY65" fmla="*/ 12 h 10000"/>
                  <a:gd name="connsiteX66" fmla="*/ 10000 w 10000"/>
                  <a:gd name="connsiteY66" fmla="*/ 0 h 10000"/>
                  <a:gd name="connsiteX67" fmla="*/ 9168 w 10000"/>
                  <a:gd name="connsiteY67" fmla="*/ 0 h 10000"/>
                  <a:gd name="connsiteX68" fmla="*/ 9168 w 10000"/>
                  <a:gd name="connsiteY68" fmla="*/ 0 h 10000"/>
                  <a:gd name="connsiteX69" fmla="*/ 2954 w 10000"/>
                  <a:gd name="connsiteY69" fmla="*/ 48 h 10000"/>
                  <a:gd name="connsiteX70" fmla="*/ 1554 w 10000"/>
                  <a:gd name="connsiteY70" fmla="*/ 72 h 10000"/>
                  <a:gd name="connsiteX71" fmla="*/ 1554 w 10000"/>
                  <a:gd name="connsiteY71" fmla="*/ 72 h 10000"/>
                  <a:gd name="connsiteX72" fmla="*/ 919 w 10000"/>
                  <a:gd name="connsiteY72" fmla="*/ 1617 h 10000"/>
                  <a:gd name="connsiteX73" fmla="*/ 1969 w 10000"/>
                  <a:gd name="connsiteY73" fmla="*/ 2024 h 10000"/>
                  <a:gd name="connsiteX74" fmla="*/ 0 w 10000"/>
                  <a:gd name="connsiteY74" fmla="*/ 3365 h 10000"/>
                  <a:gd name="connsiteX75" fmla="*/ 678 w 10000"/>
                  <a:gd name="connsiteY75" fmla="*/ 3641 h 10000"/>
                  <a:gd name="connsiteX76" fmla="*/ 678 w 10000"/>
                  <a:gd name="connsiteY76" fmla="*/ 3641 h 10000"/>
                  <a:gd name="connsiteX77" fmla="*/ 2691 w 10000"/>
                  <a:gd name="connsiteY77" fmla="*/ 4431 h 10000"/>
                  <a:gd name="connsiteX78" fmla="*/ 1313 w 10000"/>
                  <a:gd name="connsiteY78" fmla="*/ 5449 h 10000"/>
                  <a:gd name="connsiteX79" fmla="*/ 2648 w 10000"/>
                  <a:gd name="connsiteY79" fmla="*/ 6000 h 10000"/>
                  <a:gd name="connsiteX80" fmla="*/ 1335 w 10000"/>
                  <a:gd name="connsiteY8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490 w 10000"/>
                  <a:gd name="connsiteY52" fmla="*/ 2204 h 10000"/>
                  <a:gd name="connsiteX53" fmla="*/ 8731 w 10000"/>
                  <a:gd name="connsiteY53" fmla="*/ 2060 h 10000"/>
                  <a:gd name="connsiteX54" fmla="*/ 8884 w 10000"/>
                  <a:gd name="connsiteY54" fmla="*/ 1988 h 10000"/>
                  <a:gd name="connsiteX55" fmla="*/ 9015 w 10000"/>
                  <a:gd name="connsiteY55" fmla="*/ 1808 h 10000"/>
                  <a:gd name="connsiteX56" fmla="*/ 9365 w 10000"/>
                  <a:gd name="connsiteY56" fmla="*/ 1497 h 10000"/>
                  <a:gd name="connsiteX57" fmla="*/ 8928 w 10000"/>
                  <a:gd name="connsiteY57" fmla="*/ 1114 h 10000"/>
                  <a:gd name="connsiteX58" fmla="*/ 8753 w 10000"/>
                  <a:gd name="connsiteY58" fmla="*/ 695 h 10000"/>
                  <a:gd name="connsiteX59" fmla="*/ 8534 w 10000"/>
                  <a:gd name="connsiteY59" fmla="*/ 395 h 10000"/>
                  <a:gd name="connsiteX60" fmla="*/ 8884 w 10000"/>
                  <a:gd name="connsiteY60" fmla="*/ 192 h 10000"/>
                  <a:gd name="connsiteX61" fmla="*/ 9190 w 10000"/>
                  <a:gd name="connsiteY61" fmla="*/ 96 h 10000"/>
                  <a:gd name="connsiteX62" fmla="*/ 9672 w 10000"/>
                  <a:gd name="connsiteY62" fmla="*/ 168 h 10000"/>
                  <a:gd name="connsiteX63" fmla="*/ 9781 w 10000"/>
                  <a:gd name="connsiteY63" fmla="*/ 60 h 10000"/>
                  <a:gd name="connsiteX64" fmla="*/ 9978 w 10000"/>
                  <a:gd name="connsiteY64" fmla="*/ 12 h 10000"/>
                  <a:gd name="connsiteX65" fmla="*/ 10000 w 10000"/>
                  <a:gd name="connsiteY65" fmla="*/ 0 h 10000"/>
                  <a:gd name="connsiteX66" fmla="*/ 9168 w 10000"/>
                  <a:gd name="connsiteY66" fmla="*/ 0 h 10000"/>
                  <a:gd name="connsiteX67" fmla="*/ 9168 w 10000"/>
                  <a:gd name="connsiteY67" fmla="*/ 0 h 10000"/>
                  <a:gd name="connsiteX68" fmla="*/ 2954 w 10000"/>
                  <a:gd name="connsiteY68" fmla="*/ 48 h 10000"/>
                  <a:gd name="connsiteX69" fmla="*/ 1554 w 10000"/>
                  <a:gd name="connsiteY69" fmla="*/ 72 h 10000"/>
                  <a:gd name="connsiteX70" fmla="*/ 1554 w 10000"/>
                  <a:gd name="connsiteY70" fmla="*/ 72 h 10000"/>
                  <a:gd name="connsiteX71" fmla="*/ 919 w 10000"/>
                  <a:gd name="connsiteY71" fmla="*/ 1617 h 10000"/>
                  <a:gd name="connsiteX72" fmla="*/ 1969 w 10000"/>
                  <a:gd name="connsiteY72" fmla="*/ 2024 h 10000"/>
                  <a:gd name="connsiteX73" fmla="*/ 0 w 10000"/>
                  <a:gd name="connsiteY73" fmla="*/ 3365 h 10000"/>
                  <a:gd name="connsiteX74" fmla="*/ 678 w 10000"/>
                  <a:gd name="connsiteY74" fmla="*/ 3641 h 10000"/>
                  <a:gd name="connsiteX75" fmla="*/ 678 w 10000"/>
                  <a:gd name="connsiteY75" fmla="*/ 3641 h 10000"/>
                  <a:gd name="connsiteX76" fmla="*/ 2691 w 10000"/>
                  <a:gd name="connsiteY76" fmla="*/ 4431 h 10000"/>
                  <a:gd name="connsiteX77" fmla="*/ 1313 w 10000"/>
                  <a:gd name="connsiteY77" fmla="*/ 5449 h 10000"/>
                  <a:gd name="connsiteX78" fmla="*/ 2648 w 10000"/>
                  <a:gd name="connsiteY78" fmla="*/ 6000 h 10000"/>
                  <a:gd name="connsiteX79" fmla="*/ 1335 w 10000"/>
                  <a:gd name="connsiteY7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228 w 10000"/>
                  <a:gd name="connsiteY49" fmla="*/ 2647 h 10000"/>
                  <a:gd name="connsiteX50" fmla="*/ 8184 w 10000"/>
                  <a:gd name="connsiteY50" fmla="*/ 2539 h 10000"/>
                  <a:gd name="connsiteX51" fmla="*/ 8381 w 10000"/>
                  <a:gd name="connsiteY51" fmla="*/ 2323 h 10000"/>
                  <a:gd name="connsiteX52" fmla="*/ 8731 w 10000"/>
                  <a:gd name="connsiteY52" fmla="*/ 2060 h 10000"/>
                  <a:gd name="connsiteX53" fmla="*/ 8884 w 10000"/>
                  <a:gd name="connsiteY53" fmla="*/ 1988 h 10000"/>
                  <a:gd name="connsiteX54" fmla="*/ 9015 w 10000"/>
                  <a:gd name="connsiteY54" fmla="*/ 1808 h 10000"/>
                  <a:gd name="connsiteX55" fmla="*/ 9365 w 10000"/>
                  <a:gd name="connsiteY55" fmla="*/ 1497 h 10000"/>
                  <a:gd name="connsiteX56" fmla="*/ 8928 w 10000"/>
                  <a:gd name="connsiteY56" fmla="*/ 1114 h 10000"/>
                  <a:gd name="connsiteX57" fmla="*/ 8753 w 10000"/>
                  <a:gd name="connsiteY57" fmla="*/ 695 h 10000"/>
                  <a:gd name="connsiteX58" fmla="*/ 8534 w 10000"/>
                  <a:gd name="connsiteY58" fmla="*/ 395 h 10000"/>
                  <a:gd name="connsiteX59" fmla="*/ 8884 w 10000"/>
                  <a:gd name="connsiteY59" fmla="*/ 192 h 10000"/>
                  <a:gd name="connsiteX60" fmla="*/ 9190 w 10000"/>
                  <a:gd name="connsiteY60" fmla="*/ 96 h 10000"/>
                  <a:gd name="connsiteX61" fmla="*/ 9672 w 10000"/>
                  <a:gd name="connsiteY61" fmla="*/ 168 h 10000"/>
                  <a:gd name="connsiteX62" fmla="*/ 9781 w 10000"/>
                  <a:gd name="connsiteY62" fmla="*/ 60 h 10000"/>
                  <a:gd name="connsiteX63" fmla="*/ 9978 w 10000"/>
                  <a:gd name="connsiteY63" fmla="*/ 12 h 10000"/>
                  <a:gd name="connsiteX64" fmla="*/ 10000 w 10000"/>
                  <a:gd name="connsiteY64" fmla="*/ 0 h 10000"/>
                  <a:gd name="connsiteX65" fmla="*/ 9168 w 10000"/>
                  <a:gd name="connsiteY65" fmla="*/ 0 h 10000"/>
                  <a:gd name="connsiteX66" fmla="*/ 9168 w 10000"/>
                  <a:gd name="connsiteY66" fmla="*/ 0 h 10000"/>
                  <a:gd name="connsiteX67" fmla="*/ 2954 w 10000"/>
                  <a:gd name="connsiteY67" fmla="*/ 48 h 10000"/>
                  <a:gd name="connsiteX68" fmla="*/ 1554 w 10000"/>
                  <a:gd name="connsiteY68" fmla="*/ 72 h 10000"/>
                  <a:gd name="connsiteX69" fmla="*/ 1554 w 10000"/>
                  <a:gd name="connsiteY69" fmla="*/ 72 h 10000"/>
                  <a:gd name="connsiteX70" fmla="*/ 919 w 10000"/>
                  <a:gd name="connsiteY70" fmla="*/ 1617 h 10000"/>
                  <a:gd name="connsiteX71" fmla="*/ 1969 w 10000"/>
                  <a:gd name="connsiteY71" fmla="*/ 2024 h 10000"/>
                  <a:gd name="connsiteX72" fmla="*/ 0 w 10000"/>
                  <a:gd name="connsiteY72" fmla="*/ 3365 h 10000"/>
                  <a:gd name="connsiteX73" fmla="*/ 678 w 10000"/>
                  <a:gd name="connsiteY73" fmla="*/ 3641 h 10000"/>
                  <a:gd name="connsiteX74" fmla="*/ 678 w 10000"/>
                  <a:gd name="connsiteY74" fmla="*/ 3641 h 10000"/>
                  <a:gd name="connsiteX75" fmla="*/ 2691 w 10000"/>
                  <a:gd name="connsiteY75" fmla="*/ 4431 h 10000"/>
                  <a:gd name="connsiteX76" fmla="*/ 1313 w 10000"/>
                  <a:gd name="connsiteY76" fmla="*/ 5449 h 10000"/>
                  <a:gd name="connsiteX77" fmla="*/ 2648 w 10000"/>
                  <a:gd name="connsiteY77" fmla="*/ 6000 h 10000"/>
                  <a:gd name="connsiteX78" fmla="*/ 1335 w 10000"/>
                  <a:gd name="connsiteY7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7790 w 10000"/>
                  <a:gd name="connsiteY47" fmla="*/ 3006 h 10000"/>
                  <a:gd name="connsiteX48" fmla="*/ 8118 w 10000"/>
                  <a:gd name="connsiteY48" fmla="*/ 2731 h 10000"/>
                  <a:gd name="connsiteX49" fmla="*/ 8184 w 10000"/>
                  <a:gd name="connsiteY49" fmla="*/ 2539 h 10000"/>
                  <a:gd name="connsiteX50" fmla="*/ 8381 w 10000"/>
                  <a:gd name="connsiteY50" fmla="*/ 2323 h 10000"/>
                  <a:gd name="connsiteX51" fmla="*/ 8731 w 10000"/>
                  <a:gd name="connsiteY51" fmla="*/ 2060 h 10000"/>
                  <a:gd name="connsiteX52" fmla="*/ 8884 w 10000"/>
                  <a:gd name="connsiteY52" fmla="*/ 1988 h 10000"/>
                  <a:gd name="connsiteX53" fmla="*/ 9015 w 10000"/>
                  <a:gd name="connsiteY53" fmla="*/ 1808 h 10000"/>
                  <a:gd name="connsiteX54" fmla="*/ 9365 w 10000"/>
                  <a:gd name="connsiteY54" fmla="*/ 1497 h 10000"/>
                  <a:gd name="connsiteX55" fmla="*/ 8928 w 10000"/>
                  <a:gd name="connsiteY55" fmla="*/ 1114 h 10000"/>
                  <a:gd name="connsiteX56" fmla="*/ 8753 w 10000"/>
                  <a:gd name="connsiteY56" fmla="*/ 695 h 10000"/>
                  <a:gd name="connsiteX57" fmla="*/ 8534 w 10000"/>
                  <a:gd name="connsiteY57" fmla="*/ 395 h 10000"/>
                  <a:gd name="connsiteX58" fmla="*/ 8884 w 10000"/>
                  <a:gd name="connsiteY58" fmla="*/ 192 h 10000"/>
                  <a:gd name="connsiteX59" fmla="*/ 9190 w 10000"/>
                  <a:gd name="connsiteY59" fmla="*/ 96 h 10000"/>
                  <a:gd name="connsiteX60" fmla="*/ 9672 w 10000"/>
                  <a:gd name="connsiteY60" fmla="*/ 168 h 10000"/>
                  <a:gd name="connsiteX61" fmla="*/ 9781 w 10000"/>
                  <a:gd name="connsiteY61" fmla="*/ 60 h 10000"/>
                  <a:gd name="connsiteX62" fmla="*/ 9978 w 10000"/>
                  <a:gd name="connsiteY62" fmla="*/ 12 h 10000"/>
                  <a:gd name="connsiteX63" fmla="*/ 10000 w 10000"/>
                  <a:gd name="connsiteY63" fmla="*/ 0 h 10000"/>
                  <a:gd name="connsiteX64" fmla="*/ 9168 w 10000"/>
                  <a:gd name="connsiteY64" fmla="*/ 0 h 10000"/>
                  <a:gd name="connsiteX65" fmla="*/ 9168 w 10000"/>
                  <a:gd name="connsiteY65" fmla="*/ 0 h 10000"/>
                  <a:gd name="connsiteX66" fmla="*/ 2954 w 10000"/>
                  <a:gd name="connsiteY66" fmla="*/ 48 h 10000"/>
                  <a:gd name="connsiteX67" fmla="*/ 1554 w 10000"/>
                  <a:gd name="connsiteY67" fmla="*/ 72 h 10000"/>
                  <a:gd name="connsiteX68" fmla="*/ 1554 w 10000"/>
                  <a:gd name="connsiteY68" fmla="*/ 72 h 10000"/>
                  <a:gd name="connsiteX69" fmla="*/ 919 w 10000"/>
                  <a:gd name="connsiteY69" fmla="*/ 1617 h 10000"/>
                  <a:gd name="connsiteX70" fmla="*/ 1969 w 10000"/>
                  <a:gd name="connsiteY70" fmla="*/ 2024 h 10000"/>
                  <a:gd name="connsiteX71" fmla="*/ 0 w 10000"/>
                  <a:gd name="connsiteY71" fmla="*/ 3365 h 10000"/>
                  <a:gd name="connsiteX72" fmla="*/ 678 w 10000"/>
                  <a:gd name="connsiteY72" fmla="*/ 3641 h 10000"/>
                  <a:gd name="connsiteX73" fmla="*/ 678 w 10000"/>
                  <a:gd name="connsiteY73" fmla="*/ 3641 h 10000"/>
                  <a:gd name="connsiteX74" fmla="*/ 2691 w 10000"/>
                  <a:gd name="connsiteY74" fmla="*/ 4431 h 10000"/>
                  <a:gd name="connsiteX75" fmla="*/ 1313 w 10000"/>
                  <a:gd name="connsiteY75" fmla="*/ 5449 h 10000"/>
                  <a:gd name="connsiteX76" fmla="*/ 2648 w 10000"/>
                  <a:gd name="connsiteY76" fmla="*/ 6000 h 10000"/>
                  <a:gd name="connsiteX77" fmla="*/ 1335 w 10000"/>
                  <a:gd name="connsiteY7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7877 w 10000"/>
                  <a:gd name="connsiteY46" fmla="*/ 3162 h 10000"/>
                  <a:gd name="connsiteX47" fmla="*/ 8118 w 10000"/>
                  <a:gd name="connsiteY47" fmla="*/ 2731 h 10000"/>
                  <a:gd name="connsiteX48" fmla="*/ 8184 w 10000"/>
                  <a:gd name="connsiteY48" fmla="*/ 2539 h 10000"/>
                  <a:gd name="connsiteX49" fmla="*/ 8381 w 10000"/>
                  <a:gd name="connsiteY49" fmla="*/ 2323 h 10000"/>
                  <a:gd name="connsiteX50" fmla="*/ 8731 w 10000"/>
                  <a:gd name="connsiteY50" fmla="*/ 2060 h 10000"/>
                  <a:gd name="connsiteX51" fmla="*/ 8884 w 10000"/>
                  <a:gd name="connsiteY51" fmla="*/ 1988 h 10000"/>
                  <a:gd name="connsiteX52" fmla="*/ 9015 w 10000"/>
                  <a:gd name="connsiteY52" fmla="*/ 1808 h 10000"/>
                  <a:gd name="connsiteX53" fmla="*/ 9365 w 10000"/>
                  <a:gd name="connsiteY53" fmla="*/ 1497 h 10000"/>
                  <a:gd name="connsiteX54" fmla="*/ 8928 w 10000"/>
                  <a:gd name="connsiteY54" fmla="*/ 1114 h 10000"/>
                  <a:gd name="connsiteX55" fmla="*/ 8753 w 10000"/>
                  <a:gd name="connsiteY55" fmla="*/ 695 h 10000"/>
                  <a:gd name="connsiteX56" fmla="*/ 8534 w 10000"/>
                  <a:gd name="connsiteY56" fmla="*/ 395 h 10000"/>
                  <a:gd name="connsiteX57" fmla="*/ 8884 w 10000"/>
                  <a:gd name="connsiteY57" fmla="*/ 192 h 10000"/>
                  <a:gd name="connsiteX58" fmla="*/ 9190 w 10000"/>
                  <a:gd name="connsiteY58" fmla="*/ 96 h 10000"/>
                  <a:gd name="connsiteX59" fmla="*/ 9672 w 10000"/>
                  <a:gd name="connsiteY59" fmla="*/ 168 h 10000"/>
                  <a:gd name="connsiteX60" fmla="*/ 9781 w 10000"/>
                  <a:gd name="connsiteY60" fmla="*/ 60 h 10000"/>
                  <a:gd name="connsiteX61" fmla="*/ 9978 w 10000"/>
                  <a:gd name="connsiteY61" fmla="*/ 12 h 10000"/>
                  <a:gd name="connsiteX62" fmla="*/ 10000 w 10000"/>
                  <a:gd name="connsiteY62" fmla="*/ 0 h 10000"/>
                  <a:gd name="connsiteX63" fmla="*/ 9168 w 10000"/>
                  <a:gd name="connsiteY63" fmla="*/ 0 h 10000"/>
                  <a:gd name="connsiteX64" fmla="*/ 9168 w 10000"/>
                  <a:gd name="connsiteY64" fmla="*/ 0 h 10000"/>
                  <a:gd name="connsiteX65" fmla="*/ 2954 w 10000"/>
                  <a:gd name="connsiteY65" fmla="*/ 48 h 10000"/>
                  <a:gd name="connsiteX66" fmla="*/ 1554 w 10000"/>
                  <a:gd name="connsiteY66" fmla="*/ 72 h 10000"/>
                  <a:gd name="connsiteX67" fmla="*/ 1554 w 10000"/>
                  <a:gd name="connsiteY67" fmla="*/ 72 h 10000"/>
                  <a:gd name="connsiteX68" fmla="*/ 919 w 10000"/>
                  <a:gd name="connsiteY68" fmla="*/ 1617 h 10000"/>
                  <a:gd name="connsiteX69" fmla="*/ 1969 w 10000"/>
                  <a:gd name="connsiteY69" fmla="*/ 2024 h 10000"/>
                  <a:gd name="connsiteX70" fmla="*/ 0 w 10000"/>
                  <a:gd name="connsiteY70" fmla="*/ 3365 h 10000"/>
                  <a:gd name="connsiteX71" fmla="*/ 678 w 10000"/>
                  <a:gd name="connsiteY71" fmla="*/ 3641 h 10000"/>
                  <a:gd name="connsiteX72" fmla="*/ 678 w 10000"/>
                  <a:gd name="connsiteY72" fmla="*/ 3641 h 10000"/>
                  <a:gd name="connsiteX73" fmla="*/ 2691 w 10000"/>
                  <a:gd name="connsiteY73" fmla="*/ 4431 h 10000"/>
                  <a:gd name="connsiteX74" fmla="*/ 1313 w 10000"/>
                  <a:gd name="connsiteY74" fmla="*/ 5449 h 10000"/>
                  <a:gd name="connsiteX75" fmla="*/ 2648 w 10000"/>
                  <a:gd name="connsiteY75" fmla="*/ 6000 h 10000"/>
                  <a:gd name="connsiteX76" fmla="*/ 1335 w 10000"/>
                  <a:gd name="connsiteY7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81 w 10000"/>
                  <a:gd name="connsiteY36" fmla="*/ 5437 h 10000"/>
                  <a:gd name="connsiteX37" fmla="*/ 7615 w 10000"/>
                  <a:gd name="connsiteY37" fmla="*/ 5293 h 10000"/>
                  <a:gd name="connsiteX38" fmla="*/ 7396 w 10000"/>
                  <a:gd name="connsiteY38" fmla="*/ 5066 h 10000"/>
                  <a:gd name="connsiteX39" fmla="*/ 7068 w 10000"/>
                  <a:gd name="connsiteY39" fmla="*/ 4419 h 10000"/>
                  <a:gd name="connsiteX40" fmla="*/ 6871 w 10000"/>
                  <a:gd name="connsiteY40" fmla="*/ 4335 h 10000"/>
                  <a:gd name="connsiteX41" fmla="*/ 6827 w 10000"/>
                  <a:gd name="connsiteY41" fmla="*/ 4323 h 10000"/>
                  <a:gd name="connsiteX42" fmla="*/ 6783 w 10000"/>
                  <a:gd name="connsiteY42" fmla="*/ 4060 h 10000"/>
                  <a:gd name="connsiteX43" fmla="*/ 6827 w 10000"/>
                  <a:gd name="connsiteY43" fmla="*/ 3892 h 10000"/>
                  <a:gd name="connsiteX44" fmla="*/ 7462 w 10000"/>
                  <a:gd name="connsiteY44" fmla="*/ 3497 h 10000"/>
                  <a:gd name="connsiteX45" fmla="*/ 7856 w 10000"/>
                  <a:gd name="connsiteY45" fmla="*/ 3317 h 10000"/>
                  <a:gd name="connsiteX46" fmla="*/ 8118 w 10000"/>
                  <a:gd name="connsiteY46" fmla="*/ 2731 h 10000"/>
                  <a:gd name="connsiteX47" fmla="*/ 8184 w 10000"/>
                  <a:gd name="connsiteY47" fmla="*/ 2539 h 10000"/>
                  <a:gd name="connsiteX48" fmla="*/ 8381 w 10000"/>
                  <a:gd name="connsiteY48" fmla="*/ 2323 h 10000"/>
                  <a:gd name="connsiteX49" fmla="*/ 8731 w 10000"/>
                  <a:gd name="connsiteY49" fmla="*/ 2060 h 10000"/>
                  <a:gd name="connsiteX50" fmla="*/ 8884 w 10000"/>
                  <a:gd name="connsiteY50" fmla="*/ 1988 h 10000"/>
                  <a:gd name="connsiteX51" fmla="*/ 9015 w 10000"/>
                  <a:gd name="connsiteY51" fmla="*/ 1808 h 10000"/>
                  <a:gd name="connsiteX52" fmla="*/ 9365 w 10000"/>
                  <a:gd name="connsiteY52" fmla="*/ 1497 h 10000"/>
                  <a:gd name="connsiteX53" fmla="*/ 8928 w 10000"/>
                  <a:gd name="connsiteY53" fmla="*/ 1114 h 10000"/>
                  <a:gd name="connsiteX54" fmla="*/ 8753 w 10000"/>
                  <a:gd name="connsiteY54" fmla="*/ 695 h 10000"/>
                  <a:gd name="connsiteX55" fmla="*/ 8534 w 10000"/>
                  <a:gd name="connsiteY55" fmla="*/ 395 h 10000"/>
                  <a:gd name="connsiteX56" fmla="*/ 8884 w 10000"/>
                  <a:gd name="connsiteY56" fmla="*/ 192 h 10000"/>
                  <a:gd name="connsiteX57" fmla="*/ 9190 w 10000"/>
                  <a:gd name="connsiteY57" fmla="*/ 96 h 10000"/>
                  <a:gd name="connsiteX58" fmla="*/ 9672 w 10000"/>
                  <a:gd name="connsiteY58" fmla="*/ 168 h 10000"/>
                  <a:gd name="connsiteX59" fmla="*/ 9781 w 10000"/>
                  <a:gd name="connsiteY59" fmla="*/ 60 h 10000"/>
                  <a:gd name="connsiteX60" fmla="*/ 9978 w 10000"/>
                  <a:gd name="connsiteY60" fmla="*/ 12 h 10000"/>
                  <a:gd name="connsiteX61" fmla="*/ 10000 w 10000"/>
                  <a:gd name="connsiteY61" fmla="*/ 0 h 10000"/>
                  <a:gd name="connsiteX62" fmla="*/ 9168 w 10000"/>
                  <a:gd name="connsiteY62" fmla="*/ 0 h 10000"/>
                  <a:gd name="connsiteX63" fmla="*/ 9168 w 10000"/>
                  <a:gd name="connsiteY63" fmla="*/ 0 h 10000"/>
                  <a:gd name="connsiteX64" fmla="*/ 2954 w 10000"/>
                  <a:gd name="connsiteY64" fmla="*/ 48 h 10000"/>
                  <a:gd name="connsiteX65" fmla="*/ 1554 w 10000"/>
                  <a:gd name="connsiteY65" fmla="*/ 72 h 10000"/>
                  <a:gd name="connsiteX66" fmla="*/ 1554 w 10000"/>
                  <a:gd name="connsiteY66" fmla="*/ 72 h 10000"/>
                  <a:gd name="connsiteX67" fmla="*/ 919 w 10000"/>
                  <a:gd name="connsiteY67" fmla="*/ 1617 h 10000"/>
                  <a:gd name="connsiteX68" fmla="*/ 1969 w 10000"/>
                  <a:gd name="connsiteY68" fmla="*/ 2024 h 10000"/>
                  <a:gd name="connsiteX69" fmla="*/ 0 w 10000"/>
                  <a:gd name="connsiteY69" fmla="*/ 3365 h 10000"/>
                  <a:gd name="connsiteX70" fmla="*/ 678 w 10000"/>
                  <a:gd name="connsiteY70" fmla="*/ 3641 h 10000"/>
                  <a:gd name="connsiteX71" fmla="*/ 678 w 10000"/>
                  <a:gd name="connsiteY71" fmla="*/ 3641 h 10000"/>
                  <a:gd name="connsiteX72" fmla="*/ 2691 w 10000"/>
                  <a:gd name="connsiteY72" fmla="*/ 4431 h 10000"/>
                  <a:gd name="connsiteX73" fmla="*/ 1313 w 10000"/>
                  <a:gd name="connsiteY73" fmla="*/ 5449 h 10000"/>
                  <a:gd name="connsiteX74" fmla="*/ 2648 w 10000"/>
                  <a:gd name="connsiteY74" fmla="*/ 6000 h 10000"/>
                  <a:gd name="connsiteX75" fmla="*/ 1335 w 10000"/>
                  <a:gd name="connsiteY75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396 w 10000"/>
                  <a:gd name="connsiteY37" fmla="*/ 5066 h 10000"/>
                  <a:gd name="connsiteX38" fmla="*/ 7068 w 10000"/>
                  <a:gd name="connsiteY38" fmla="*/ 4419 h 10000"/>
                  <a:gd name="connsiteX39" fmla="*/ 6871 w 10000"/>
                  <a:gd name="connsiteY39" fmla="*/ 4335 h 10000"/>
                  <a:gd name="connsiteX40" fmla="*/ 6827 w 10000"/>
                  <a:gd name="connsiteY40" fmla="*/ 4323 h 10000"/>
                  <a:gd name="connsiteX41" fmla="*/ 6783 w 10000"/>
                  <a:gd name="connsiteY41" fmla="*/ 4060 h 10000"/>
                  <a:gd name="connsiteX42" fmla="*/ 6827 w 10000"/>
                  <a:gd name="connsiteY42" fmla="*/ 3892 h 10000"/>
                  <a:gd name="connsiteX43" fmla="*/ 7462 w 10000"/>
                  <a:gd name="connsiteY43" fmla="*/ 3497 h 10000"/>
                  <a:gd name="connsiteX44" fmla="*/ 7856 w 10000"/>
                  <a:gd name="connsiteY44" fmla="*/ 3317 h 10000"/>
                  <a:gd name="connsiteX45" fmla="*/ 8118 w 10000"/>
                  <a:gd name="connsiteY45" fmla="*/ 2731 h 10000"/>
                  <a:gd name="connsiteX46" fmla="*/ 8184 w 10000"/>
                  <a:gd name="connsiteY46" fmla="*/ 2539 h 10000"/>
                  <a:gd name="connsiteX47" fmla="*/ 8381 w 10000"/>
                  <a:gd name="connsiteY47" fmla="*/ 2323 h 10000"/>
                  <a:gd name="connsiteX48" fmla="*/ 8731 w 10000"/>
                  <a:gd name="connsiteY48" fmla="*/ 2060 h 10000"/>
                  <a:gd name="connsiteX49" fmla="*/ 8884 w 10000"/>
                  <a:gd name="connsiteY49" fmla="*/ 1988 h 10000"/>
                  <a:gd name="connsiteX50" fmla="*/ 9015 w 10000"/>
                  <a:gd name="connsiteY50" fmla="*/ 1808 h 10000"/>
                  <a:gd name="connsiteX51" fmla="*/ 9365 w 10000"/>
                  <a:gd name="connsiteY51" fmla="*/ 1497 h 10000"/>
                  <a:gd name="connsiteX52" fmla="*/ 8928 w 10000"/>
                  <a:gd name="connsiteY52" fmla="*/ 1114 h 10000"/>
                  <a:gd name="connsiteX53" fmla="*/ 8753 w 10000"/>
                  <a:gd name="connsiteY53" fmla="*/ 695 h 10000"/>
                  <a:gd name="connsiteX54" fmla="*/ 8534 w 10000"/>
                  <a:gd name="connsiteY54" fmla="*/ 395 h 10000"/>
                  <a:gd name="connsiteX55" fmla="*/ 8884 w 10000"/>
                  <a:gd name="connsiteY55" fmla="*/ 192 h 10000"/>
                  <a:gd name="connsiteX56" fmla="*/ 9190 w 10000"/>
                  <a:gd name="connsiteY56" fmla="*/ 96 h 10000"/>
                  <a:gd name="connsiteX57" fmla="*/ 9672 w 10000"/>
                  <a:gd name="connsiteY57" fmla="*/ 168 h 10000"/>
                  <a:gd name="connsiteX58" fmla="*/ 9781 w 10000"/>
                  <a:gd name="connsiteY58" fmla="*/ 60 h 10000"/>
                  <a:gd name="connsiteX59" fmla="*/ 9978 w 10000"/>
                  <a:gd name="connsiteY59" fmla="*/ 12 h 10000"/>
                  <a:gd name="connsiteX60" fmla="*/ 10000 w 10000"/>
                  <a:gd name="connsiteY60" fmla="*/ 0 h 10000"/>
                  <a:gd name="connsiteX61" fmla="*/ 9168 w 10000"/>
                  <a:gd name="connsiteY61" fmla="*/ 0 h 10000"/>
                  <a:gd name="connsiteX62" fmla="*/ 9168 w 10000"/>
                  <a:gd name="connsiteY62" fmla="*/ 0 h 10000"/>
                  <a:gd name="connsiteX63" fmla="*/ 2954 w 10000"/>
                  <a:gd name="connsiteY63" fmla="*/ 48 h 10000"/>
                  <a:gd name="connsiteX64" fmla="*/ 1554 w 10000"/>
                  <a:gd name="connsiteY64" fmla="*/ 72 h 10000"/>
                  <a:gd name="connsiteX65" fmla="*/ 1554 w 10000"/>
                  <a:gd name="connsiteY65" fmla="*/ 72 h 10000"/>
                  <a:gd name="connsiteX66" fmla="*/ 919 w 10000"/>
                  <a:gd name="connsiteY66" fmla="*/ 1617 h 10000"/>
                  <a:gd name="connsiteX67" fmla="*/ 1969 w 10000"/>
                  <a:gd name="connsiteY67" fmla="*/ 2024 h 10000"/>
                  <a:gd name="connsiteX68" fmla="*/ 0 w 10000"/>
                  <a:gd name="connsiteY68" fmla="*/ 3365 h 10000"/>
                  <a:gd name="connsiteX69" fmla="*/ 678 w 10000"/>
                  <a:gd name="connsiteY69" fmla="*/ 3641 h 10000"/>
                  <a:gd name="connsiteX70" fmla="*/ 678 w 10000"/>
                  <a:gd name="connsiteY70" fmla="*/ 3641 h 10000"/>
                  <a:gd name="connsiteX71" fmla="*/ 2691 w 10000"/>
                  <a:gd name="connsiteY71" fmla="*/ 4431 h 10000"/>
                  <a:gd name="connsiteX72" fmla="*/ 1313 w 10000"/>
                  <a:gd name="connsiteY72" fmla="*/ 5449 h 10000"/>
                  <a:gd name="connsiteX73" fmla="*/ 2648 w 10000"/>
                  <a:gd name="connsiteY73" fmla="*/ 6000 h 10000"/>
                  <a:gd name="connsiteX74" fmla="*/ 1335 w 10000"/>
                  <a:gd name="connsiteY74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184 w 10000"/>
                  <a:gd name="connsiteY45" fmla="*/ 2539 h 10000"/>
                  <a:gd name="connsiteX46" fmla="*/ 8381 w 10000"/>
                  <a:gd name="connsiteY46" fmla="*/ 2323 h 10000"/>
                  <a:gd name="connsiteX47" fmla="*/ 8731 w 10000"/>
                  <a:gd name="connsiteY47" fmla="*/ 2060 h 10000"/>
                  <a:gd name="connsiteX48" fmla="*/ 8884 w 10000"/>
                  <a:gd name="connsiteY48" fmla="*/ 1988 h 10000"/>
                  <a:gd name="connsiteX49" fmla="*/ 9015 w 10000"/>
                  <a:gd name="connsiteY49" fmla="*/ 1808 h 10000"/>
                  <a:gd name="connsiteX50" fmla="*/ 9365 w 10000"/>
                  <a:gd name="connsiteY50" fmla="*/ 1497 h 10000"/>
                  <a:gd name="connsiteX51" fmla="*/ 8928 w 10000"/>
                  <a:gd name="connsiteY51" fmla="*/ 1114 h 10000"/>
                  <a:gd name="connsiteX52" fmla="*/ 8753 w 10000"/>
                  <a:gd name="connsiteY52" fmla="*/ 695 h 10000"/>
                  <a:gd name="connsiteX53" fmla="*/ 8534 w 10000"/>
                  <a:gd name="connsiteY53" fmla="*/ 395 h 10000"/>
                  <a:gd name="connsiteX54" fmla="*/ 8884 w 10000"/>
                  <a:gd name="connsiteY54" fmla="*/ 192 h 10000"/>
                  <a:gd name="connsiteX55" fmla="*/ 9190 w 10000"/>
                  <a:gd name="connsiteY55" fmla="*/ 96 h 10000"/>
                  <a:gd name="connsiteX56" fmla="*/ 9672 w 10000"/>
                  <a:gd name="connsiteY56" fmla="*/ 168 h 10000"/>
                  <a:gd name="connsiteX57" fmla="*/ 9781 w 10000"/>
                  <a:gd name="connsiteY57" fmla="*/ 60 h 10000"/>
                  <a:gd name="connsiteX58" fmla="*/ 9978 w 10000"/>
                  <a:gd name="connsiteY58" fmla="*/ 12 h 10000"/>
                  <a:gd name="connsiteX59" fmla="*/ 10000 w 10000"/>
                  <a:gd name="connsiteY59" fmla="*/ 0 h 10000"/>
                  <a:gd name="connsiteX60" fmla="*/ 9168 w 10000"/>
                  <a:gd name="connsiteY60" fmla="*/ 0 h 10000"/>
                  <a:gd name="connsiteX61" fmla="*/ 9168 w 10000"/>
                  <a:gd name="connsiteY61" fmla="*/ 0 h 10000"/>
                  <a:gd name="connsiteX62" fmla="*/ 2954 w 10000"/>
                  <a:gd name="connsiteY62" fmla="*/ 48 h 10000"/>
                  <a:gd name="connsiteX63" fmla="*/ 1554 w 10000"/>
                  <a:gd name="connsiteY63" fmla="*/ 72 h 10000"/>
                  <a:gd name="connsiteX64" fmla="*/ 1554 w 10000"/>
                  <a:gd name="connsiteY64" fmla="*/ 72 h 10000"/>
                  <a:gd name="connsiteX65" fmla="*/ 919 w 10000"/>
                  <a:gd name="connsiteY65" fmla="*/ 1617 h 10000"/>
                  <a:gd name="connsiteX66" fmla="*/ 1969 w 10000"/>
                  <a:gd name="connsiteY66" fmla="*/ 2024 h 10000"/>
                  <a:gd name="connsiteX67" fmla="*/ 0 w 10000"/>
                  <a:gd name="connsiteY67" fmla="*/ 3365 h 10000"/>
                  <a:gd name="connsiteX68" fmla="*/ 678 w 10000"/>
                  <a:gd name="connsiteY68" fmla="*/ 3641 h 10000"/>
                  <a:gd name="connsiteX69" fmla="*/ 678 w 10000"/>
                  <a:gd name="connsiteY69" fmla="*/ 3641 h 10000"/>
                  <a:gd name="connsiteX70" fmla="*/ 2691 w 10000"/>
                  <a:gd name="connsiteY70" fmla="*/ 4431 h 10000"/>
                  <a:gd name="connsiteX71" fmla="*/ 1313 w 10000"/>
                  <a:gd name="connsiteY71" fmla="*/ 5449 h 10000"/>
                  <a:gd name="connsiteX72" fmla="*/ 2648 w 10000"/>
                  <a:gd name="connsiteY72" fmla="*/ 6000 h 10000"/>
                  <a:gd name="connsiteX73" fmla="*/ 1335 w 10000"/>
                  <a:gd name="connsiteY73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8884 w 10000"/>
                  <a:gd name="connsiteY47" fmla="*/ 1988 h 10000"/>
                  <a:gd name="connsiteX48" fmla="*/ 9015 w 10000"/>
                  <a:gd name="connsiteY48" fmla="*/ 1808 h 10000"/>
                  <a:gd name="connsiteX49" fmla="*/ 9365 w 10000"/>
                  <a:gd name="connsiteY49" fmla="*/ 1497 h 10000"/>
                  <a:gd name="connsiteX50" fmla="*/ 8928 w 10000"/>
                  <a:gd name="connsiteY50" fmla="*/ 1114 h 10000"/>
                  <a:gd name="connsiteX51" fmla="*/ 8753 w 10000"/>
                  <a:gd name="connsiteY51" fmla="*/ 695 h 10000"/>
                  <a:gd name="connsiteX52" fmla="*/ 8534 w 10000"/>
                  <a:gd name="connsiteY52" fmla="*/ 395 h 10000"/>
                  <a:gd name="connsiteX53" fmla="*/ 8884 w 10000"/>
                  <a:gd name="connsiteY53" fmla="*/ 192 h 10000"/>
                  <a:gd name="connsiteX54" fmla="*/ 9190 w 10000"/>
                  <a:gd name="connsiteY54" fmla="*/ 96 h 10000"/>
                  <a:gd name="connsiteX55" fmla="*/ 9672 w 10000"/>
                  <a:gd name="connsiteY55" fmla="*/ 168 h 10000"/>
                  <a:gd name="connsiteX56" fmla="*/ 9781 w 10000"/>
                  <a:gd name="connsiteY56" fmla="*/ 60 h 10000"/>
                  <a:gd name="connsiteX57" fmla="*/ 9978 w 10000"/>
                  <a:gd name="connsiteY57" fmla="*/ 12 h 10000"/>
                  <a:gd name="connsiteX58" fmla="*/ 10000 w 10000"/>
                  <a:gd name="connsiteY58" fmla="*/ 0 h 10000"/>
                  <a:gd name="connsiteX59" fmla="*/ 9168 w 10000"/>
                  <a:gd name="connsiteY59" fmla="*/ 0 h 10000"/>
                  <a:gd name="connsiteX60" fmla="*/ 9168 w 10000"/>
                  <a:gd name="connsiteY60" fmla="*/ 0 h 10000"/>
                  <a:gd name="connsiteX61" fmla="*/ 2954 w 10000"/>
                  <a:gd name="connsiteY61" fmla="*/ 48 h 10000"/>
                  <a:gd name="connsiteX62" fmla="*/ 1554 w 10000"/>
                  <a:gd name="connsiteY62" fmla="*/ 72 h 10000"/>
                  <a:gd name="connsiteX63" fmla="*/ 1554 w 10000"/>
                  <a:gd name="connsiteY63" fmla="*/ 72 h 10000"/>
                  <a:gd name="connsiteX64" fmla="*/ 919 w 10000"/>
                  <a:gd name="connsiteY64" fmla="*/ 1617 h 10000"/>
                  <a:gd name="connsiteX65" fmla="*/ 1969 w 10000"/>
                  <a:gd name="connsiteY65" fmla="*/ 2024 h 10000"/>
                  <a:gd name="connsiteX66" fmla="*/ 0 w 10000"/>
                  <a:gd name="connsiteY66" fmla="*/ 3365 h 10000"/>
                  <a:gd name="connsiteX67" fmla="*/ 678 w 10000"/>
                  <a:gd name="connsiteY67" fmla="*/ 3641 h 10000"/>
                  <a:gd name="connsiteX68" fmla="*/ 678 w 10000"/>
                  <a:gd name="connsiteY68" fmla="*/ 3641 h 10000"/>
                  <a:gd name="connsiteX69" fmla="*/ 2691 w 10000"/>
                  <a:gd name="connsiteY69" fmla="*/ 4431 h 10000"/>
                  <a:gd name="connsiteX70" fmla="*/ 1313 w 10000"/>
                  <a:gd name="connsiteY70" fmla="*/ 5449 h 10000"/>
                  <a:gd name="connsiteX71" fmla="*/ 2648 w 10000"/>
                  <a:gd name="connsiteY71" fmla="*/ 6000 h 10000"/>
                  <a:gd name="connsiteX72" fmla="*/ 1335 w 10000"/>
                  <a:gd name="connsiteY72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8884 w 10000"/>
                  <a:gd name="connsiteY47" fmla="*/ 1988 h 10000"/>
                  <a:gd name="connsiteX48" fmla="*/ 9365 w 10000"/>
                  <a:gd name="connsiteY48" fmla="*/ 1497 h 10000"/>
                  <a:gd name="connsiteX49" fmla="*/ 8928 w 10000"/>
                  <a:gd name="connsiteY49" fmla="*/ 1114 h 10000"/>
                  <a:gd name="connsiteX50" fmla="*/ 8753 w 10000"/>
                  <a:gd name="connsiteY50" fmla="*/ 695 h 10000"/>
                  <a:gd name="connsiteX51" fmla="*/ 8534 w 10000"/>
                  <a:gd name="connsiteY51" fmla="*/ 395 h 10000"/>
                  <a:gd name="connsiteX52" fmla="*/ 8884 w 10000"/>
                  <a:gd name="connsiteY52" fmla="*/ 192 h 10000"/>
                  <a:gd name="connsiteX53" fmla="*/ 9190 w 10000"/>
                  <a:gd name="connsiteY53" fmla="*/ 96 h 10000"/>
                  <a:gd name="connsiteX54" fmla="*/ 9672 w 10000"/>
                  <a:gd name="connsiteY54" fmla="*/ 168 h 10000"/>
                  <a:gd name="connsiteX55" fmla="*/ 9781 w 10000"/>
                  <a:gd name="connsiteY55" fmla="*/ 60 h 10000"/>
                  <a:gd name="connsiteX56" fmla="*/ 9978 w 10000"/>
                  <a:gd name="connsiteY56" fmla="*/ 12 h 10000"/>
                  <a:gd name="connsiteX57" fmla="*/ 10000 w 10000"/>
                  <a:gd name="connsiteY57" fmla="*/ 0 h 10000"/>
                  <a:gd name="connsiteX58" fmla="*/ 9168 w 10000"/>
                  <a:gd name="connsiteY58" fmla="*/ 0 h 10000"/>
                  <a:gd name="connsiteX59" fmla="*/ 9168 w 10000"/>
                  <a:gd name="connsiteY59" fmla="*/ 0 h 10000"/>
                  <a:gd name="connsiteX60" fmla="*/ 2954 w 10000"/>
                  <a:gd name="connsiteY60" fmla="*/ 48 h 10000"/>
                  <a:gd name="connsiteX61" fmla="*/ 1554 w 10000"/>
                  <a:gd name="connsiteY61" fmla="*/ 72 h 10000"/>
                  <a:gd name="connsiteX62" fmla="*/ 1554 w 10000"/>
                  <a:gd name="connsiteY62" fmla="*/ 72 h 10000"/>
                  <a:gd name="connsiteX63" fmla="*/ 919 w 10000"/>
                  <a:gd name="connsiteY63" fmla="*/ 1617 h 10000"/>
                  <a:gd name="connsiteX64" fmla="*/ 1969 w 10000"/>
                  <a:gd name="connsiteY64" fmla="*/ 2024 h 10000"/>
                  <a:gd name="connsiteX65" fmla="*/ 0 w 10000"/>
                  <a:gd name="connsiteY65" fmla="*/ 3365 h 10000"/>
                  <a:gd name="connsiteX66" fmla="*/ 678 w 10000"/>
                  <a:gd name="connsiteY66" fmla="*/ 3641 h 10000"/>
                  <a:gd name="connsiteX67" fmla="*/ 678 w 10000"/>
                  <a:gd name="connsiteY67" fmla="*/ 3641 h 10000"/>
                  <a:gd name="connsiteX68" fmla="*/ 2691 w 10000"/>
                  <a:gd name="connsiteY68" fmla="*/ 4431 h 10000"/>
                  <a:gd name="connsiteX69" fmla="*/ 1313 w 10000"/>
                  <a:gd name="connsiteY69" fmla="*/ 5449 h 10000"/>
                  <a:gd name="connsiteX70" fmla="*/ 2648 w 10000"/>
                  <a:gd name="connsiteY70" fmla="*/ 6000 h 10000"/>
                  <a:gd name="connsiteX71" fmla="*/ 1335 w 10000"/>
                  <a:gd name="connsiteY71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381 w 10000"/>
                  <a:gd name="connsiteY45" fmla="*/ 2323 h 10000"/>
                  <a:gd name="connsiteX46" fmla="*/ 8731 w 10000"/>
                  <a:gd name="connsiteY46" fmla="*/ 2060 h 10000"/>
                  <a:gd name="connsiteX47" fmla="*/ 9365 w 10000"/>
                  <a:gd name="connsiteY47" fmla="*/ 1497 h 10000"/>
                  <a:gd name="connsiteX48" fmla="*/ 8928 w 10000"/>
                  <a:gd name="connsiteY48" fmla="*/ 1114 h 10000"/>
                  <a:gd name="connsiteX49" fmla="*/ 8753 w 10000"/>
                  <a:gd name="connsiteY49" fmla="*/ 695 h 10000"/>
                  <a:gd name="connsiteX50" fmla="*/ 8534 w 10000"/>
                  <a:gd name="connsiteY50" fmla="*/ 395 h 10000"/>
                  <a:gd name="connsiteX51" fmla="*/ 8884 w 10000"/>
                  <a:gd name="connsiteY51" fmla="*/ 192 h 10000"/>
                  <a:gd name="connsiteX52" fmla="*/ 9190 w 10000"/>
                  <a:gd name="connsiteY52" fmla="*/ 96 h 10000"/>
                  <a:gd name="connsiteX53" fmla="*/ 9672 w 10000"/>
                  <a:gd name="connsiteY53" fmla="*/ 168 h 10000"/>
                  <a:gd name="connsiteX54" fmla="*/ 9781 w 10000"/>
                  <a:gd name="connsiteY54" fmla="*/ 60 h 10000"/>
                  <a:gd name="connsiteX55" fmla="*/ 9978 w 10000"/>
                  <a:gd name="connsiteY55" fmla="*/ 12 h 10000"/>
                  <a:gd name="connsiteX56" fmla="*/ 10000 w 10000"/>
                  <a:gd name="connsiteY56" fmla="*/ 0 h 10000"/>
                  <a:gd name="connsiteX57" fmla="*/ 9168 w 10000"/>
                  <a:gd name="connsiteY57" fmla="*/ 0 h 10000"/>
                  <a:gd name="connsiteX58" fmla="*/ 9168 w 10000"/>
                  <a:gd name="connsiteY58" fmla="*/ 0 h 10000"/>
                  <a:gd name="connsiteX59" fmla="*/ 2954 w 10000"/>
                  <a:gd name="connsiteY59" fmla="*/ 48 h 10000"/>
                  <a:gd name="connsiteX60" fmla="*/ 1554 w 10000"/>
                  <a:gd name="connsiteY60" fmla="*/ 72 h 10000"/>
                  <a:gd name="connsiteX61" fmla="*/ 1554 w 10000"/>
                  <a:gd name="connsiteY61" fmla="*/ 72 h 10000"/>
                  <a:gd name="connsiteX62" fmla="*/ 919 w 10000"/>
                  <a:gd name="connsiteY62" fmla="*/ 1617 h 10000"/>
                  <a:gd name="connsiteX63" fmla="*/ 1969 w 10000"/>
                  <a:gd name="connsiteY63" fmla="*/ 2024 h 10000"/>
                  <a:gd name="connsiteX64" fmla="*/ 0 w 10000"/>
                  <a:gd name="connsiteY64" fmla="*/ 3365 h 10000"/>
                  <a:gd name="connsiteX65" fmla="*/ 678 w 10000"/>
                  <a:gd name="connsiteY65" fmla="*/ 3641 h 10000"/>
                  <a:gd name="connsiteX66" fmla="*/ 678 w 10000"/>
                  <a:gd name="connsiteY66" fmla="*/ 3641 h 10000"/>
                  <a:gd name="connsiteX67" fmla="*/ 2691 w 10000"/>
                  <a:gd name="connsiteY67" fmla="*/ 4431 h 10000"/>
                  <a:gd name="connsiteX68" fmla="*/ 1313 w 10000"/>
                  <a:gd name="connsiteY68" fmla="*/ 5449 h 10000"/>
                  <a:gd name="connsiteX69" fmla="*/ 2648 w 10000"/>
                  <a:gd name="connsiteY69" fmla="*/ 6000 h 10000"/>
                  <a:gd name="connsiteX70" fmla="*/ 1335 w 10000"/>
                  <a:gd name="connsiteY70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477 w 10000"/>
                  <a:gd name="connsiteY20" fmla="*/ 8120 h 10000"/>
                  <a:gd name="connsiteX21" fmla="*/ 6740 w 10000"/>
                  <a:gd name="connsiteY21" fmla="*/ 7988 h 10000"/>
                  <a:gd name="connsiteX22" fmla="*/ 6761 w 10000"/>
                  <a:gd name="connsiteY22" fmla="*/ 8120 h 10000"/>
                  <a:gd name="connsiteX23" fmla="*/ 6783 w 10000"/>
                  <a:gd name="connsiteY23" fmla="*/ 8132 h 10000"/>
                  <a:gd name="connsiteX24" fmla="*/ 7002 w 10000"/>
                  <a:gd name="connsiteY24" fmla="*/ 8048 h 10000"/>
                  <a:gd name="connsiteX25" fmla="*/ 7199 w 10000"/>
                  <a:gd name="connsiteY25" fmla="*/ 7988 h 10000"/>
                  <a:gd name="connsiteX26" fmla="*/ 7484 w 10000"/>
                  <a:gd name="connsiteY26" fmla="*/ 7497 h 10000"/>
                  <a:gd name="connsiteX27" fmla="*/ 7505 w 10000"/>
                  <a:gd name="connsiteY27" fmla="*/ 7006 h 10000"/>
                  <a:gd name="connsiteX28" fmla="*/ 7659 w 10000"/>
                  <a:gd name="connsiteY28" fmla="*/ 6754 h 10000"/>
                  <a:gd name="connsiteX29" fmla="*/ 8140 w 10000"/>
                  <a:gd name="connsiteY29" fmla="*/ 6766 h 10000"/>
                  <a:gd name="connsiteX30" fmla="*/ 8315 w 10000"/>
                  <a:gd name="connsiteY30" fmla="*/ 6671 h 10000"/>
                  <a:gd name="connsiteX31" fmla="*/ 8184 w 10000"/>
                  <a:gd name="connsiteY31" fmla="*/ 6503 h 10000"/>
                  <a:gd name="connsiteX32" fmla="*/ 8381 w 10000"/>
                  <a:gd name="connsiteY32" fmla="*/ 6359 h 10000"/>
                  <a:gd name="connsiteX33" fmla="*/ 8206 w 10000"/>
                  <a:gd name="connsiteY33" fmla="*/ 6216 h 10000"/>
                  <a:gd name="connsiteX34" fmla="*/ 8053 w 10000"/>
                  <a:gd name="connsiteY34" fmla="*/ 6192 h 10000"/>
                  <a:gd name="connsiteX35" fmla="*/ 8140 w 10000"/>
                  <a:gd name="connsiteY35" fmla="*/ 6084 h 10000"/>
                  <a:gd name="connsiteX36" fmla="*/ 7615 w 10000"/>
                  <a:gd name="connsiteY36" fmla="*/ 5293 h 10000"/>
                  <a:gd name="connsiteX37" fmla="*/ 7068 w 10000"/>
                  <a:gd name="connsiteY37" fmla="*/ 4419 h 10000"/>
                  <a:gd name="connsiteX38" fmla="*/ 6871 w 10000"/>
                  <a:gd name="connsiteY38" fmla="*/ 4335 h 10000"/>
                  <a:gd name="connsiteX39" fmla="*/ 6827 w 10000"/>
                  <a:gd name="connsiteY39" fmla="*/ 4323 h 10000"/>
                  <a:gd name="connsiteX40" fmla="*/ 6783 w 10000"/>
                  <a:gd name="connsiteY40" fmla="*/ 4060 h 10000"/>
                  <a:gd name="connsiteX41" fmla="*/ 6827 w 10000"/>
                  <a:gd name="connsiteY41" fmla="*/ 3892 h 10000"/>
                  <a:gd name="connsiteX42" fmla="*/ 7462 w 10000"/>
                  <a:gd name="connsiteY42" fmla="*/ 3497 h 10000"/>
                  <a:gd name="connsiteX43" fmla="*/ 7856 w 10000"/>
                  <a:gd name="connsiteY43" fmla="*/ 3317 h 10000"/>
                  <a:gd name="connsiteX44" fmla="*/ 8118 w 10000"/>
                  <a:gd name="connsiteY44" fmla="*/ 2731 h 10000"/>
                  <a:gd name="connsiteX45" fmla="*/ 8731 w 10000"/>
                  <a:gd name="connsiteY45" fmla="*/ 2060 h 10000"/>
                  <a:gd name="connsiteX46" fmla="*/ 9365 w 10000"/>
                  <a:gd name="connsiteY46" fmla="*/ 1497 h 10000"/>
                  <a:gd name="connsiteX47" fmla="*/ 8928 w 10000"/>
                  <a:gd name="connsiteY47" fmla="*/ 1114 h 10000"/>
                  <a:gd name="connsiteX48" fmla="*/ 8753 w 10000"/>
                  <a:gd name="connsiteY48" fmla="*/ 695 h 10000"/>
                  <a:gd name="connsiteX49" fmla="*/ 8534 w 10000"/>
                  <a:gd name="connsiteY49" fmla="*/ 395 h 10000"/>
                  <a:gd name="connsiteX50" fmla="*/ 8884 w 10000"/>
                  <a:gd name="connsiteY50" fmla="*/ 192 h 10000"/>
                  <a:gd name="connsiteX51" fmla="*/ 9190 w 10000"/>
                  <a:gd name="connsiteY51" fmla="*/ 96 h 10000"/>
                  <a:gd name="connsiteX52" fmla="*/ 9672 w 10000"/>
                  <a:gd name="connsiteY52" fmla="*/ 168 h 10000"/>
                  <a:gd name="connsiteX53" fmla="*/ 9781 w 10000"/>
                  <a:gd name="connsiteY53" fmla="*/ 60 h 10000"/>
                  <a:gd name="connsiteX54" fmla="*/ 9978 w 10000"/>
                  <a:gd name="connsiteY54" fmla="*/ 12 h 10000"/>
                  <a:gd name="connsiteX55" fmla="*/ 10000 w 10000"/>
                  <a:gd name="connsiteY55" fmla="*/ 0 h 10000"/>
                  <a:gd name="connsiteX56" fmla="*/ 9168 w 10000"/>
                  <a:gd name="connsiteY56" fmla="*/ 0 h 10000"/>
                  <a:gd name="connsiteX57" fmla="*/ 9168 w 10000"/>
                  <a:gd name="connsiteY57" fmla="*/ 0 h 10000"/>
                  <a:gd name="connsiteX58" fmla="*/ 2954 w 10000"/>
                  <a:gd name="connsiteY58" fmla="*/ 48 h 10000"/>
                  <a:gd name="connsiteX59" fmla="*/ 1554 w 10000"/>
                  <a:gd name="connsiteY59" fmla="*/ 72 h 10000"/>
                  <a:gd name="connsiteX60" fmla="*/ 1554 w 10000"/>
                  <a:gd name="connsiteY60" fmla="*/ 72 h 10000"/>
                  <a:gd name="connsiteX61" fmla="*/ 919 w 10000"/>
                  <a:gd name="connsiteY61" fmla="*/ 1617 h 10000"/>
                  <a:gd name="connsiteX62" fmla="*/ 1969 w 10000"/>
                  <a:gd name="connsiteY62" fmla="*/ 2024 h 10000"/>
                  <a:gd name="connsiteX63" fmla="*/ 0 w 10000"/>
                  <a:gd name="connsiteY63" fmla="*/ 3365 h 10000"/>
                  <a:gd name="connsiteX64" fmla="*/ 678 w 10000"/>
                  <a:gd name="connsiteY64" fmla="*/ 3641 h 10000"/>
                  <a:gd name="connsiteX65" fmla="*/ 678 w 10000"/>
                  <a:gd name="connsiteY65" fmla="*/ 3641 h 10000"/>
                  <a:gd name="connsiteX66" fmla="*/ 2691 w 10000"/>
                  <a:gd name="connsiteY66" fmla="*/ 4431 h 10000"/>
                  <a:gd name="connsiteX67" fmla="*/ 1313 w 10000"/>
                  <a:gd name="connsiteY67" fmla="*/ 5449 h 10000"/>
                  <a:gd name="connsiteX68" fmla="*/ 2648 w 10000"/>
                  <a:gd name="connsiteY68" fmla="*/ 6000 h 10000"/>
                  <a:gd name="connsiteX69" fmla="*/ 1335 w 10000"/>
                  <a:gd name="connsiteY69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5536 w 10000"/>
                  <a:gd name="connsiteY16" fmla="*/ 8946 h 10000"/>
                  <a:gd name="connsiteX17" fmla="*/ 6149 w 10000"/>
                  <a:gd name="connsiteY17" fmla="*/ 8635 h 10000"/>
                  <a:gd name="connsiteX18" fmla="*/ 6193 w 10000"/>
                  <a:gd name="connsiteY18" fmla="*/ 8383 h 10000"/>
                  <a:gd name="connsiteX19" fmla="*/ 6565 w 10000"/>
                  <a:gd name="connsiteY19" fmla="*/ 8275 h 10000"/>
                  <a:gd name="connsiteX20" fmla="*/ 6740 w 10000"/>
                  <a:gd name="connsiteY20" fmla="*/ 7988 h 10000"/>
                  <a:gd name="connsiteX21" fmla="*/ 6761 w 10000"/>
                  <a:gd name="connsiteY21" fmla="*/ 8120 h 10000"/>
                  <a:gd name="connsiteX22" fmla="*/ 6783 w 10000"/>
                  <a:gd name="connsiteY22" fmla="*/ 8132 h 10000"/>
                  <a:gd name="connsiteX23" fmla="*/ 7002 w 10000"/>
                  <a:gd name="connsiteY23" fmla="*/ 8048 h 10000"/>
                  <a:gd name="connsiteX24" fmla="*/ 7199 w 10000"/>
                  <a:gd name="connsiteY24" fmla="*/ 7988 h 10000"/>
                  <a:gd name="connsiteX25" fmla="*/ 7484 w 10000"/>
                  <a:gd name="connsiteY25" fmla="*/ 7497 h 10000"/>
                  <a:gd name="connsiteX26" fmla="*/ 7505 w 10000"/>
                  <a:gd name="connsiteY26" fmla="*/ 7006 h 10000"/>
                  <a:gd name="connsiteX27" fmla="*/ 7659 w 10000"/>
                  <a:gd name="connsiteY27" fmla="*/ 6754 h 10000"/>
                  <a:gd name="connsiteX28" fmla="*/ 8140 w 10000"/>
                  <a:gd name="connsiteY28" fmla="*/ 6766 h 10000"/>
                  <a:gd name="connsiteX29" fmla="*/ 8315 w 10000"/>
                  <a:gd name="connsiteY29" fmla="*/ 6671 h 10000"/>
                  <a:gd name="connsiteX30" fmla="*/ 8184 w 10000"/>
                  <a:gd name="connsiteY30" fmla="*/ 6503 h 10000"/>
                  <a:gd name="connsiteX31" fmla="*/ 8381 w 10000"/>
                  <a:gd name="connsiteY31" fmla="*/ 6359 h 10000"/>
                  <a:gd name="connsiteX32" fmla="*/ 8206 w 10000"/>
                  <a:gd name="connsiteY32" fmla="*/ 6216 h 10000"/>
                  <a:gd name="connsiteX33" fmla="*/ 8053 w 10000"/>
                  <a:gd name="connsiteY33" fmla="*/ 6192 h 10000"/>
                  <a:gd name="connsiteX34" fmla="*/ 8140 w 10000"/>
                  <a:gd name="connsiteY34" fmla="*/ 6084 h 10000"/>
                  <a:gd name="connsiteX35" fmla="*/ 7615 w 10000"/>
                  <a:gd name="connsiteY35" fmla="*/ 5293 h 10000"/>
                  <a:gd name="connsiteX36" fmla="*/ 7068 w 10000"/>
                  <a:gd name="connsiteY36" fmla="*/ 4419 h 10000"/>
                  <a:gd name="connsiteX37" fmla="*/ 6871 w 10000"/>
                  <a:gd name="connsiteY37" fmla="*/ 4335 h 10000"/>
                  <a:gd name="connsiteX38" fmla="*/ 6827 w 10000"/>
                  <a:gd name="connsiteY38" fmla="*/ 4323 h 10000"/>
                  <a:gd name="connsiteX39" fmla="*/ 6783 w 10000"/>
                  <a:gd name="connsiteY39" fmla="*/ 4060 h 10000"/>
                  <a:gd name="connsiteX40" fmla="*/ 6827 w 10000"/>
                  <a:gd name="connsiteY40" fmla="*/ 3892 h 10000"/>
                  <a:gd name="connsiteX41" fmla="*/ 7462 w 10000"/>
                  <a:gd name="connsiteY41" fmla="*/ 3497 h 10000"/>
                  <a:gd name="connsiteX42" fmla="*/ 7856 w 10000"/>
                  <a:gd name="connsiteY42" fmla="*/ 3317 h 10000"/>
                  <a:gd name="connsiteX43" fmla="*/ 8118 w 10000"/>
                  <a:gd name="connsiteY43" fmla="*/ 2731 h 10000"/>
                  <a:gd name="connsiteX44" fmla="*/ 8731 w 10000"/>
                  <a:gd name="connsiteY44" fmla="*/ 2060 h 10000"/>
                  <a:gd name="connsiteX45" fmla="*/ 9365 w 10000"/>
                  <a:gd name="connsiteY45" fmla="*/ 1497 h 10000"/>
                  <a:gd name="connsiteX46" fmla="*/ 8928 w 10000"/>
                  <a:gd name="connsiteY46" fmla="*/ 1114 h 10000"/>
                  <a:gd name="connsiteX47" fmla="*/ 8753 w 10000"/>
                  <a:gd name="connsiteY47" fmla="*/ 695 h 10000"/>
                  <a:gd name="connsiteX48" fmla="*/ 8534 w 10000"/>
                  <a:gd name="connsiteY48" fmla="*/ 395 h 10000"/>
                  <a:gd name="connsiteX49" fmla="*/ 8884 w 10000"/>
                  <a:gd name="connsiteY49" fmla="*/ 192 h 10000"/>
                  <a:gd name="connsiteX50" fmla="*/ 9190 w 10000"/>
                  <a:gd name="connsiteY50" fmla="*/ 96 h 10000"/>
                  <a:gd name="connsiteX51" fmla="*/ 9672 w 10000"/>
                  <a:gd name="connsiteY51" fmla="*/ 168 h 10000"/>
                  <a:gd name="connsiteX52" fmla="*/ 9781 w 10000"/>
                  <a:gd name="connsiteY52" fmla="*/ 60 h 10000"/>
                  <a:gd name="connsiteX53" fmla="*/ 9978 w 10000"/>
                  <a:gd name="connsiteY53" fmla="*/ 12 h 10000"/>
                  <a:gd name="connsiteX54" fmla="*/ 10000 w 10000"/>
                  <a:gd name="connsiteY54" fmla="*/ 0 h 10000"/>
                  <a:gd name="connsiteX55" fmla="*/ 9168 w 10000"/>
                  <a:gd name="connsiteY55" fmla="*/ 0 h 10000"/>
                  <a:gd name="connsiteX56" fmla="*/ 9168 w 10000"/>
                  <a:gd name="connsiteY56" fmla="*/ 0 h 10000"/>
                  <a:gd name="connsiteX57" fmla="*/ 2954 w 10000"/>
                  <a:gd name="connsiteY57" fmla="*/ 48 h 10000"/>
                  <a:gd name="connsiteX58" fmla="*/ 1554 w 10000"/>
                  <a:gd name="connsiteY58" fmla="*/ 72 h 10000"/>
                  <a:gd name="connsiteX59" fmla="*/ 1554 w 10000"/>
                  <a:gd name="connsiteY59" fmla="*/ 72 h 10000"/>
                  <a:gd name="connsiteX60" fmla="*/ 919 w 10000"/>
                  <a:gd name="connsiteY60" fmla="*/ 1617 h 10000"/>
                  <a:gd name="connsiteX61" fmla="*/ 1969 w 10000"/>
                  <a:gd name="connsiteY61" fmla="*/ 2024 h 10000"/>
                  <a:gd name="connsiteX62" fmla="*/ 0 w 10000"/>
                  <a:gd name="connsiteY62" fmla="*/ 3365 h 10000"/>
                  <a:gd name="connsiteX63" fmla="*/ 678 w 10000"/>
                  <a:gd name="connsiteY63" fmla="*/ 3641 h 10000"/>
                  <a:gd name="connsiteX64" fmla="*/ 678 w 10000"/>
                  <a:gd name="connsiteY64" fmla="*/ 3641 h 10000"/>
                  <a:gd name="connsiteX65" fmla="*/ 2691 w 10000"/>
                  <a:gd name="connsiteY65" fmla="*/ 4431 h 10000"/>
                  <a:gd name="connsiteX66" fmla="*/ 1313 w 10000"/>
                  <a:gd name="connsiteY66" fmla="*/ 5449 h 10000"/>
                  <a:gd name="connsiteX67" fmla="*/ 2648 w 10000"/>
                  <a:gd name="connsiteY67" fmla="*/ 6000 h 10000"/>
                  <a:gd name="connsiteX68" fmla="*/ 1335 w 10000"/>
                  <a:gd name="connsiteY68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289 w 10000"/>
                  <a:gd name="connsiteY14" fmla="*/ 9222 h 10000"/>
                  <a:gd name="connsiteX15" fmla="*/ 4967 w 10000"/>
                  <a:gd name="connsiteY15" fmla="*/ 9090 h 10000"/>
                  <a:gd name="connsiteX16" fmla="*/ 6149 w 10000"/>
                  <a:gd name="connsiteY16" fmla="*/ 8635 h 10000"/>
                  <a:gd name="connsiteX17" fmla="*/ 6193 w 10000"/>
                  <a:gd name="connsiteY17" fmla="*/ 8383 h 10000"/>
                  <a:gd name="connsiteX18" fmla="*/ 6565 w 10000"/>
                  <a:gd name="connsiteY18" fmla="*/ 8275 h 10000"/>
                  <a:gd name="connsiteX19" fmla="*/ 6740 w 10000"/>
                  <a:gd name="connsiteY19" fmla="*/ 7988 h 10000"/>
                  <a:gd name="connsiteX20" fmla="*/ 6761 w 10000"/>
                  <a:gd name="connsiteY20" fmla="*/ 8120 h 10000"/>
                  <a:gd name="connsiteX21" fmla="*/ 6783 w 10000"/>
                  <a:gd name="connsiteY21" fmla="*/ 8132 h 10000"/>
                  <a:gd name="connsiteX22" fmla="*/ 7002 w 10000"/>
                  <a:gd name="connsiteY22" fmla="*/ 8048 h 10000"/>
                  <a:gd name="connsiteX23" fmla="*/ 7199 w 10000"/>
                  <a:gd name="connsiteY23" fmla="*/ 7988 h 10000"/>
                  <a:gd name="connsiteX24" fmla="*/ 7484 w 10000"/>
                  <a:gd name="connsiteY24" fmla="*/ 7497 h 10000"/>
                  <a:gd name="connsiteX25" fmla="*/ 7505 w 10000"/>
                  <a:gd name="connsiteY25" fmla="*/ 7006 h 10000"/>
                  <a:gd name="connsiteX26" fmla="*/ 7659 w 10000"/>
                  <a:gd name="connsiteY26" fmla="*/ 6754 h 10000"/>
                  <a:gd name="connsiteX27" fmla="*/ 8140 w 10000"/>
                  <a:gd name="connsiteY27" fmla="*/ 6766 h 10000"/>
                  <a:gd name="connsiteX28" fmla="*/ 8315 w 10000"/>
                  <a:gd name="connsiteY28" fmla="*/ 6671 h 10000"/>
                  <a:gd name="connsiteX29" fmla="*/ 8184 w 10000"/>
                  <a:gd name="connsiteY29" fmla="*/ 6503 h 10000"/>
                  <a:gd name="connsiteX30" fmla="*/ 8381 w 10000"/>
                  <a:gd name="connsiteY30" fmla="*/ 6359 h 10000"/>
                  <a:gd name="connsiteX31" fmla="*/ 8206 w 10000"/>
                  <a:gd name="connsiteY31" fmla="*/ 6216 h 10000"/>
                  <a:gd name="connsiteX32" fmla="*/ 8053 w 10000"/>
                  <a:gd name="connsiteY32" fmla="*/ 6192 h 10000"/>
                  <a:gd name="connsiteX33" fmla="*/ 8140 w 10000"/>
                  <a:gd name="connsiteY33" fmla="*/ 6084 h 10000"/>
                  <a:gd name="connsiteX34" fmla="*/ 7615 w 10000"/>
                  <a:gd name="connsiteY34" fmla="*/ 5293 h 10000"/>
                  <a:gd name="connsiteX35" fmla="*/ 7068 w 10000"/>
                  <a:gd name="connsiteY35" fmla="*/ 4419 h 10000"/>
                  <a:gd name="connsiteX36" fmla="*/ 6871 w 10000"/>
                  <a:gd name="connsiteY36" fmla="*/ 4335 h 10000"/>
                  <a:gd name="connsiteX37" fmla="*/ 6827 w 10000"/>
                  <a:gd name="connsiteY37" fmla="*/ 4323 h 10000"/>
                  <a:gd name="connsiteX38" fmla="*/ 6783 w 10000"/>
                  <a:gd name="connsiteY38" fmla="*/ 4060 h 10000"/>
                  <a:gd name="connsiteX39" fmla="*/ 6827 w 10000"/>
                  <a:gd name="connsiteY39" fmla="*/ 3892 h 10000"/>
                  <a:gd name="connsiteX40" fmla="*/ 7462 w 10000"/>
                  <a:gd name="connsiteY40" fmla="*/ 3497 h 10000"/>
                  <a:gd name="connsiteX41" fmla="*/ 7856 w 10000"/>
                  <a:gd name="connsiteY41" fmla="*/ 3317 h 10000"/>
                  <a:gd name="connsiteX42" fmla="*/ 8118 w 10000"/>
                  <a:gd name="connsiteY42" fmla="*/ 2731 h 10000"/>
                  <a:gd name="connsiteX43" fmla="*/ 8731 w 10000"/>
                  <a:gd name="connsiteY43" fmla="*/ 2060 h 10000"/>
                  <a:gd name="connsiteX44" fmla="*/ 9365 w 10000"/>
                  <a:gd name="connsiteY44" fmla="*/ 1497 h 10000"/>
                  <a:gd name="connsiteX45" fmla="*/ 8928 w 10000"/>
                  <a:gd name="connsiteY45" fmla="*/ 1114 h 10000"/>
                  <a:gd name="connsiteX46" fmla="*/ 8753 w 10000"/>
                  <a:gd name="connsiteY46" fmla="*/ 695 h 10000"/>
                  <a:gd name="connsiteX47" fmla="*/ 8534 w 10000"/>
                  <a:gd name="connsiteY47" fmla="*/ 395 h 10000"/>
                  <a:gd name="connsiteX48" fmla="*/ 8884 w 10000"/>
                  <a:gd name="connsiteY48" fmla="*/ 192 h 10000"/>
                  <a:gd name="connsiteX49" fmla="*/ 9190 w 10000"/>
                  <a:gd name="connsiteY49" fmla="*/ 96 h 10000"/>
                  <a:gd name="connsiteX50" fmla="*/ 9672 w 10000"/>
                  <a:gd name="connsiteY50" fmla="*/ 168 h 10000"/>
                  <a:gd name="connsiteX51" fmla="*/ 9781 w 10000"/>
                  <a:gd name="connsiteY51" fmla="*/ 60 h 10000"/>
                  <a:gd name="connsiteX52" fmla="*/ 9978 w 10000"/>
                  <a:gd name="connsiteY52" fmla="*/ 12 h 10000"/>
                  <a:gd name="connsiteX53" fmla="*/ 10000 w 10000"/>
                  <a:gd name="connsiteY53" fmla="*/ 0 h 10000"/>
                  <a:gd name="connsiteX54" fmla="*/ 9168 w 10000"/>
                  <a:gd name="connsiteY54" fmla="*/ 0 h 10000"/>
                  <a:gd name="connsiteX55" fmla="*/ 9168 w 10000"/>
                  <a:gd name="connsiteY55" fmla="*/ 0 h 10000"/>
                  <a:gd name="connsiteX56" fmla="*/ 2954 w 10000"/>
                  <a:gd name="connsiteY56" fmla="*/ 48 h 10000"/>
                  <a:gd name="connsiteX57" fmla="*/ 1554 w 10000"/>
                  <a:gd name="connsiteY57" fmla="*/ 72 h 10000"/>
                  <a:gd name="connsiteX58" fmla="*/ 1554 w 10000"/>
                  <a:gd name="connsiteY58" fmla="*/ 72 h 10000"/>
                  <a:gd name="connsiteX59" fmla="*/ 919 w 10000"/>
                  <a:gd name="connsiteY59" fmla="*/ 1617 h 10000"/>
                  <a:gd name="connsiteX60" fmla="*/ 1969 w 10000"/>
                  <a:gd name="connsiteY60" fmla="*/ 2024 h 10000"/>
                  <a:gd name="connsiteX61" fmla="*/ 0 w 10000"/>
                  <a:gd name="connsiteY61" fmla="*/ 3365 h 10000"/>
                  <a:gd name="connsiteX62" fmla="*/ 678 w 10000"/>
                  <a:gd name="connsiteY62" fmla="*/ 3641 h 10000"/>
                  <a:gd name="connsiteX63" fmla="*/ 678 w 10000"/>
                  <a:gd name="connsiteY63" fmla="*/ 3641 h 10000"/>
                  <a:gd name="connsiteX64" fmla="*/ 2691 w 10000"/>
                  <a:gd name="connsiteY64" fmla="*/ 4431 h 10000"/>
                  <a:gd name="connsiteX65" fmla="*/ 1313 w 10000"/>
                  <a:gd name="connsiteY65" fmla="*/ 5449 h 10000"/>
                  <a:gd name="connsiteX66" fmla="*/ 2648 w 10000"/>
                  <a:gd name="connsiteY66" fmla="*/ 6000 h 10000"/>
                  <a:gd name="connsiteX67" fmla="*/ 1335 w 10000"/>
                  <a:gd name="connsiteY67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545 w 10000"/>
                  <a:gd name="connsiteY12" fmla="*/ 9257 h 10000"/>
                  <a:gd name="connsiteX13" fmla="*/ 3939 w 10000"/>
                  <a:gd name="connsiteY13" fmla="*/ 9234 h 10000"/>
                  <a:gd name="connsiteX14" fmla="*/ 4967 w 10000"/>
                  <a:gd name="connsiteY14" fmla="*/ 9090 h 10000"/>
                  <a:gd name="connsiteX15" fmla="*/ 6149 w 10000"/>
                  <a:gd name="connsiteY15" fmla="*/ 8635 h 10000"/>
                  <a:gd name="connsiteX16" fmla="*/ 6193 w 10000"/>
                  <a:gd name="connsiteY16" fmla="*/ 8383 h 10000"/>
                  <a:gd name="connsiteX17" fmla="*/ 6565 w 10000"/>
                  <a:gd name="connsiteY17" fmla="*/ 8275 h 10000"/>
                  <a:gd name="connsiteX18" fmla="*/ 6740 w 10000"/>
                  <a:gd name="connsiteY18" fmla="*/ 7988 h 10000"/>
                  <a:gd name="connsiteX19" fmla="*/ 6761 w 10000"/>
                  <a:gd name="connsiteY19" fmla="*/ 8120 h 10000"/>
                  <a:gd name="connsiteX20" fmla="*/ 6783 w 10000"/>
                  <a:gd name="connsiteY20" fmla="*/ 8132 h 10000"/>
                  <a:gd name="connsiteX21" fmla="*/ 7002 w 10000"/>
                  <a:gd name="connsiteY21" fmla="*/ 8048 h 10000"/>
                  <a:gd name="connsiteX22" fmla="*/ 7199 w 10000"/>
                  <a:gd name="connsiteY22" fmla="*/ 7988 h 10000"/>
                  <a:gd name="connsiteX23" fmla="*/ 7484 w 10000"/>
                  <a:gd name="connsiteY23" fmla="*/ 7497 h 10000"/>
                  <a:gd name="connsiteX24" fmla="*/ 7505 w 10000"/>
                  <a:gd name="connsiteY24" fmla="*/ 7006 h 10000"/>
                  <a:gd name="connsiteX25" fmla="*/ 7659 w 10000"/>
                  <a:gd name="connsiteY25" fmla="*/ 6754 h 10000"/>
                  <a:gd name="connsiteX26" fmla="*/ 8140 w 10000"/>
                  <a:gd name="connsiteY26" fmla="*/ 6766 h 10000"/>
                  <a:gd name="connsiteX27" fmla="*/ 8315 w 10000"/>
                  <a:gd name="connsiteY27" fmla="*/ 6671 h 10000"/>
                  <a:gd name="connsiteX28" fmla="*/ 8184 w 10000"/>
                  <a:gd name="connsiteY28" fmla="*/ 6503 h 10000"/>
                  <a:gd name="connsiteX29" fmla="*/ 8381 w 10000"/>
                  <a:gd name="connsiteY29" fmla="*/ 6359 h 10000"/>
                  <a:gd name="connsiteX30" fmla="*/ 8206 w 10000"/>
                  <a:gd name="connsiteY30" fmla="*/ 6216 h 10000"/>
                  <a:gd name="connsiteX31" fmla="*/ 8053 w 10000"/>
                  <a:gd name="connsiteY31" fmla="*/ 6192 h 10000"/>
                  <a:gd name="connsiteX32" fmla="*/ 8140 w 10000"/>
                  <a:gd name="connsiteY32" fmla="*/ 6084 h 10000"/>
                  <a:gd name="connsiteX33" fmla="*/ 7615 w 10000"/>
                  <a:gd name="connsiteY33" fmla="*/ 5293 h 10000"/>
                  <a:gd name="connsiteX34" fmla="*/ 7068 w 10000"/>
                  <a:gd name="connsiteY34" fmla="*/ 4419 h 10000"/>
                  <a:gd name="connsiteX35" fmla="*/ 6871 w 10000"/>
                  <a:gd name="connsiteY35" fmla="*/ 4335 h 10000"/>
                  <a:gd name="connsiteX36" fmla="*/ 6827 w 10000"/>
                  <a:gd name="connsiteY36" fmla="*/ 4323 h 10000"/>
                  <a:gd name="connsiteX37" fmla="*/ 6783 w 10000"/>
                  <a:gd name="connsiteY37" fmla="*/ 4060 h 10000"/>
                  <a:gd name="connsiteX38" fmla="*/ 6827 w 10000"/>
                  <a:gd name="connsiteY38" fmla="*/ 3892 h 10000"/>
                  <a:gd name="connsiteX39" fmla="*/ 7462 w 10000"/>
                  <a:gd name="connsiteY39" fmla="*/ 3497 h 10000"/>
                  <a:gd name="connsiteX40" fmla="*/ 7856 w 10000"/>
                  <a:gd name="connsiteY40" fmla="*/ 3317 h 10000"/>
                  <a:gd name="connsiteX41" fmla="*/ 8118 w 10000"/>
                  <a:gd name="connsiteY41" fmla="*/ 2731 h 10000"/>
                  <a:gd name="connsiteX42" fmla="*/ 8731 w 10000"/>
                  <a:gd name="connsiteY42" fmla="*/ 2060 h 10000"/>
                  <a:gd name="connsiteX43" fmla="*/ 9365 w 10000"/>
                  <a:gd name="connsiteY43" fmla="*/ 1497 h 10000"/>
                  <a:gd name="connsiteX44" fmla="*/ 8928 w 10000"/>
                  <a:gd name="connsiteY44" fmla="*/ 1114 h 10000"/>
                  <a:gd name="connsiteX45" fmla="*/ 8753 w 10000"/>
                  <a:gd name="connsiteY45" fmla="*/ 695 h 10000"/>
                  <a:gd name="connsiteX46" fmla="*/ 8534 w 10000"/>
                  <a:gd name="connsiteY46" fmla="*/ 395 h 10000"/>
                  <a:gd name="connsiteX47" fmla="*/ 8884 w 10000"/>
                  <a:gd name="connsiteY47" fmla="*/ 192 h 10000"/>
                  <a:gd name="connsiteX48" fmla="*/ 9190 w 10000"/>
                  <a:gd name="connsiteY48" fmla="*/ 96 h 10000"/>
                  <a:gd name="connsiteX49" fmla="*/ 9672 w 10000"/>
                  <a:gd name="connsiteY49" fmla="*/ 168 h 10000"/>
                  <a:gd name="connsiteX50" fmla="*/ 9781 w 10000"/>
                  <a:gd name="connsiteY50" fmla="*/ 60 h 10000"/>
                  <a:gd name="connsiteX51" fmla="*/ 9978 w 10000"/>
                  <a:gd name="connsiteY51" fmla="*/ 12 h 10000"/>
                  <a:gd name="connsiteX52" fmla="*/ 10000 w 10000"/>
                  <a:gd name="connsiteY52" fmla="*/ 0 h 10000"/>
                  <a:gd name="connsiteX53" fmla="*/ 9168 w 10000"/>
                  <a:gd name="connsiteY53" fmla="*/ 0 h 10000"/>
                  <a:gd name="connsiteX54" fmla="*/ 9168 w 10000"/>
                  <a:gd name="connsiteY54" fmla="*/ 0 h 10000"/>
                  <a:gd name="connsiteX55" fmla="*/ 2954 w 10000"/>
                  <a:gd name="connsiteY55" fmla="*/ 48 h 10000"/>
                  <a:gd name="connsiteX56" fmla="*/ 1554 w 10000"/>
                  <a:gd name="connsiteY56" fmla="*/ 72 h 10000"/>
                  <a:gd name="connsiteX57" fmla="*/ 1554 w 10000"/>
                  <a:gd name="connsiteY57" fmla="*/ 72 h 10000"/>
                  <a:gd name="connsiteX58" fmla="*/ 919 w 10000"/>
                  <a:gd name="connsiteY58" fmla="*/ 1617 h 10000"/>
                  <a:gd name="connsiteX59" fmla="*/ 1969 w 10000"/>
                  <a:gd name="connsiteY59" fmla="*/ 2024 h 10000"/>
                  <a:gd name="connsiteX60" fmla="*/ 0 w 10000"/>
                  <a:gd name="connsiteY60" fmla="*/ 3365 h 10000"/>
                  <a:gd name="connsiteX61" fmla="*/ 678 w 10000"/>
                  <a:gd name="connsiteY61" fmla="*/ 3641 h 10000"/>
                  <a:gd name="connsiteX62" fmla="*/ 678 w 10000"/>
                  <a:gd name="connsiteY62" fmla="*/ 3641 h 10000"/>
                  <a:gd name="connsiteX63" fmla="*/ 2691 w 10000"/>
                  <a:gd name="connsiteY63" fmla="*/ 4431 h 10000"/>
                  <a:gd name="connsiteX64" fmla="*/ 1313 w 10000"/>
                  <a:gd name="connsiteY64" fmla="*/ 5449 h 10000"/>
                  <a:gd name="connsiteX65" fmla="*/ 2648 w 10000"/>
                  <a:gd name="connsiteY65" fmla="*/ 6000 h 10000"/>
                  <a:gd name="connsiteX66" fmla="*/ 1335 w 10000"/>
                  <a:gd name="connsiteY66" fmla="*/ 6946 h 10000"/>
                  <a:gd name="connsiteX0" fmla="*/ 1335 w 10000"/>
                  <a:gd name="connsiteY0" fmla="*/ 6946 h 10000"/>
                  <a:gd name="connsiteX1" fmla="*/ 2319 w 10000"/>
                  <a:gd name="connsiteY1" fmla="*/ 7689 h 10000"/>
                  <a:gd name="connsiteX2" fmla="*/ 1532 w 10000"/>
                  <a:gd name="connsiteY2" fmla="*/ 8299 h 10000"/>
                  <a:gd name="connsiteX3" fmla="*/ 832 w 10000"/>
                  <a:gd name="connsiteY3" fmla="*/ 8515 h 10000"/>
                  <a:gd name="connsiteX4" fmla="*/ 2801 w 10000"/>
                  <a:gd name="connsiteY4" fmla="*/ 10000 h 10000"/>
                  <a:gd name="connsiteX5" fmla="*/ 2801 w 10000"/>
                  <a:gd name="connsiteY5" fmla="*/ 10000 h 10000"/>
                  <a:gd name="connsiteX6" fmla="*/ 3107 w 10000"/>
                  <a:gd name="connsiteY6" fmla="*/ 9928 h 10000"/>
                  <a:gd name="connsiteX7" fmla="*/ 3129 w 10000"/>
                  <a:gd name="connsiteY7" fmla="*/ 9916 h 10000"/>
                  <a:gd name="connsiteX8" fmla="*/ 3063 w 10000"/>
                  <a:gd name="connsiteY8" fmla="*/ 9749 h 10000"/>
                  <a:gd name="connsiteX9" fmla="*/ 3107 w 10000"/>
                  <a:gd name="connsiteY9" fmla="*/ 9641 h 10000"/>
                  <a:gd name="connsiteX10" fmla="*/ 3435 w 10000"/>
                  <a:gd name="connsiteY10" fmla="*/ 9437 h 10000"/>
                  <a:gd name="connsiteX11" fmla="*/ 3523 w 10000"/>
                  <a:gd name="connsiteY11" fmla="*/ 9257 h 10000"/>
                  <a:gd name="connsiteX12" fmla="*/ 3939 w 10000"/>
                  <a:gd name="connsiteY12" fmla="*/ 9234 h 10000"/>
                  <a:gd name="connsiteX13" fmla="*/ 4967 w 10000"/>
                  <a:gd name="connsiteY13" fmla="*/ 9090 h 10000"/>
                  <a:gd name="connsiteX14" fmla="*/ 6149 w 10000"/>
                  <a:gd name="connsiteY14" fmla="*/ 8635 h 10000"/>
                  <a:gd name="connsiteX15" fmla="*/ 6193 w 10000"/>
                  <a:gd name="connsiteY15" fmla="*/ 8383 h 10000"/>
                  <a:gd name="connsiteX16" fmla="*/ 6565 w 10000"/>
                  <a:gd name="connsiteY16" fmla="*/ 8275 h 10000"/>
                  <a:gd name="connsiteX17" fmla="*/ 6740 w 10000"/>
                  <a:gd name="connsiteY17" fmla="*/ 7988 h 10000"/>
                  <a:gd name="connsiteX18" fmla="*/ 6761 w 10000"/>
                  <a:gd name="connsiteY18" fmla="*/ 8120 h 10000"/>
                  <a:gd name="connsiteX19" fmla="*/ 6783 w 10000"/>
                  <a:gd name="connsiteY19" fmla="*/ 8132 h 10000"/>
                  <a:gd name="connsiteX20" fmla="*/ 7002 w 10000"/>
                  <a:gd name="connsiteY20" fmla="*/ 8048 h 10000"/>
                  <a:gd name="connsiteX21" fmla="*/ 7199 w 10000"/>
                  <a:gd name="connsiteY21" fmla="*/ 7988 h 10000"/>
                  <a:gd name="connsiteX22" fmla="*/ 7484 w 10000"/>
                  <a:gd name="connsiteY22" fmla="*/ 7497 h 10000"/>
                  <a:gd name="connsiteX23" fmla="*/ 7505 w 10000"/>
                  <a:gd name="connsiteY23" fmla="*/ 7006 h 10000"/>
                  <a:gd name="connsiteX24" fmla="*/ 7659 w 10000"/>
                  <a:gd name="connsiteY24" fmla="*/ 6754 h 10000"/>
                  <a:gd name="connsiteX25" fmla="*/ 8140 w 10000"/>
                  <a:gd name="connsiteY25" fmla="*/ 6766 h 10000"/>
                  <a:gd name="connsiteX26" fmla="*/ 8315 w 10000"/>
                  <a:gd name="connsiteY26" fmla="*/ 6671 h 10000"/>
                  <a:gd name="connsiteX27" fmla="*/ 8184 w 10000"/>
                  <a:gd name="connsiteY27" fmla="*/ 6503 h 10000"/>
                  <a:gd name="connsiteX28" fmla="*/ 8381 w 10000"/>
                  <a:gd name="connsiteY28" fmla="*/ 6359 h 10000"/>
                  <a:gd name="connsiteX29" fmla="*/ 8206 w 10000"/>
                  <a:gd name="connsiteY29" fmla="*/ 6216 h 10000"/>
                  <a:gd name="connsiteX30" fmla="*/ 8053 w 10000"/>
                  <a:gd name="connsiteY30" fmla="*/ 6192 h 10000"/>
                  <a:gd name="connsiteX31" fmla="*/ 8140 w 10000"/>
                  <a:gd name="connsiteY31" fmla="*/ 6084 h 10000"/>
                  <a:gd name="connsiteX32" fmla="*/ 7615 w 10000"/>
                  <a:gd name="connsiteY32" fmla="*/ 5293 h 10000"/>
                  <a:gd name="connsiteX33" fmla="*/ 7068 w 10000"/>
                  <a:gd name="connsiteY33" fmla="*/ 4419 h 10000"/>
                  <a:gd name="connsiteX34" fmla="*/ 6871 w 10000"/>
                  <a:gd name="connsiteY34" fmla="*/ 4335 h 10000"/>
                  <a:gd name="connsiteX35" fmla="*/ 6827 w 10000"/>
                  <a:gd name="connsiteY35" fmla="*/ 4323 h 10000"/>
                  <a:gd name="connsiteX36" fmla="*/ 6783 w 10000"/>
                  <a:gd name="connsiteY36" fmla="*/ 4060 h 10000"/>
                  <a:gd name="connsiteX37" fmla="*/ 6827 w 10000"/>
                  <a:gd name="connsiteY37" fmla="*/ 3892 h 10000"/>
                  <a:gd name="connsiteX38" fmla="*/ 7462 w 10000"/>
                  <a:gd name="connsiteY38" fmla="*/ 3497 h 10000"/>
                  <a:gd name="connsiteX39" fmla="*/ 7856 w 10000"/>
                  <a:gd name="connsiteY39" fmla="*/ 3317 h 10000"/>
                  <a:gd name="connsiteX40" fmla="*/ 8118 w 10000"/>
                  <a:gd name="connsiteY40" fmla="*/ 2731 h 10000"/>
                  <a:gd name="connsiteX41" fmla="*/ 8731 w 10000"/>
                  <a:gd name="connsiteY41" fmla="*/ 2060 h 10000"/>
                  <a:gd name="connsiteX42" fmla="*/ 9365 w 10000"/>
                  <a:gd name="connsiteY42" fmla="*/ 1497 h 10000"/>
                  <a:gd name="connsiteX43" fmla="*/ 8928 w 10000"/>
                  <a:gd name="connsiteY43" fmla="*/ 1114 h 10000"/>
                  <a:gd name="connsiteX44" fmla="*/ 8753 w 10000"/>
                  <a:gd name="connsiteY44" fmla="*/ 695 h 10000"/>
                  <a:gd name="connsiteX45" fmla="*/ 8534 w 10000"/>
                  <a:gd name="connsiteY45" fmla="*/ 395 h 10000"/>
                  <a:gd name="connsiteX46" fmla="*/ 8884 w 10000"/>
                  <a:gd name="connsiteY46" fmla="*/ 192 h 10000"/>
                  <a:gd name="connsiteX47" fmla="*/ 9190 w 10000"/>
                  <a:gd name="connsiteY47" fmla="*/ 96 h 10000"/>
                  <a:gd name="connsiteX48" fmla="*/ 9672 w 10000"/>
                  <a:gd name="connsiteY48" fmla="*/ 168 h 10000"/>
                  <a:gd name="connsiteX49" fmla="*/ 9781 w 10000"/>
                  <a:gd name="connsiteY49" fmla="*/ 60 h 10000"/>
                  <a:gd name="connsiteX50" fmla="*/ 9978 w 10000"/>
                  <a:gd name="connsiteY50" fmla="*/ 12 h 10000"/>
                  <a:gd name="connsiteX51" fmla="*/ 10000 w 10000"/>
                  <a:gd name="connsiteY51" fmla="*/ 0 h 10000"/>
                  <a:gd name="connsiteX52" fmla="*/ 9168 w 10000"/>
                  <a:gd name="connsiteY52" fmla="*/ 0 h 10000"/>
                  <a:gd name="connsiteX53" fmla="*/ 9168 w 10000"/>
                  <a:gd name="connsiteY53" fmla="*/ 0 h 10000"/>
                  <a:gd name="connsiteX54" fmla="*/ 2954 w 10000"/>
                  <a:gd name="connsiteY54" fmla="*/ 48 h 10000"/>
                  <a:gd name="connsiteX55" fmla="*/ 1554 w 10000"/>
                  <a:gd name="connsiteY55" fmla="*/ 72 h 10000"/>
                  <a:gd name="connsiteX56" fmla="*/ 1554 w 10000"/>
                  <a:gd name="connsiteY56" fmla="*/ 72 h 10000"/>
                  <a:gd name="connsiteX57" fmla="*/ 919 w 10000"/>
                  <a:gd name="connsiteY57" fmla="*/ 1617 h 10000"/>
                  <a:gd name="connsiteX58" fmla="*/ 1969 w 10000"/>
                  <a:gd name="connsiteY58" fmla="*/ 2024 h 10000"/>
                  <a:gd name="connsiteX59" fmla="*/ 0 w 10000"/>
                  <a:gd name="connsiteY59" fmla="*/ 3365 h 10000"/>
                  <a:gd name="connsiteX60" fmla="*/ 678 w 10000"/>
                  <a:gd name="connsiteY60" fmla="*/ 3641 h 10000"/>
                  <a:gd name="connsiteX61" fmla="*/ 678 w 10000"/>
                  <a:gd name="connsiteY61" fmla="*/ 3641 h 10000"/>
                  <a:gd name="connsiteX62" fmla="*/ 2691 w 10000"/>
                  <a:gd name="connsiteY62" fmla="*/ 4431 h 10000"/>
                  <a:gd name="connsiteX63" fmla="*/ 1313 w 10000"/>
                  <a:gd name="connsiteY63" fmla="*/ 5449 h 10000"/>
                  <a:gd name="connsiteX64" fmla="*/ 2648 w 10000"/>
                  <a:gd name="connsiteY64" fmla="*/ 6000 h 10000"/>
                  <a:gd name="connsiteX65" fmla="*/ 1335 w 10000"/>
                  <a:gd name="connsiteY65" fmla="*/ 694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000" h="10000">
                    <a:moveTo>
                      <a:pt x="1335" y="6946"/>
                    </a:moveTo>
                    <a:lnTo>
                      <a:pt x="2319" y="7689"/>
                    </a:lnTo>
                    <a:lnTo>
                      <a:pt x="1532" y="8299"/>
                    </a:lnTo>
                    <a:lnTo>
                      <a:pt x="832" y="8515"/>
                    </a:lnTo>
                    <a:lnTo>
                      <a:pt x="2801" y="10000"/>
                    </a:lnTo>
                    <a:lnTo>
                      <a:pt x="2801" y="10000"/>
                    </a:lnTo>
                    <a:cubicBezTo>
                      <a:pt x="2910" y="9976"/>
                      <a:pt x="3042" y="9988"/>
                      <a:pt x="3107" y="9928"/>
                    </a:cubicBezTo>
                    <a:cubicBezTo>
                      <a:pt x="3107" y="9916"/>
                      <a:pt x="3107" y="9928"/>
                      <a:pt x="3129" y="9916"/>
                    </a:cubicBezTo>
                    <a:cubicBezTo>
                      <a:pt x="3151" y="9844"/>
                      <a:pt x="3063" y="9808"/>
                      <a:pt x="3063" y="9749"/>
                    </a:cubicBezTo>
                    <a:cubicBezTo>
                      <a:pt x="3063" y="9713"/>
                      <a:pt x="3195" y="9677"/>
                      <a:pt x="3107" y="9641"/>
                    </a:cubicBezTo>
                    <a:cubicBezTo>
                      <a:pt x="2801" y="9497"/>
                      <a:pt x="3479" y="9521"/>
                      <a:pt x="3435" y="9437"/>
                    </a:cubicBezTo>
                    <a:cubicBezTo>
                      <a:pt x="3348" y="9317"/>
                      <a:pt x="3435" y="9353"/>
                      <a:pt x="3523" y="9257"/>
                    </a:cubicBezTo>
                    <a:lnTo>
                      <a:pt x="3939" y="9234"/>
                    </a:lnTo>
                    <a:cubicBezTo>
                      <a:pt x="4176" y="9206"/>
                      <a:pt x="4599" y="9190"/>
                      <a:pt x="4967" y="9090"/>
                    </a:cubicBezTo>
                    <a:cubicBezTo>
                      <a:pt x="5277" y="8992"/>
                      <a:pt x="5945" y="8753"/>
                      <a:pt x="6149" y="8635"/>
                    </a:cubicBezTo>
                    <a:cubicBezTo>
                      <a:pt x="6214" y="8563"/>
                      <a:pt x="6127" y="8443"/>
                      <a:pt x="6193" y="8383"/>
                    </a:cubicBezTo>
                    <a:cubicBezTo>
                      <a:pt x="6302" y="8299"/>
                      <a:pt x="6474" y="8341"/>
                      <a:pt x="6565" y="8275"/>
                    </a:cubicBezTo>
                    <a:cubicBezTo>
                      <a:pt x="6656" y="8209"/>
                      <a:pt x="6708" y="8014"/>
                      <a:pt x="6740" y="7988"/>
                    </a:cubicBezTo>
                    <a:cubicBezTo>
                      <a:pt x="6805" y="8012"/>
                      <a:pt x="6761" y="8084"/>
                      <a:pt x="6761" y="8120"/>
                    </a:cubicBezTo>
                    <a:cubicBezTo>
                      <a:pt x="6768" y="8124"/>
                      <a:pt x="6776" y="8128"/>
                      <a:pt x="6783" y="8132"/>
                    </a:cubicBezTo>
                    <a:cubicBezTo>
                      <a:pt x="6849" y="8132"/>
                      <a:pt x="6980" y="8084"/>
                      <a:pt x="7002" y="8048"/>
                    </a:cubicBezTo>
                    <a:cubicBezTo>
                      <a:pt x="7068" y="7976"/>
                      <a:pt x="7119" y="8080"/>
                      <a:pt x="7199" y="7988"/>
                    </a:cubicBezTo>
                    <a:cubicBezTo>
                      <a:pt x="7279" y="7896"/>
                      <a:pt x="7386" y="7611"/>
                      <a:pt x="7484" y="7497"/>
                    </a:cubicBezTo>
                    <a:cubicBezTo>
                      <a:pt x="7535" y="7333"/>
                      <a:pt x="7476" y="7130"/>
                      <a:pt x="7505" y="7006"/>
                    </a:cubicBezTo>
                    <a:cubicBezTo>
                      <a:pt x="7534" y="6882"/>
                      <a:pt x="7330" y="6754"/>
                      <a:pt x="7659" y="6754"/>
                    </a:cubicBezTo>
                    <a:cubicBezTo>
                      <a:pt x="7790" y="6754"/>
                      <a:pt x="8118" y="6862"/>
                      <a:pt x="8140" y="6766"/>
                    </a:cubicBezTo>
                    <a:cubicBezTo>
                      <a:pt x="8140" y="6695"/>
                      <a:pt x="8293" y="6719"/>
                      <a:pt x="8315" y="6671"/>
                    </a:cubicBezTo>
                    <a:cubicBezTo>
                      <a:pt x="8337" y="6611"/>
                      <a:pt x="8184" y="6563"/>
                      <a:pt x="8184" y="6503"/>
                    </a:cubicBezTo>
                    <a:cubicBezTo>
                      <a:pt x="8195" y="6451"/>
                      <a:pt x="8377" y="6407"/>
                      <a:pt x="8381" y="6359"/>
                    </a:cubicBezTo>
                    <a:cubicBezTo>
                      <a:pt x="8118" y="6347"/>
                      <a:pt x="8359" y="6251"/>
                      <a:pt x="8206" y="6216"/>
                    </a:cubicBezTo>
                    <a:cubicBezTo>
                      <a:pt x="8162" y="6216"/>
                      <a:pt x="8053" y="6204"/>
                      <a:pt x="8053" y="6192"/>
                    </a:cubicBezTo>
                    <a:cubicBezTo>
                      <a:pt x="8031" y="6156"/>
                      <a:pt x="8074" y="6096"/>
                      <a:pt x="8140" y="6084"/>
                    </a:cubicBezTo>
                    <a:cubicBezTo>
                      <a:pt x="8067" y="5934"/>
                      <a:pt x="7739" y="5463"/>
                      <a:pt x="7615" y="5293"/>
                    </a:cubicBezTo>
                    <a:cubicBezTo>
                      <a:pt x="7436" y="5016"/>
                      <a:pt x="7192" y="4579"/>
                      <a:pt x="7068" y="4419"/>
                    </a:cubicBezTo>
                    <a:cubicBezTo>
                      <a:pt x="6980" y="4371"/>
                      <a:pt x="6937" y="4371"/>
                      <a:pt x="6871" y="4335"/>
                    </a:cubicBezTo>
                    <a:cubicBezTo>
                      <a:pt x="6849" y="4335"/>
                      <a:pt x="6827" y="4323"/>
                      <a:pt x="6827" y="4323"/>
                    </a:cubicBezTo>
                    <a:cubicBezTo>
                      <a:pt x="6761" y="4240"/>
                      <a:pt x="6849" y="4144"/>
                      <a:pt x="6783" y="4060"/>
                    </a:cubicBezTo>
                    <a:cubicBezTo>
                      <a:pt x="6718" y="3988"/>
                      <a:pt x="6674" y="3952"/>
                      <a:pt x="6827" y="3892"/>
                    </a:cubicBezTo>
                    <a:cubicBezTo>
                      <a:pt x="7112" y="3784"/>
                      <a:pt x="7309" y="3677"/>
                      <a:pt x="7462" y="3497"/>
                    </a:cubicBezTo>
                    <a:cubicBezTo>
                      <a:pt x="7549" y="3377"/>
                      <a:pt x="7877" y="3485"/>
                      <a:pt x="7856" y="3317"/>
                    </a:cubicBezTo>
                    <a:cubicBezTo>
                      <a:pt x="7965" y="3189"/>
                      <a:pt x="8063" y="2861"/>
                      <a:pt x="8118" y="2731"/>
                    </a:cubicBezTo>
                    <a:cubicBezTo>
                      <a:pt x="8264" y="2522"/>
                      <a:pt x="8523" y="2266"/>
                      <a:pt x="8731" y="2060"/>
                    </a:cubicBezTo>
                    <a:cubicBezTo>
                      <a:pt x="8895" y="1922"/>
                      <a:pt x="9332" y="1655"/>
                      <a:pt x="9365" y="1497"/>
                    </a:cubicBezTo>
                    <a:cubicBezTo>
                      <a:pt x="9147" y="1425"/>
                      <a:pt x="8928" y="1257"/>
                      <a:pt x="8928" y="1114"/>
                    </a:cubicBezTo>
                    <a:cubicBezTo>
                      <a:pt x="8928" y="958"/>
                      <a:pt x="9037" y="790"/>
                      <a:pt x="8753" y="695"/>
                    </a:cubicBezTo>
                    <a:cubicBezTo>
                      <a:pt x="8687" y="575"/>
                      <a:pt x="8534" y="527"/>
                      <a:pt x="8534" y="395"/>
                    </a:cubicBezTo>
                    <a:cubicBezTo>
                      <a:pt x="8534" y="263"/>
                      <a:pt x="8731" y="263"/>
                      <a:pt x="8884" y="192"/>
                    </a:cubicBezTo>
                    <a:cubicBezTo>
                      <a:pt x="8950" y="168"/>
                      <a:pt x="9081" y="84"/>
                      <a:pt x="9190" y="96"/>
                    </a:cubicBezTo>
                    <a:cubicBezTo>
                      <a:pt x="9322" y="120"/>
                      <a:pt x="9519" y="216"/>
                      <a:pt x="9672" y="168"/>
                    </a:cubicBezTo>
                    <a:cubicBezTo>
                      <a:pt x="9716" y="144"/>
                      <a:pt x="9737" y="84"/>
                      <a:pt x="9781" y="60"/>
                    </a:cubicBezTo>
                    <a:cubicBezTo>
                      <a:pt x="9825" y="36"/>
                      <a:pt x="9934" y="24"/>
                      <a:pt x="9978" y="12"/>
                    </a:cubicBezTo>
                    <a:cubicBezTo>
                      <a:pt x="9985" y="8"/>
                      <a:pt x="9993" y="4"/>
                      <a:pt x="10000" y="0"/>
                    </a:cubicBezTo>
                    <a:lnTo>
                      <a:pt x="9168" y="0"/>
                    </a:lnTo>
                    <a:lnTo>
                      <a:pt x="9168" y="0"/>
                    </a:lnTo>
                    <a:lnTo>
                      <a:pt x="2954" y="48"/>
                    </a:lnTo>
                    <a:lnTo>
                      <a:pt x="1554" y="72"/>
                    </a:lnTo>
                    <a:lnTo>
                      <a:pt x="1554" y="72"/>
                    </a:lnTo>
                    <a:lnTo>
                      <a:pt x="919" y="1617"/>
                    </a:lnTo>
                    <a:lnTo>
                      <a:pt x="1969" y="2024"/>
                    </a:lnTo>
                    <a:lnTo>
                      <a:pt x="0" y="3365"/>
                    </a:lnTo>
                    <a:lnTo>
                      <a:pt x="678" y="3641"/>
                    </a:lnTo>
                    <a:lnTo>
                      <a:pt x="678" y="3641"/>
                    </a:lnTo>
                    <a:lnTo>
                      <a:pt x="2691" y="4431"/>
                    </a:lnTo>
                    <a:lnTo>
                      <a:pt x="1313" y="5449"/>
                    </a:lnTo>
                    <a:lnTo>
                      <a:pt x="2648" y="6000"/>
                    </a:lnTo>
                    <a:lnTo>
                      <a:pt x="1335" y="694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79" name="Freeform 13">
                <a:extLst>
                  <a:ext uri="{FF2B5EF4-FFF2-40B4-BE49-F238E27FC236}">
                    <a16:creationId xmlns:a16="http://schemas.microsoft.com/office/drawing/2014/main" id="{E8AE0B0E-7F57-004D-A975-49D2DC229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1" y="1409701"/>
                <a:ext cx="979488" cy="1370013"/>
              </a:xfrm>
              <a:custGeom>
                <a:avLst/>
                <a:gdLst>
                  <a:gd name="T0" fmla="*/ 60 w 540"/>
                  <a:gd name="T1" fmla="*/ 703 h 756"/>
                  <a:gd name="T2" fmla="*/ 116 w 540"/>
                  <a:gd name="T3" fmla="*/ 729 h 756"/>
                  <a:gd name="T4" fmla="*/ 241 w 540"/>
                  <a:gd name="T5" fmla="*/ 718 h 756"/>
                  <a:gd name="T6" fmla="*/ 339 w 540"/>
                  <a:gd name="T7" fmla="*/ 756 h 756"/>
                  <a:gd name="T8" fmla="*/ 339 w 540"/>
                  <a:gd name="T9" fmla="*/ 756 h 756"/>
                  <a:gd name="T10" fmla="*/ 337 w 540"/>
                  <a:gd name="T11" fmla="*/ 748 h 756"/>
                  <a:gd name="T12" fmla="*/ 334 w 540"/>
                  <a:gd name="T13" fmla="*/ 716 h 756"/>
                  <a:gd name="T14" fmla="*/ 335 w 540"/>
                  <a:gd name="T15" fmla="*/ 712 h 756"/>
                  <a:gd name="T16" fmla="*/ 335 w 540"/>
                  <a:gd name="T17" fmla="*/ 710 h 756"/>
                  <a:gd name="T18" fmla="*/ 335 w 540"/>
                  <a:gd name="T19" fmla="*/ 709 h 756"/>
                  <a:gd name="T20" fmla="*/ 340 w 540"/>
                  <a:gd name="T21" fmla="*/ 701 h 756"/>
                  <a:gd name="T22" fmla="*/ 342 w 540"/>
                  <a:gd name="T23" fmla="*/ 690 h 756"/>
                  <a:gd name="T24" fmla="*/ 344 w 540"/>
                  <a:gd name="T25" fmla="*/ 668 h 756"/>
                  <a:gd name="T26" fmla="*/ 335 w 540"/>
                  <a:gd name="T27" fmla="*/ 646 h 756"/>
                  <a:gd name="T28" fmla="*/ 331 w 540"/>
                  <a:gd name="T29" fmla="*/ 627 h 756"/>
                  <a:gd name="T30" fmla="*/ 355 w 540"/>
                  <a:gd name="T31" fmla="*/ 596 h 756"/>
                  <a:gd name="T32" fmla="*/ 372 w 540"/>
                  <a:gd name="T33" fmla="*/ 567 h 756"/>
                  <a:gd name="T34" fmla="*/ 399 w 540"/>
                  <a:gd name="T35" fmla="*/ 552 h 756"/>
                  <a:gd name="T36" fmla="*/ 410 w 540"/>
                  <a:gd name="T37" fmla="*/ 547 h 756"/>
                  <a:gd name="T38" fmla="*/ 429 w 540"/>
                  <a:gd name="T39" fmla="*/ 547 h 756"/>
                  <a:gd name="T40" fmla="*/ 453 w 540"/>
                  <a:gd name="T41" fmla="*/ 546 h 756"/>
                  <a:gd name="T42" fmla="*/ 468 w 540"/>
                  <a:gd name="T43" fmla="*/ 534 h 756"/>
                  <a:gd name="T44" fmla="*/ 512 w 540"/>
                  <a:gd name="T45" fmla="*/ 548 h 756"/>
                  <a:gd name="T46" fmla="*/ 540 w 540"/>
                  <a:gd name="T47" fmla="*/ 531 h 756"/>
                  <a:gd name="T48" fmla="*/ 540 w 540"/>
                  <a:gd name="T49" fmla="*/ 531 h 756"/>
                  <a:gd name="T50" fmla="*/ 450 w 540"/>
                  <a:gd name="T51" fmla="*/ 407 h 756"/>
                  <a:gd name="T52" fmla="*/ 482 w 540"/>
                  <a:gd name="T53" fmla="*/ 389 h 756"/>
                  <a:gd name="T54" fmla="*/ 518 w 540"/>
                  <a:gd name="T55" fmla="*/ 338 h 756"/>
                  <a:gd name="T56" fmla="*/ 473 w 540"/>
                  <a:gd name="T57" fmla="*/ 276 h 756"/>
                  <a:gd name="T58" fmla="*/ 473 w 540"/>
                  <a:gd name="T59" fmla="*/ 276 h 756"/>
                  <a:gd name="T60" fmla="*/ 533 w 540"/>
                  <a:gd name="T61" fmla="*/ 197 h 756"/>
                  <a:gd name="T62" fmla="*/ 472 w 540"/>
                  <a:gd name="T63" fmla="*/ 151 h 756"/>
                  <a:gd name="T64" fmla="*/ 535 w 540"/>
                  <a:gd name="T65" fmla="*/ 66 h 756"/>
                  <a:gd name="T66" fmla="*/ 443 w 540"/>
                  <a:gd name="T67" fmla="*/ 0 h 756"/>
                  <a:gd name="T68" fmla="*/ 443 w 540"/>
                  <a:gd name="T69" fmla="*/ 0 h 756"/>
                  <a:gd name="T70" fmla="*/ 378 w 540"/>
                  <a:gd name="T71" fmla="*/ 86 h 756"/>
                  <a:gd name="T72" fmla="*/ 287 w 540"/>
                  <a:gd name="T73" fmla="*/ 23 h 756"/>
                  <a:gd name="T74" fmla="*/ 311 w 540"/>
                  <a:gd name="T75" fmla="*/ 107 h 756"/>
                  <a:gd name="T76" fmla="*/ 260 w 540"/>
                  <a:gd name="T77" fmla="*/ 82 h 756"/>
                  <a:gd name="T78" fmla="*/ 154 w 540"/>
                  <a:gd name="T79" fmla="*/ 282 h 756"/>
                  <a:gd name="T80" fmla="*/ 54 w 540"/>
                  <a:gd name="T81" fmla="*/ 231 h 756"/>
                  <a:gd name="T82" fmla="*/ 54 w 540"/>
                  <a:gd name="T83" fmla="*/ 231 h 756"/>
                  <a:gd name="T84" fmla="*/ 0 w 540"/>
                  <a:gd name="T85" fmla="*/ 326 h 756"/>
                  <a:gd name="T86" fmla="*/ 0 w 540"/>
                  <a:gd name="T87" fmla="*/ 326 h 756"/>
                  <a:gd name="T88" fmla="*/ 192 w 540"/>
                  <a:gd name="T89" fmla="*/ 430 h 756"/>
                  <a:gd name="T90" fmla="*/ 194 w 540"/>
                  <a:gd name="T91" fmla="*/ 448 h 756"/>
                  <a:gd name="T92" fmla="*/ 150 w 540"/>
                  <a:gd name="T93" fmla="*/ 533 h 756"/>
                  <a:gd name="T94" fmla="*/ 105 w 540"/>
                  <a:gd name="T95" fmla="*/ 586 h 756"/>
                  <a:gd name="T96" fmla="*/ 105 w 540"/>
                  <a:gd name="T97" fmla="*/ 621 h 756"/>
                  <a:gd name="T98" fmla="*/ 60 w 540"/>
                  <a:gd name="T99" fmla="*/ 703 h 756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8389 w 10000"/>
                  <a:gd name="connsiteY19" fmla="*/ 7222 h 10000"/>
                  <a:gd name="connsiteX20" fmla="*/ 8667 w 10000"/>
                  <a:gd name="connsiteY20" fmla="*/ 7063 h 10000"/>
                  <a:gd name="connsiteX21" fmla="*/ 9481 w 10000"/>
                  <a:gd name="connsiteY21" fmla="*/ 7249 h 10000"/>
                  <a:gd name="connsiteX22" fmla="*/ 10000 w 10000"/>
                  <a:gd name="connsiteY22" fmla="*/ 7024 h 10000"/>
                  <a:gd name="connsiteX23" fmla="*/ 10000 w 10000"/>
                  <a:gd name="connsiteY23" fmla="*/ 7024 h 10000"/>
                  <a:gd name="connsiteX24" fmla="*/ 8333 w 10000"/>
                  <a:gd name="connsiteY24" fmla="*/ 5384 h 10000"/>
                  <a:gd name="connsiteX25" fmla="*/ 8926 w 10000"/>
                  <a:gd name="connsiteY25" fmla="*/ 5146 h 10000"/>
                  <a:gd name="connsiteX26" fmla="*/ 9593 w 10000"/>
                  <a:gd name="connsiteY26" fmla="*/ 4471 h 10000"/>
                  <a:gd name="connsiteX27" fmla="*/ 8759 w 10000"/>
                  <a:gd name="connsiteY27" fmla="*/ 3651 h 10000"/>
                  <a:gd name="connsiteX28" fmla="*/ 8759 w 10000"/>
                  <a:gd name="connsiteY28" fmla="*/ 3651 h 10000"/>
                  <a:gd name="connsiteX29" fmla="*/ 9870 w 10000"/>
                  <a:gd name="connsiteY29" fmla="*/ 2606 h 10000"/>
                  <a:gd name="connsiteX30" fmla="*/ 8741 w 10000"/>
                  <a:gd name="connsiteY30" fmla="*/ 1997 h 10000"/>
                  <a:gd name="connsiteX31" fmla="*/ 9907 w 10000"/>
                  <a:gd name="connsiteY31" fmla="*/ 873 h 10000"/>
                  <a:gd name="connsiteX32" fmla="*/ 8204 w 10000"/>
                  <a:gd name="connsiteY32" fmla="*/ 0 h 10000"/>
                  <a:gd name="connsiteX33" fmla="*/ 8204 w 10000"/>
                  <a:gd name="connsiteY33" fmla="*/ 0 h 10000"/>
                  <a:gd name="connsiteX34" fmla="*/ 7000 w 10000"/>
                  <a:gd name="connsiteY34" fmla="*/ 1138 h 10000"/>
                  <a:gd name="connsiteX35" fmla="*/ 5315 w 10000"/>
                  <a:gd name="connsiteY35" fmla="*/ 304 h 10000"/>
                  <a:gd name="connsiteX36" fmla="*/ 5759 w 10000"/>
                  <a:gd name="connsiteY36" fmla="*/ 1415 h 10000"/>
                  <a:gd name="connsiteX37" fmla="*/ 4815 w 10000"/>
                  <a:gd name="connsiteY37" fmla="*/ 1085 h 10000"/>
                  <a:gd name="connsiteX38" fmla="*/ 2852 w 10000"/>
                  <a:gd name="connsiteY38" fmla="*/ 3730 h 10000"/>
                  <a:gd name="connsiteX39" fmla="*/ 1000 w 10000"/>
                  <a:gd name="connsiteY39" fmla="*/ 3056 h 10000"/>
                  <a:gd name="connsiteX40" fmla="*/ 1000 w 10000"/>
                  <a:gd name="connsiteY40" fmla="*/ 3056 h 10000"/>
                  <a:gd name="connsiteX41" fmla="*/ 0 w 10000"/>
                  <a:gd name="connsiteY41" fmla="*/ 4312 h 10000"/>
                  <a:gd name="connsiteX42" fmla="*/ 0 w 10000"/>
                  <a:gd name="connsiteY42" fmla="*/ 4312 h 10000"/>
                  <a:gd name="connsiteX43" fmla="*/ 3556 w 10000"/>
                  <a:gd name="connsiteY43" fmla="*/ 5688 h 10000"/>
                  <a:gd name="connsiteX44" fmla="*/ 3593 w 10000"/>
                  <a:gd name="connsiteY44" fmla="*/ 5926 h 10000"/>
                  <a:gd name="connsiteX45" fmla="*/ 2778 w 10000"/>
                  <a:gd name="connsiteY45" fmla="*/ 7050 h 10000"/>
                  <a:gd name="connsiteX46" fmla="*/ 1944 w 10000"/>
                  <a:gd name="connsiteY46" fmla="*/ 7751 h 10000"/>
                  <a:gd name="connsiteX47" fmla="*/ 1944 w 10000"/>
                  <a:gd name="connsiteY47" fmla="*/ 8214 h 10000"/>
                  <a:gd name="connsiteX48" fmla="*/ 1111 w 10000"/>
                  <a:gd name="connsiteY48" fmla="*/ 9299 h 10000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8667 w 10000"/>
                  <a:gd name="connsiteY19" fmla="*/ 7063 h 10000"/>
                  <a:gd name="connsiteX20" fmla="*/ 9481 w 10000"/>
                  <a:gd name="connsiteY20" fmla="*/ 7249 h 10000"/>
                  <a:gd name="connsiteX21" fmla="*/ 10000 w 10000"/>
                  <a:gd name="connsiteY21" fmla="*/ 7024 h 10000"/>
                  <a:gd name="connsiteX22" fmla="*/ 10000 w 10000"/>
                  <a:gd name="connsiteY22" fmla="*/ 7024 h 10000"/>
                  <a:gd name="connsiteX23" fmla="*/ 8333 w 10000"/>
                  <a:gd name="connsiteY23" fmla="*/ 5384 h 10000"/>
                  <a:gd name="connsiteX24" fmla="*/ 8926 w 10000"/>
                  <a:gd name="connsiteY24" fmla="*/ 5146 h 10000"/>
                  <a:gd name="connsiteX25" fmla="*/ 9593 w 10000"/>
                  <a:gd name="connsiteY25" fmla="*/ 4471 h 10000"/>
                  <a:gd name="connsiteX26" fmla="*/ 8759 w 10000"/>
                  <a:gd name="connsiteY26" fmla="*/ 3651 h 10000"/>
                  <a:gd name="connsiteX27" fmla="*/ 8759 w 10000"/>
                  <a:gd name="connsiteY27" fmla="*/ 3651 h 10000"/>
                  <a:gd name="connsiteX28" fmla="*/ 9870 w 10000"/>
                  <a:gd name="connsiteY28" fmla="*/ 2606 h 10000"/>
                  <a:gd name="connsiteX29" fmla="*/ 8741 w 10000"/>
                  <a:gd name="connsiteY29" fmla="*/ 1997 h 10000"/>
                  <a:gd name="connsiteX30" fmla="*/ 9907 w 10000"/>
                  <a:gd name="connsiteY30" fmla="*/ 873 h 10000"/>
                  <a:gd name="connsiteX31" fmla="*/ 8204 w 10000"/>
                  <a:gd name="connsiteY31" fmla="*/ 0 h 10000"/>
                  <a:gd name="connsiteX32" fmla="*/ 8204 w 10000"/>
                  <a:gd name="connsiteY32" fmla="*/ 0 h 10000"/>
                  <a:gd name="connsiteX33" fmla="*/ 7000 w 10000"/>
                  <a:gd name="connsiteY33" fmla="*/ 1138 h 10000"/>
                  <a:gd name="connsiteX34" fmla="*/ 5315 w 10000"/>
                  <a:gd name="connsiteY34" fmla="*/ 304 h 10000"/>
                  <a:gd name="connsiteX35" fmla="*/ 5759 w 10000"/>
                  <a:gd name="connsiteY35" fmla="*/ 1415 h 10000"/>
                  <a:gd name="connsiteX36" fmla="*/ 4815 w 10000"/>
                  <a:gd name="connsiteY36" fmla="*/ 1085 h 10000"/>
                  <a:gd name="connsiteX37" fmla="*/ 2852 w 10000"/>
                  <a:gd name="connsiteY37" fmla="*/ 3730 h 10000"/>
                  <a:gd name="connsiteX38" fmla="*/ 1000 w 10000"/>
                  <a:gd name="connsiteY38" fmla="*/ 3056 h 10000"/>
                  <a:gd name="connsiteX39" fmla="*/ 1000 w 10000"/>
                  <a:gd name="connsiteY39" fmla="*/ 3056 h 10000"/>
                  <a:gd name="connsiteX40" fmla="*/ 0 w 10000"/>
                  <a:gd name="connsiteY40" fmla="*/ 4312 h 10000"/>
                  <a:gd name="connsiteX41" fmla="*/ 0 w 10000"/>
                  <a:gd name="connsiteY41" fmla="*/ 4312 h 10000"/>
                  <a:gd name="connsiteX42" fmla="*/ 3556 w 10000"/>
                  <a:gd name="connsiteY42" fmla="*/ 5688 h 10000"/>
                  <a:gd name="connsiteX43" fmla="*/ 3593 w 10000"/>
                  <a:gd name="connsiteY43" fmla="*/ 5926 h 10000"/>
                  <a:gd name="connsiteX44" fmla="*/ 2778 w 10000"/>
                  <a:gd name="connsiteY44" fmla="*/ 7050 h 10000"/>
                  <a:gd name="connsiteX45" fmla="*/ 1944 w 10000"/>
                  <a:gd name="connsiteY45" fmla="*/ 7751 h 10000"/>
                  <a:gd name="connsiteX46" fmla="*/ 1944 w 10000"/>
                  <a:gd name="connsiteY46" fmla="*/ 8214 h 10000"/>
                  <a:gd name="connsiteX47" fmla="*/ 1111 w 10000"/>
                  <a:gd name="connsiteY47" fmla="*/ 9299 h 10000"/>
                  <a:gd name="connsiteX0" fmla="*/ 1111 w 10000"/>
                  <a:gd name="connsiteY0" fmla="*/ 9299 h 10000"/>
                  <a:gd name="connsiteX1" fmla="*/ 2148 w 10000"/>
                  <a:gd name="connsiteY1" fmla="*/ 9643 h 10000"/>
                  <a:gd name="connsiteX2" fmla="*/ 4463 w 10000"/>
                  <a:gd name="connsiteY2" fmla="*/ 9497 h 10000"/>
                  <a:gd name="connsiteX3" fmla="*/ 6278 w 10000"/>
                  <a:gd name="connsiteY3" fmla="*/ 10000 h 10000"/>
                  <a:gd name="connsiteX4" fmla="*/ 6278 w 10000"/>
                  <a:gd name="connsiteY4" fmla="*/ 10000 h 10000"/>
                  <a:gd name="connsiteX5" fmla="*/ 6241 w 10000"/>
                  <a:gd name="connsiteY5" fmla="*/ 9894 h 10000"/>
                  <a:gd name="connsiteX6" fmla="*/ 6185 w 10000"/>
                  <a:gd name="connsiteY6" fmla="*/ 9471 h 10000"/>
                  <a:gd name="connsiteX7" fmla="*/ 6204 w 10000"/>
                  <a:gd name="connsiteY7" fmla="*/ 9418 h 10000"/>
                  <a:gd name="connsiteX8" fmla="*/ 6204 w 10000"/>
                  <a:gd name="connsiteY8" fmla="*/ 9392 h 10000"/>
                  <a:gd name="connsiteX9" fmla="*/ 6204 w 10000"/>
                  <a:gd name="connsiteY9" fmla="*/ 9378 h 10000"/>
                  <a:gd name="connsiteX10" fmla="*/ 6296 w 10000"/>
                  <a:gd name="connsiteY10" fmla="*/ 9272 h 10000"/>
                  <a:gd name="connsiteX11" fmla="*/ 6333 w 10000"/>
                  <a:gd name="connsiteY11" fmla="*/ 9127 h 10000"/>
                  <a:gd name="connsiteX12" fmla="*/ 6370 w 10000"/>
                  <a:gd name="connsiteY12" fmla="*/ 8836 h 10000"/>
                  <a:gd name="connsiteX13" fmla="*/ 6204 w 10000"/>
                  <a:gd name="connsiteY13" fmla="*/ 8545 h 10000"/>
                  <a:gd name="connsiteX14" fmla="*/ 6130 w 10000"/>
                  <a:gd name="connsiteY14" fmla="*/ 8294 h 10000"/>
                  <a:gd name="connsiteX15" fmla="*/ 6574 w 10000"/>
                  <a:gd name="connsiteY15" fmla="*/ 7884 h 10000"/>
                  <a:gd name="connsiteX16" fmla="*/ 6889 w 10000"/>
                  <a:gd name="connsiteY16" fmla="*/ 7500 h 10000"/>
                  <a:gd name="connsiteX17" fmla="*/ 7389 w 10000"/>
                  <a:gd name="connsiteY17" fmla="*/ 7302 h 10000"/>
                  <a:gd name="connsiteX18" fmla="*/ 7944 w 10000"/>
                  <a:gd name="connsiteY18" fmla="*/ 7235 h 10000"/>
                  <a:gd name="connsiteX19" fmla="*/ 9481 w 10000"/>
                  <a:gd name="connsiteY19" fmla="*/ 7249 h 10000"/>
                  <a:gd name="connsiteX20" fmla="*/ 10000 w 10000"/>
                  <a:gd name="connsiteY20" fmla="*/ 7024 h 10000"/>
                  <a:gd name="connsiteX21" fmla="*/ 10000 w 10000"/>
                  <a:gd name="connsiteY21" fmla="*/ 7024 h 10000"/>
                  <a:gd name="connsiteX22" fmla="*/ 8333 w 10000"/>
                  <a:gd name="connsiteY22" fmla="*/ 5384 h 10000"/>
                  <a:gd name="connsiteX23" fmla="*/ 8926 w 10000"/>
                  <a:gd name="connsiteY23" fmla="*/ 5146 h 10000"/>
                  <a:gd name="connsiteX24" fmla="*/ 9593 w 10000"/>
                  <a:gd name="connsiteY24" fmla="*/ 4471 h 10000"/>
                  <a:gd name="connsiteX25" fmla="*/ 8759 w 10000"/>
                  <a:gd name="connsiteY25" fmla="*/ 3651 h 10000"/>
                  <a:gd name="connsiteX26" fmla="*/ 8759 w 10000"/>
                  <a:gd name="connsiteY26" fmla="*/ 3651 h 10000"/>
                  <a:gd name="connsiteX27" fmla="*/ 9870 w 10000"/>
                  <a:gd name="connsiteY27" fmla="*/ 2606 h 10000"/>
                  <a:gd name="connsiteX28" fmla="*/ 8741 w 10000"/>
                  <a:gd name="connsiteY28" fmla="*/ 1997 h 10000"/>
                  <a:gd name="connsiteX29" fmla="*/ 9907 w 10000"/>
                  <a:gd name="connsiteY29" fmla="*/ 873 h 10000"/>
                  <a:gd name="connsiteX30" fmla="*/ 8204 w 10000"/>
                  <a:gd name="connsiteY30" fmla="*/ 0 h 10000"/>
                  <a:gd name="connsiteX31" fmla="*/ 8204 w 10000"/>
                  <a:gd name="connsiteY31" fmla="*/ 0 h 10000"/>
                  <a:gd name="connsiteX32" fmla="*/ 7000 w 10000"/>
                  <a:gd name="connsiteY32" fmla="*/ 1138 h 10000"/>
                  <a:gd name="connsiteX33" fmla="*/ 5315 w 10000"/>
                  <a:gd name="connsiteY33" fmla="*/ 304 h 10000"/>
                  <a:gd name="connsiteX34" fmla="*/ 5759 w 10000"/>
                  <a:gd name="connsiteY34" fmla="*/ 1415 h 10000"/>
                  <a:gd name="connsiteX35" fmla="*/ 4815 w 10000"/>
                  <a:gd name="connsiteY35" fmla="*/ 1085 h 10000"/>
                  <a:gd name="connsiteX36" fmla="*/ 2852 w 10000"/>
                  <a:gd name="connsiteY36" fmla="*/ 3730 h 10000"/>
                  <a:gd name="connsiteX37" fmla="*/ 1000 w 10000"/>
                  <a:gd name="connsiteY37" fmla="*/ 3056 h 10000"/>
                  <a:gd name="connsiteX38" fmla="*/ 1000 w 10000"/>
                  <a:gd name="connsiteY38" fmla="*/ 3056 h 10000"/>
                  <a:gd name="connsiteX39" fmla="*/ 0 w 10000"/>
                  <a:gd name="connsiteY39" fmla="*/ 4312 h 10000"/>
                  <a:gd name="connsiteX40" fmla="*/ 0 w 10000"/>
                  <a:gd name="connsiteY40" fmla="*/ 4312 h 10000"/>
                  <a:gd name="connsiteX41" fmla="*/ 3556 w 10000"/>
                  <a:gd name="connsiteY41" fmla="*/ 5688 h 10000"/>
                  <a:gd name="connsiteX42" fmla="*/ 3593 w 10000"/>
                  <a:gd name="connsiteY42" fmla="*/ 5926 h 10000"/>
                  <a:gd name="connsiteX43" fmla="*/ 2778 w 10000"/>
                  <a:gd name="connsiteY43" fmla="*/ 7050 h 10000"/>
                  <a:gd name="connsiteX44" fmla="*/ 1944 w 10000"/>
                  <a:gd name="connsiteY44" fmla="*/ 7751 h 10000"/>
                  <a:gd name="connsiteX45" fmla="*/ 1944 w 10000"/>
                  <a:gd name="connsiteY45" fmla="*/ 8214 h 10000"/>
                  <a:gd name="connsiteX46" fmla="*/ 1111 w 10000"/>
                  <a:gd name="connsiteY46" fmla="*/ 92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000" h="10000">
                    <a:moveTo>
                      <a:pt x="1111" y="9299"/>
                    </a:moveTo>
                    <a:lnTo>
                      <a:pt x="2148" y="9643"/>
                    </a:lnTo>
                    <a:lnTo>
                      <a:pt x="4463" y="9497"/>
                    </a:lnTo>
                    <a:lnTo>
                      <a:pt x="6278" y="10000"/>
                    </a:lnTo>
                    <a:lnTo>
                      <a:pt x="6278" y="10000"/>
                    </a:lnTo>
                    <a:cubicBezTo>
                      <a:pt x="6259" y="9974"/>
                      <a:pt x="6241" y="9947"/>
                      <a:pt x="6241" y="9894"/>
                    </a:cubicBezTo>
                    <a:cubicBezTo>
                      <a:pt x="6241" y="9735"/>
                      <a:pt x="5926" y="9616"/>
                      <a:pt x="6185" y="9471"/>
                    </a:cubicBezTo>
                    <a:cubicBezTo>
                      <a:pt x="6204" y="9458"/>
                      <a:pt x="6204" y="9431"/>
                      <a:pt x="6204" y="9418"/>
                    </a:cubicBezTo>
                    <a:lnTo>
                      <a:pt x="6204" y="9392"/>
                    </a:lnTo>
                    <a:lnTo>
                      <a:pt x="6204" y="9378"/>
                    </a:lnTo>
                    <a:cubicBezTo>
                      <a:pt x="6204" y="9339"/>
                      <a:pt x="6278" y="9312"/>
                      <a:pt x="6296" y="9272"/>
                    </a:cubicBezTo>
                    <a:cubicBezTo>
                      <a:pt x="6315" y="9220"/>
                      <a:pt x="6333" y="9180"/>
                      <a:pt x="6333" y="9127"/>
                    </a:cubicBezTo>
                    <a:cubicBezTo>
                      <a:pt x="6333" y="9034"/>
                      <a:pt x="6333" y="8915"/>
                      <a:pt x="6370" y="8836"/>
                    </a:cubicBezTo>
                    <a:cubicBezTo>
                      <a:pt x="6407" y="8783"/>
                      <a:pt x="6222" y="8611"/>
                      <a:pt x="6204" y="8545"/>
                    </a:cubicBezTo>
                    <a:cubicBezTo>
                      <a:pt x="6167" y="8466"/>
                      <a:pt x="6204" y="8360"/>
                      <a:pt x="6130" y="8294"/>
                    </a:cubicBezTo>
                    <a:cubicBezTo>
                      <a:pt x="6130" y="8122"/>
                      <a:pt x="6389" y="7963"/>
                      <a:pt x="6574" y="7884"/>
                    </a:cubicBezTo>
                    <a:cubicBezTo>
                      <a:pt x="6870" y="7751"/>
                      <a:pt x="6444" y="7447"/>
                      <a:pt x="6889" y="7500"/>
                    </a:cubicBezTo>
                    <a:cubicBezTo>
                      <a:pt x="7074" y="7513"/>
                      <a:pt x="7333" y="7434"/>
                      <a:pt x="7389" y="7302"/>
                    </a:cubicBezTo>
                    <a:cubicBezTo>
                      <a:pt x="7565" y="7258"/>
                      <a:pt x="7595" y="7244"/>
                      <a:pt x="7944" y="7235"/>
                    </a:cubicBezTo>
                    <a:cubicBezTo>
                      <a:pt x="8293" y="7226"/>
                      <a:pt x="9138" y="7284"/>
                      <a:pt x="9481" y="7249"/>
                    </a:cubicBezTo>
                    <a:cubicBezTo>
                      <a:pt x="9667" y="7183"/>
                      <a:pt x="9815" y="7077"/>
                      <a:pt x="10000" y="7024"/>
                    </a:cubicBezTo>
                    <a:lnTo>
                      <a:pt x="10000" y="7024"/>
                    </a:lnTo>
                    <a:lnTo>
                      <a:pt x="8333" y="5384"/>
                    </a:lnTo>
                    <a:lnTo>
                      <a:pt x="8926" y="5146"/>
                    </a:lnTo>
                    <a:lnTo>
                      <a:pt x="9593" y="4471"/>
                    </a:lnTo>
                    <a:lnTo>
                      <a:pt x="8759" y="3651"/>
                    </a:lnTo>
                    <a:lnTo>
                      <a:pt x="8759" y="3651"/>
                    </a:lnTo>
                    <a:lnTo>
                      <a:pt x="9870" y="2606"/>
                    </a:lnTo>
                    <a:lnTo>
                      <a:pt x="8741" y="1997"/>
                    </a:lnTo>
                    <a:lnTo>
                      <a:pt x="9907" y="873"/>
                    </a:lnTo>
                    <a:lnTo>
                      <a:pt x="8204" y="0"/>
                    </a:lnTo>
                    <a:lnTo>
                      <a:pt x="8204" y="0"/>
                    </a:lnTo>
                    <a:lnTo>
                      <a:pt x="7000" y="1138"/>
                    </a:lnTo>
                    <a:lnTo>
                      <a:pt x="5315" y="304"/>
                    </a:lnTo>
                    <a:lnTo>
                      <a:pt x="5759" y="1415"/>
                    </a:lnTo>
                    <a:lnTo>
                      <a:pt x="4815" y="1085"/>
                    </a:lnTo>
                    <a:lnTo>
                      <a:pt x="2852" y="3730"/>
                    </a:lnTo>
                    <a:lnTo>
                      <a:pt x="1000" y="3056"/>
                    </a:lnTo>
                    <a:lnTo>
                      <a:pt x="1000" y="3056"/>
                    </a:lnTo>
                    <a:lnTo>
                      <a:pt x="0" y="4312"/>
                    </a:lnTo>
                    <a:lnTo>
                      <a:pt x="0" y="4312"/>
                    </a:lnTo>
                    <a:lnTo>
                      <a:pt x="3556" y="5688"/>
                    </a:lnTo>
                    <a:cubicBezTo>
                      <a:pt x="3568" y="5767"/>
                      <a:pt x="3581" y="5847"/>
                      <a:pt x="3593" y="5926"/>
                    </a:cubicBezTo>
                    <a:lnTo>
                      <a:pt x="2778" y="7050"/>
                    </a:lnTo>
                    <a:lnTo>
                      <a:pt x="1944" y="7751"/>
                    </a:lnTo>
                    <a:lnTo>
                      <a:pt x="1944" y="8214"/>
                    </a:lnTo>
                    <a:lnTo>
                      <a:pt x="1111" y="929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0" name="Freeform 14">
                <a:extLst>
                  <a:ext uri="{FF2B5EF4-FFF2-40B4-BE49-F238E27FC236}">
                    <a16:creationId xmlns:a16="http://schemas.microsoft.com/office/drawing/2014/main" id="{5BA5FB44-775A-1146-AC91-1754C95E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376" y="850901"/>
                <a:ext cx="1187450" cy="865188"/>
              </a:xfrm>
              <a:custGeom>
                <a:avLst/>
                <a:gdLst>
                  <a:gd name="T0" fmla="*/ 616 w 655"/>
                  <a:gd name="T1" fmla="*/ 292 h 477"/>
                  <a:gd name="T2" fmla="*/ 655 w 655"/>
                  <a:gd name="T3" fmla="*/ 229 h 477"/>
                  <a:gd name="T4" fmla="*/ 652 w 655"/>
                  <a:gd name="T5" fmla="*/ 111 h 477"/>
                  <a:gd name="T6" fmla="*/ 636 w 655"/>
                  <a:gd name="T7" fmla="*/ 10 h 477"/>
                  <a:gd name="T8" fmla="*/ 636 w 655"/>
                  <a:gd name="T9" fmla="*/ 10 h 477"/>
                  <a:gd name="T10" fmla="*/ 626 w 655"/>
                  <a:gd name="T11" fmla="*/ 10 h 477"/>
                  <a:gd name="T12" fmla="*/ 575 w 655"/>
                  <a:gd name="T13" fmla="*/ 3 h 477"/>
                  <a:gd name="T14" fmla="*/ 435 w 655"/>
                  <a:gd name="T15" fmla="*/ 0 h 477"/>
                  <a:gd name="T16" fmla="*/ 292 w 655"/>
                  <a:gd name="T17" fmla="*/ 2 h 477"/>
                  <a:gd name="T18" fmla="*/ 183 w 655"/>
                  <a:gd name="T19" fmla="*/ 1 h 477"/>
                  <a:gd name="T20" fmla="*/ 63 w 655"/>
                  <a:gd name="T21" fmla="*/ 4 h 477"/>
                  <a:gd name="T22" fmla="*/ 63 w 655"/>
                  <a:gd name="T23" fmla="*/ 4 h 477"/>
                  <a:gd name="T24" fmla="*/ 50 w 655"/>
                  <a:gd name="T25" fmla="*/ 31 h 477"/>
                  <a:gd name="T26" fmla="*/ 49 w 655"/>
                  <a:gd name="T27" fmla="*/ 34 h 477"/>
                  <a:gd name="T28" fmla="*/ 42 w 655"/>
                  <a:gd name="T29" fmla="*/ 48 h 477"/>
                  <a:gd name="T30" fmla="*/ 24 w 655"/>
                  <a:gd name="T31" fmla="*/ 73 h 477"/>
                  <a:gd name="T32" fmla="*/ 21 w 655"/>
                  <a:gd name="T33" fmla="*/ 89 h 477"/>
                  <a:gd name="T34" fmla="*/ 32 w 655"/>
                  <a:gd name="T35" fmla="*/ 119 h 477"/>
                  <a:gd name="T36" fmla="*/ 48 w 655"/>
                  <a:gd name="T37" fmla="*/ 129 h 477"/>
                  <a:gd name="T38" fmla="*/ 61 w 655"/>
                  <a:gd name="T39" fmla="*/ 133 h 477"/>
                  <a:gd name="T40" fmla="*/ 61 w 655"/>
                  <a:gd name="T41" fmla="*/ 134 h 477"/>
                  <a:gd name="T42" fmla="*/ 62 w 655"/>
                  <a:gd name="T43" fmla="*/ 159 h 477"/>
                  <a:gd name="T44" fmla="*/ 53 w 655"/>
                  <a:gd name="T45" fmla="*/ 186 h 477"/>
                  <a:gd name="T46" fmla="*/ 50 w 655"/>
                  <a:gd name="T47" fmla="*/ 208 h 477"/>
                  <a:gd name="T48" fmla="*/ 54 w 655"/>
                  <a:gd name="T49" fmla="*/ 227 h 477"/>
                  <a:gd name="T50" fmla="*/ 54 w 655"/>
                  <a:gd name="T51" fmla="*/ 227 h 477"/>
                  <a:gd name="T52" fmla="*/ 51 w 655"/>
                  <a:gd name="T53" fmla="*/ 234 h 477"/>
                  <a:gd name="T54" fmla="*/ 28 w 655"/>
                  <a:gd name="T55" fmla="*/ 252 h 477"/>
                  <a:gd name="T56" fmla="*/ 23 w 655"/>
                  <a:gd name="T57" fmla="*/ 258 h 477"/>
                  <a:gd name="T58" fmla="*/ 21 w 655"/>
                  <a:gd name="T59" fmla="*/ 260 h 477"/>
                  <a:gd name="T60" fmla="*/ 10 w 655"/>
                  <a:gd name="T61" fmla="*/ 281 h 477"/>
                  <a:gd name="T62" fmla="*/ 6 w 655"/>
                  <a:gd name="T63" fmla="*/ 318 h 477"/>
                  <a:gd name="T64" fmla="*/ 14 w 655"/>
                  <a:gd name="T65" fmla="*/ 336 h 477"/>
                  <a:gd name="T66" fmla="*/ 27 w 655"/>
                  <a:gd name="T67" fmla="*/ 353 h 477"/>
                  <a:gd name="T68" fmla="*/ 32 w 655"/>
                  <a:gd name="T69" fmla="*/ 365 h 477"/>
                  <a:gd name="T70" fmla="*/ 32 w 655"/>
                  <a:gd name="T71" fmla="*/ 365 h 477"/>
                  <a:gd name="T72" fmla="*/ 204 w 655"/>
                  <a:gd name="T73" fmla="*/ 456 h 477"/>
                  <a:gd name="T74" fmla="*/ 304 w 655"/>
                  <a:gd name="T75" fmla="*/ 477 h 477"/>
                  <a:gd name="T76" fmla="*/ 304 w 655"/>
                  <a:gd name="T77" fmla="*/ 477 h 477"/>
                  <a:gd name="T78" fmla="*/ 304 w 655"/>
                  <a:gd name="T79" fmla="*/ 458 h 477"/>
                  <a:gd name="T80" fmla="*/ 311 w 655"/>
                  <a:gd name="T81" fmla="*/ 458 h 477"/>
                  <a:gd name="T82" fmla="*/ 311 w 655"/>
                  <a:gd name="T83" fmla="*/ 462 h 477"/>
                  <a:gd name="T84" fmla="*/ 323 w 655"/>
                  <a:gd name="T85" fmla="*/ 462 h 477"/>
                  <a:gd name="T86" fmla="*/ 372 w 655"/>
                  <a:gd name="T87" fmla="*/ 379 h 477"/>
                  <a:gd name="T88" fmla="*/ 419 w 655"/>
                  <a:gd name="T89" fmla="*/ 403 h 477"/>
                  <a:gd name="T90" fmla="*/ 432 w 655"/>
                  <a:gd name="T91" fmla="*/ 348 h 477"/>
                  <a:gd name="T92" fmla="*/ 439 w 655"/>
                  <a:gd name="T93" fmla="*/ 348 h 477"/>
                  <a:gd name="T94" fmla="*/ 444 w 655"/>
                  <a:gd name="T95" fmla="*/ 310 h 477"/>
                  <a:gd name="T96" fmla="*/ 453 w 655"/>
                  <a:gd name="T97" fmla="*/ 310 h 477"/>
                  <a:gd name="T98" fmla="*/ 466 w 655"/>
                  <a:gd name="T99" fmla="*/ 286 h 477"/>
                  <a:gd name="T100" fmla="*/ 585 w 655"/>
                  <a:gd name="T101" fmla="*/ 268 h 477"/>
                  <a:gd name="T102" fmla="*/ 616 w 655"/>
                  <a:gd name="T103" fmla="*/ 292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477">
                    <a:moveTo>
                      <a:pt x="616" y="292"/>
                    </a:moveTo>
                    <a:cubicBezTo>
                      <a:pt x="655" y="229"/>
                      <a:pt x="655" y="229"/>
                      <a:pt x="655" y="229"/>
                    </a:cubicBezTo>
                    <a:cubicBezTo>
                      <a:pt x="652" y="111"/>
                      <a:pt x="652" y="111"/>
                      <a:pt x="652" y="111"/>
                    </a:cubicBezTo>
                    <a:cubicBezTo>
                      <a:pt x="636" y="10"/>
                      <a:pt x="636" y="10"/>
                      <a:pt x="636" y="10"/>
                    </a:cubicBezTo>
                    <a:cubicBezTo>
                      <a:pt x="636" y="10"/>
                      <a:pt x="636" y="10"/>
                      <a:pt x="636" y="10"/>
                    </a:cubicBezTo>
                    <a:cubicBezTo>
                      <a:pt x="626" y="10"/>
                      <a:pt x="626" y="10"/>
                      <a:pt x="626" y="10"/>
                    </a:cubicBezTo>
                    <a:cubicBezTo>
                      <a:pt x="575" y="3"/>
                      <a:pt x="575" y="3"/>
                      <a:pt x="575" y="3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32"/>
                      <a:pt x="49" y="33"/>
                      <a:pt x="49" y="34"/>
                    </a:cubicBezTo>
                    <a:cubicBezTo>
                      <a:pt x="47" y="35"/>
                      <a:pt x="44" y="45"/>
                      <a:pt x="42" y="48"/>
                    </a:cubicBezTo>
                    <a:cubicBezTo>
                      <a:pt x="37" y="57"/>
                      <a:pt x="32" y="65"/>
                      <a:pt x="24" y="73"/>
                    </a:cubicBezTo>
                    <a:cubicBezTo>
                      <a:pt x="19" y="78"/>
                      <a:pt x="15" y="82"/>
                      <a:pt x="21" y="89"/>
                    </a:cubicBezTo>
                    <a:cubicBezTo>
                      <a:pt x="28" y="97"/>
                      <a:pt x="24" y="110"/>
                      <a:pt x="32" y="119"/>
                    </a:cubicBezTo>
                    <a:cubicBezTo>
                      <a:pt x="37" y="125"/>
                      <a:pt x="41" y="127"/>
                      <a:pt x="48" y="129"/>
                    </a:cubicBezTo>
                    <a:cubicBezTo>
                      <a:pt x="52" y="130"/>
                      <a:pt x="58" y="133"/>
                      <a:pt x="61" y="133"/>
                    </a:cubicBezTo>
                    <a:cubicBezTo>
                      <a:pt x="61" y="134"/>
                      <a:pt x="61" y="134"/>
                      <a:pt x="61" y="134"/>
                    </a:cubicBezTo>
                    <a:cubicBezTo>
                      <a:pt x="62" y="142"/>
                      <a:pt x="60" y="151"/>
                      <a:pt x="62" y="159"/>
                    </a:cubicBezTo>
                    <a:cubicBezTo>
                      <a:pt x="63" y="165"/>
                      <a:pt x="57" y="182"/>
                      <a:pt x="53" y="186"/>
                    </a:cubicBezTo>
                    <a:cubicBezTo>
                      <a:pt x="53" y="193"/>
                      <a:pt x="50" y="200"/>
                      <a:pt x="50" y="208"/>
                    </a:cubicBezTo>
                    <a:cubicBezTo>
                      <a:pt x="50" y="215"/>
                      <a:pt x="54" y="219"/>
                      <a:pt x="54" y="227"/>
                    </a:cubicBezTo>
                    <a:cubicBezTo>
                      <a:pt x="54" y="227"/>
                      <a:pt x="54" y="227"/>
                      <a:pt x="54" y="227"/>
                    </a:cubicBezTo>
                    <a:cubicBezTo>
                      <a:pt x="54" y="229"/>
                      <a:pt x="52" y="234"/>
                      <a:pt x="51" y="234"/>
                    </a:cubicBezTo>
                    <a:cubicBezTo>
                      <a:pt x="47" y="244"/>
                      <a:pt x="35" y="246"/>
                      <a:pt x="28" y="252"/>
                    </a:cubicBezTo>
                    <a:cubicBezTo>
                      <a:pt x="27" y="254"/>
                      <a:pt x="24" y="257"/>
                      <a:pt x="23" y="258"/>
                    </a:cubicBezTo>
                    <a:cubicBezTo>
                      <a:pt x="23" y="259"/>
                      <a:pt x="21" y="259"/>
                      <a:pt x="21" y="260"/>
                    </a:cubicBezTo>
                    <a:cubicBezTo>
                      <a:pt x="17" y="263"/>
                      <a:pt x="12" y="276"/>
                      <a:pt x="10" y="281"/>
                    </a:cubicBezTo>
                    <a:cubicBezTo>
                      <a:pt x="5" y="292"/>
                      <a:pt x="0" y="307"/>
                      <a:pt x="6" y="318"/>
                    </a:cubicBezTo>
                    <a:cubicBezTo>
                      <a:pt x="9" y="324"/>
                      <a:pt x="10" y="331"/>
                      <a:pt x="14" y="336"/>
                    </a:cubicBezTo>
                    <a:cubicBezTo>
                      <a:pt x="18" y="341"/>
                      <a:pt x="25" y="347"/>
                      <a:pt x="27" y="353"/>
                    </a:cubicBezTo>
                    <a:cubicBezTo>
                      <a:pt x="32" y="365"/>
                      <a:pt x="32" y="365"/>
                      <a:pt x="32" y="365"/>
                    </a:cubicBezTo>
                    <a:cubicBezTo>
                      <a:pt x="32" y="365"/>
                      <a:pt x="32" y="365"/>
                      <a:pt x="32" y="365"/>
                    </a:cubicBezTo>
                    <a:cubicBezTo>
                      <a:pt x="204" y="456"/>
                      <a:pt x="204" y="456"/>
                      <a:pt x="204" y="456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77"/>
                      <a:pt x="304" y="477"/>
                      <a:pt x="304" y="477"/>
                    </a:cubicBezTo>
                    <a:cubicBezTo>
                      <a:pt x="304" y="458"/>
                      <a:pt x="304" y="458"/>
                      <a:pt x="304" y="458"/>
                    </a:cubicBezTo>
                    <a:cubicBezTo>
                      <a:pt x="311" y="458"/>
                      <a:pt x="311" y="458"/>
                      <a:pt x="311" y="458"/>
                    </a:cubicBezTo>
                    <a:cubicBezTo>
                      <a:pt x="311" y="462"/>
                      <a:pt x="311" y="462"/>
                      <a:pt x="311" y="462"/>
                    </a:cubicBezTo>
                    <a:cubicBezTo>
                      <a:pt x="323" y="462"/>
                      <a:pt x="323" y="462"/>
                      <a:pt x="323" y="462"/>
                    </a:cubicBezTo>
                    <a:cubicBezTo>
                      <a:pt x="372" y="379"/>
                      <a:pt x="372" y="379"/>
                      <a:pt x="372" y="379"/>
                    </a:cubicBezTo>
                    <a:cubicBezTo>
                      <a:pt x="419" y="403"/>
                      <a:pt x="419" y="403"/>
                      <a:pt x="419" y="403"/>
                    </a:cubicBezTo>
                    <a:cubicBezTo>
                      <a:pt x="432" y="348"/>
                      <a:pt x="432" y="348"/>
                      <a:pt x="432" y="348"/>
                    </a:cubicBezTo>
                    <a:cubicBezTo>
                      <a:pt x="439" y="348"/>
                      <a:pt x="439" y="348"/>
                      <a:pt x="439" y="348"/>
                    </a:cubicBezTo>
                    <a:cubicBezTo>
                      <a:pt x="444" y="310"/>
                      <a:pt x="444" y="310"/>
                      <a:pt x="444" y="310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66" y="286"/>
                      <a:pt x="466" y="286"/>
                      <a:pt x="466" y="286"/>
                    </a:cubicBezTo>
                    <a:cubicBezTo>
                      <a:pt x="585" y="268"/>
                      <a:pt x="585" y="268"/>
                      <a:pt x="585" y="268"/>
                    </a:cubicBezTo>
                    <a:cubicBezTo>
                      <a:pt x="616" y="292"/>
                      <a:pt x="616" y="292"/>
                      <a:pt x="616" y="292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1" name="Freeform 15">
                <a:extLst>
                  <a:ext uri="{FF2B5EF4-FFF2-40B4-BE49-F238E27FC236}">
                    <a16:creationId xmlns:a16="http://schemas.microsoft.com/office/drawing/2014/main" id="{729D9958-230B-B54B-A02F-D2400C01F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976" y="869951"/>
                <a:ext cx="1143000" cy="1050925"/>
              </a:xfrm>
              <a:custGeom>
                <a:avLst/>
                <a:gdLst>
                  <a:gd name="T0" fmla="*/ 698 w 720"/>
                  <a:gd name="T1" fmla="*/ 0 h 662"/>
                  <a:gd name="T2" fmla="*/ 665 w 720"/>
                  <a:gd name="T3" fmla="*/ 147 h 662"/>
                  <a:gd name="T4" fmla="*/ 720 w 720"/>
                  <a:gd name="T5" fmla="*/ 186 h 662"/>
                  <a:gd name="T6" fmla="*/ 617 w 720"/>
                  <a:gd name="T7" fmla="*/ 314 h 662"/>
                  <a:gd name="T8" fmla="*/ 652 w 720"/>
                  <a:gd name="T9" fmla="*/ 340 h 662"/>
                  <a:gd name="T10" fmla="*/ 652 w 720"/>
                  <a:gd name="T11" fmla="*/ 340 h 662"/>
                  <a:gd name="T12" fmla="*/ 578 w 720"/>
                  <a:gd name="T13" fmla="*/ 438 h 662"/>
                  <a:gd name="T14" fmla="*/ 474 w 720"/>
                  <a:gd name="T15" fmla="*/ 366 h 662"/>
                  <a:gd name="T16" fmla="*/ 501 w 720"/>
                  <a:gd name="T17" fmla="*/ 462 h 662"/>
                  <a:gd name="T18" fmla="*/ 443 w 720"/>
                  <a:gd name="T19" fmla="*/ 433 h 662"/>
                  <a:gd name="T20" fmla="*/ 322 w 720"/>
                  <a:gd name="T21" fmla="*/ 662 h 662"/>
                  <a:gd name="T22" fmla="*/ 208 w 720"/>
                  <a:gd name="T23" fmla="*/ 604 h 662"/>
                  <a:gd name="T24" fmla="*/ 208 w 720"/>
                  <a:gd name="T25" fmla="*/ 604 h 662"/>
                  <a:gd name="T26" fmla="*/ 216 w 720"/>
                  <a:gd name="T27" fmla="*/ 591 h 662"/>
                  <a:gd name="T28" fmla="*/ 97 w 720"/>
                  <a:gd name="T29" fmla="*/ 530 h 662"/>
                  <a:gd name="T30" fmla="*/ 163 w 720"/>
                  <a:gd name="T31" fmla="*/ 404 h 662"/>
                  <a:gd name="T32" fmla="*/ 0 w 720"/>
                  <a:gd name="T33" fmla="*/ 322 h 662"/>
                  <a:gd name="T34" fmla="*/ 0 w 720"/>
                  <a:gd name="T35" fmla="*/ 322 h 662"/>
                  <a:gd name="T36" fmla="*/ 44 w 720"/>
                  <a:gd name="T37" fmla="*/ 250 h 662"/>
                  <a:gd name="T38" fmla="*/ 41 w 720"/>
                  <a:gd name="T39" fmla="*/ 115 h 662"/>
                  <a:gd name="T40" fmla="*/ 23 w 720"/>
                  <a:gd name="T41" fmla="*/ 0 h 662"/>
                  <a:gd name="T42" fmla="*/ 23 w 720"/>
                  <a:gd name="T43" fmla="*/ 0 h 662"/>
                  <a:gd name="T44" fmla="*/ 140 w 720"/>
                  <a:gd name="T45" fmla="*/ 1 h 662"/>
                  <a:gd name="T46" fmla="*/ 268 w 720"/>
                  <a:gd name="T47" fmla="*/ 6 h 662"/>
                  <a:gd name="T48" fmla="*/ 665 w 720"/>
                  <a:gd name="T49" fmla="*/ 1 h 662"/>
                  <a:gd name="T50" fmla="*/ 698 w 720"/>
                  <a:gd name="T51" fmla="*/ 0 h 662"/>
                  <a:gd name="T52" fmla="*/ 698 w 720"/>
                  <a:gd name="T53" fmla="*/ 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0" h="662">
                    <a:moveTo>
                      <a:pt x="698" y="0"/>
                    </a:moveTo>
                    <a:lnTo>
                      <a:pt x="665" y="147"/>
                    </a:lnTo>
                    <a:lnTo>
                      <a:pt x="720" y="186"/>
                    </a:lnTo>
                    <a:lnTo>
                      <a:pt x="617" y="314"/>
                    </a:lnTo>
                    <a:lnTo>
                      <a:pt x="652" y="340"/>
                    </a:lnTo>
                    <a:lnTo>
                      <a:pt x="652" y="340"/>
                    </a:lnTo>
                    <a:lnTo>
                      <a:pt x="578" y="438"/>
                    </a:lnTo>
                    <a:lnTo>
                      <a:pt x="474" y="366"/>
                    </a:lnTo>
                    <a:lnTo>
                      <a:pt x="501" y="462"/>
                    </a:lnTo>
                    <a:lnTo>
                      <a:pt x="443" y="433"/>
                    </a:lnTo>
                    <a:lnTo>
                      <a:pt x="322" y="662"/>
                    </a:lnTo>
                    <a:lnTo>
                      <a:pt x="208" y="604"/>
                    </a:lnTo>
                    <a:lnTo>
                      <a:pt x="208" y="604"/>
                    </a:lnTo>
                    <a:lnTo>
                      <a:pt x="216" y="591"/>
                    </a:lnTo>
                    <a:lnTo>
                      <a:pt x="97" y="530"/>
                    </a:lnTo>
                    <a:lnTo>
                      <a:pt x="163" y="404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44" y="250"/>
                    </a:lnTo>
                    <a:lnTo>
                      <a:pt x="41" y="11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40" y="1"/>
                    </a:lnTo>
                    <a:lnTo>
                      <a:pt x="268" y="6"/>
                    </a:lnTo>
                    <a:lnTo>
                      <a:pt x="665" y="1"/>
                    </a:lnTo>
                    <a:lnTo>
                      <a:pt x="698" y="0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2" name="Freeform 16">
                <a:extLst>
                  <a:ext uri="{FF2B5EF4-FFF2-40B4-BE49-F238E27FC236}">
                    <a16:creationId xmlns:a16="http://schemas.microsoft.com/office/drawing/2014/main" id="{9D874D08-1052-E945-8270-3B2EB6EF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1336676"/>
                <a:ext cx="909638" cy="909638"/>
              </a:xfrm>
              <a:custGeom>
                <a:avLst/>
                <a:gdLst>
                  <a:gd name="T0" fmla="*/ 357 w 573"/>
                  <a:gd name="T1" fmla="*/ 28 h 573"/>
                  <a:gd name="T2" fmla="*/ 520 w 573"/>
                  <a:gd name="T3" fmla="*/ 110 h 573"/>
                  <a:gd name="T4" fmla="*/ 454 w 573"/>
                  <a:gd name="T5" fmla="*/ 236 h 573"/>
                  <a:gd name="T6" fmla="*/ 573 w 573"/>
                  <a:gd name="T7" fmla="*/ 297 h 573"/>
                  <a:gd name="T8" fmla="*/ 565 w 573"/>
                  <a:gd name="T9" fmla="*/ 310 h 573"/>
                  <a:gd name="T10" fmla="*/ 565 w 573"/>
                  <a:gd name="T11" fmla="*/ 310 h 573"/>
                  <a:gd name="T12" fmla="*/ 503 w 573"/>
                  <a:gd name="T13" fmla="*/ 418 h 573"/>
                  <a:gd name="T14" fmla="*/ 503 w 573"/>
                  <a:gd name="T15" fmla="*/ 418 h 573"/>
                  <a:gd name="T16" fmla="*/ 445 w 573"/>
                  <a:gd name="T17" fmla="*/ 533 h 573"/>
                  <a:gd name="T18" fmla="*/ 338 w 573"/>
                  <a:gd name="T19" fmla="*/ 456 h 573"/>
                  <a:gd name="T20" fmla="*/ 278 w 573"/>
                  <a:gd name="T21" fmla="*/ 573 h 573"/>
                  <a:gd name="T22" fmla="*/ 166 w 573"/>
                  <a:gd name="T23" fmla="*/ 508 h 573"/>
                  <a:gd name="T24" fmla="*/ 124 w 573"/>
                  <a:gd name="T25" fmla="*/ 497 h 573"/>
                  <a:gd name="T26" fmla="*/ 124 w 573"/>
                  <a:gd name="T27" fmla="*/ 497 h 573"/>
                  <a:gd name="T28" fmla="*/ 88 w 573"/>
                  <a:gd name="T29" fmla="*/ 485 h 573"/>
                  <a:gd name="T30" fmla="*/ 125 w 573"/>
                  <a:gd name="T31" fmla="*/ 418 h 573"/>
                  <a:gd name="T32" fmla="*/ 97 w 573"/>
                  <a:gd name="T33" fmla="*/ 404 h 573"/>
                  <a:gd name="T34" fmla="*/ 118 w 573"/>
                  <a:gd name="T35" fmla="*/ 361 h 573"/>
                  <a:gd name="T36" fmla="*/ 100 w 573"/>
                  <a:gd name="T37" fmla="*/ 355 h 573"/>
                  <a:gd name="T38" fmla="*/ 19 w 573"/>
                  <a:gd name="T39" fmla="*/ 244 h 573"/>
                  <a:gd name="T40" fmla="*/ 0 w 573"/>
                  <a:gd name="T41" fmla="*/ 239 h 573"/>
                  <a:gd name="T42" fmla="*/ 0 w 573"/>
                  <a:gd name="T43" fmla="*/ 239 h 573"/>
                  <a:gd name="T44" fmla="*/ 0 w 573"/>
                  <a:gd name="T45" fmla="*/ 217 h 573"/>
                  <a:gd name="T46" fmla="*/ 8 w 573"/>
                  <a:gd name="T47" fmla="*/ 217 h 573"/>
                  <a:gd name="T48" fmla="*/ 8 w 573"/>
                  <a:gd name="T49" fmla="*/ 222 h 573"/>
                  <a:gd name="T50" fmla="*/ 22 w 573"/>
                  <a:gd name="T51" fmla="*/ 222 h 573"/>
                  <a:gd name="T52" fmla="*/ 78 w 573"/>
                  <a:gd name="T53" fmla="*/ 127 h 573"/>
                  <a:gd name="T54" fmla="*/ 132 w 573"/>
                  <a:gd name="T55" fmla="*/ 154 h 573"/>
                  <a:gd name="T56" fmla="*/ 146 w 573"/>
                  <a:gd name="T57" fmla="*/ 91 h 573"/>
                  <a:gd name="T58" fmla="*/ 154 w 573"/>
                  <a:gd name="T59" fmla="*/ 91 h 573"/>
                  <a:gd name="T60" fmla="*/ 160 w 573"/>
                  <a:gd name="T61" fmla="*/ 48 h 573"/>
                  <a:gd name="T62" fmla="*/ 170 w 573"/>
                  <a:gd name="T63" fmla="*/ 48 h 573"/>
                  <a:gd name="T64" fmla="*/ 185 w 573"/>
                  <a:gd name="T65" fmla="*/ 21 h 573"/>
                  <a:gd name="T66" fmla="*/ 321 w 573"/>
                  <a:gd name="T67" fmla="*/ 0 h 573"/>
                  <a:gd name="T68" fmla="*/ 357 w 573"/>
                  <a:gd name="T69" fmla="*/ 28 h 573"/>
                  <a:gd name="T70" fmla="*/ 357 w 573"/>
                  <a:gd name="T71" fmla="*/ 2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573">
                    <a:moveTo>
                      <a:pt x="357" y="28"/>
                    </a:moveTo>
                    <a:lnTo>
                      <a:pt x="520" y="110"/>
                    </a:lnTo>
                    <a:lnTo>
                      <a:pt x="454" y="236"/>
                    </a:lnTo>
                    <a:lnTo>
                      <a:pt x="573" y="297"/>
                    </a:lnTo>
                    <a:lnTo>
                      <a:pt x="565" y="310"/>
                    </a:lnTo>
                    <a:lnTo>
                      <a:pt x="565" y="310"/>
                    </a:lnTo>
                    <a:lnTo>
                      <a:pt x="503" y="418"/>
                    </a:lnTo>
                    <a:lnTo>
                      <a:pt x="503" y="418"/>
                    </a:lnTo>
                    <a:lnTo>
                      <a:pt x="445" y="533"/>
                    </a:lnTo>
                    <a:lnTo>
                      <a:pt x="338" y="456"/>
                    </a:lnTo>
                    <a:lnTo>
                      <a:pt x="278" y="573"/>
                    </a:lnTo>
                    <a:lnTo>
                      <a:pt x="166" y="508"/>
                    </a:lnTo>
                    <a:lnTo>
                      <a:pt x="124" y="497"/>
                    </a:lnTo>
                    <a:lnTo>
                      <a:pt x="124" y="497"/>
                    </a:lnTo>
                    <a:lnTo>
                      <a:pt x="88" y="485"/>
                    </a:lnTo>
                    <a:lnTo>
                      <a:pt x="125" y="418"/>
                    </a:lnTo>
                    <a:lnTo>
                      <a:pt x="97" y="404"/>
                    </a:lnTo>
                    <a:lnTo>
                      <a:pt x="118" y="361"/>
                    </a:lnTo>
                    <a:lnTo>
                      <a:pt x="100" y="355"/>
                    </a:lnTo>
                    <a:lnTo>
                      <a:pt x="19" y="244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17"/>
                    </a:lnTo>
                    <a:lnTo>
                      <a:pt x="8" y="217"/>
                    </a:lnTo>
                    <a:lnTo>
                      <a:pt x="8" y="222"/>
                    </a:lnTo>
                    <a:lnTo>
                      <a:pt x="22" y="222"/>
                    </a:lnTo>
                    <a:lnTo>
                      <a:pt x="78" y="127"/>
                    </a:lnTo>
                    <a:lnTo>
                      <a:pt x="132" y="154"/>
                    </a:lnTo>
                    <a:lnTo>
                      <a:pt x="146" y="91"/>
                    </a:lnTo>
                    <a:lnTo>
                      <a:pt x="154" y="91"/>
                    </a:lnTo>
                    <a:lnTo>
                      <a:pt x="160" y="48"/>
                    </a:lnTo>
                    <a:lnTo>
                      <a:pt x="170" y="48"/>
                    </a:lnTo>
                    <a:lnTo>
                      <a:pt x="185" y="21"/>
                    </a:lnTo>
                    <a:lnTo>
                      <a:pt x="321" y="0"/>
                    </a:lnTo>
                    <a:lnTo>
                      <a:pt x="357" y="28"/>
                    </a:lnTo>
                    <a:lnTo>
                      <a:pt x="357" y="28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3" name="Freeform 17">
                <a:extLst>
                  <a:ext uri="{FF2B5EF4-FFF2-40B4-BE49-F238E27FC236}">
                    <a16:creationId xmlns:a16="http://schemas.microsoft.com/office/drawing/2014/main" id="{D76B808D-D21C-1A4B-85AB-8091B61F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6" y="1512888"/>
                <a:ext cx="920750" cy="1260475"/>
              </a:xfrm>
              <a:custGeom>
                <a:avLst/>
                <a:gdLst>
                  <a:gd name="T0" fmla="*/ 126 w 507"/>
                  <a:gd name="T1" fmla="*/ 0 h 696"/>
                  <a:gd name="T2" fmla="*/ 298 w 507"/>
                  <a:gd name="T3" fmla="*/ 91 h 696"/>
                  <a:gd name="T4" fmla="*/ 398 w 507"/>
                  <a:gd name="T5" fmla="*/ 112 h 696"/>
                  <a:gd name="T6" fmla="*/ 398 w 507"/>
                  <a:gd name="T7" fmla="*/ 112 h 696"/>
                  <a:gd name="T8" fmla="*/ 414 w 507"/>
                  <a:gd name="T9" fmla="*/ 117 h 696"/>
                  <a:gd name="T10" fmla="*/ 485 w 507"/>
                  <a:gd name="T11" fmla="*/ 214 h 696"/>
                  <a:gd name="T12" fmla="*/ 501 w 507"/>
                  <a:gd name="T13" fmla="*/ 219 h 696"/>
                  <a:gd name="T14" fmla="*/ 483 w 507"/>
                  <a:gd name="T15" fmla="*/ 257 h 696"/>
                  <a:gd name="T16" fmla="*/ 507 w 507"/>
                  <a:gd name="T17" fmla="*/ 269 h 696"/>
                  <a:gd name="T18" fmla="*/ 475 w 507"/>
                  <a:gd name="T19" fmla="*/ 328 h 696"/>
                  <a:gd name="T20" fmla="*/ 506 w 507"/>
                  <a:gd name="T21" fmla="*/ 338 h 696"/>
                  <a:gd name="T22" fmla="*/ 506 w 507"/>
                  <a:gd name="T23" fmla="*/ 338 h 696"/>
                  <a:gd name="T24" fmla="*/ 474 w 507"/>
                  <a:gd name="T25" fmla="*/ 399 h 696"/>
                  <a:gd name="T26" fmla="*/ 505 w 507"/>
                  <a:gd name="T27" fmla="*/ 415 h 696"/>
                  <a:gd name="T28" fmla="*/ 486 w 507"/>
                  <a:gd name="T29" fmla="*/ 455 h 696"/>
                  <a:gd name="T30" fmla="*/ 459 w 507"/>
                  <a:gd name="T31" fmla="*/ 445 h 696"/>
                  <a:gd name="T32" fmla="*/ 411 w 507"/>
                  <a:gd name="T33" fmla="*/ 547 h 696"/>
                  <a:gd name="T34" fmla="*/ 424 w 507"/>
                  <a:gd name="T35" fmla="*/ 558 h 696"/>
                  <a:gd name="T36" fmla="*/ 372 w 507"/>
                  <a:gd name="T37" fmla="*/ 696 h 696"/>
                  <a:gd name="T38" fmla="*/ 372 w 507"/>
                  <a:gd name="T39" fmla="*/ 696 h 696"/>
                  <a:gd name="T40" fmla="*/ 355 w 507"/>
                  <a:gd name="T41" fmla="*/ 536 h 696"/>
                  <a:gd name="T42" fmla="*/ 315 w 507"/>
                  <a:gd name="T43" fmla="*/ 522 h 696"/>
                  <a:gd name="T44" fmla="*/ 314 w 507"/>
                  <a:gd name="T45" fmla="*/ 547 h 696"/>
                  <a:gd name="T46" fmla="*/ 266 w 507"/>
                  <a:gd name="T47" fmla="*/ 548 h 696"/>
                  <a:gd name="T48" fmla="*/ 85 w 507"/>
                  <a:gd name="T49" fmla="*/ 574 h 696"/>
                  <a:gd name="T50" fmla="*/ 48 w 507"/>
                  <a:gd name="T51" fmla="*/ 572 h 696"/>
                  <a:gd name="T52" fmla="*/ 48 w 507"/>
                  <a:gd name="T53" fmla="*/ 572 h 696"/>
                  <a:gd name="T54" fmla="*/ 49 w 507"/>
                  <a:gd name="T55" fmla="*/ 564 h 696"/>
                  <a:gd name="T56" fmla="*/ 40 w 507"/>
                  <a:gd name="T57" fmla="*/ 544 h 696"/>
                  <a:gd name="T58" fmla="*/ 42 w 507"/>
                  <a:gd name="T59" fmla="*/ 524 h 696"/>
                  <a:gd name="T60" fmla="*/ 40 w 507"/>
                  <a:gd name="T61" fmla="*/ 513 h 696"/>
                  <a:gd name="T62" fmla="*/ 37 w 507"/>
                  <a:gd name="T63" fmla="*/ 505 h 696"/>
                  <a:gd name="T64" fmla="*/ 38 w 507"/>
                  <a:gd name="T65" fmla="*/ 486 h 696"/>
                  <a:gd name="T66" fmla="*/ 28 w 507"/>
                  <a:gd name="T67" fmla="*/ 479 h 696"/>
                  <a:gd name="T68" fmla="*/ 30 w 507"/>
                  <a:gd name="T69" fmla="*/ 469 h 696"/>
                  <a:gd name="T70" fmla="*/ 32 w 507"/>
                  <a:gd name="T71" fmla="*/ 443 h 696"/>
                  <a:gd name="T72" fmla="*/ 47 w 507"/>
                  <a:gd name="T73" fmla="*/ 425 h 696"/>
                  <a:gd name="T74" fmla="*/ 53 w 507"/>
                  <a:gd name="T75" fmla="*/ 403 h 696"/>
                  <a:gd name="T76" fmla="*/ 64 w 507"/>
                  <a:gd name="T77" fmla="*/ 363 h 696"/>
                  <a:gd name="T78" fmla="*/ 62 w 507"/>
                  <a:gd name="T79" fmla="*/ 339 h 696"/>
                  <a:gd name="T80" fmla="*/ 61 w 507"/>
                  <a:gd name="T81" fmla="*/ 336 h 696"/>
                  <a:gd name="T82" fmla="*/ 60 w 507"/>
                  <a:gd name="T83" fmla="*/ 334 h 696"/>
                  <a:gd name="T84" fmla="*/ 57 w 507"/>
                  <a:gd name="T85" fmla="*/ 308 h 696"/>
                  <a:gd name="T86" fmla="*/ 53 w 507"/>
                  <a:gd name="T87" fmla="*/ 284 h 696"/>
                  <a:gd name="T88" fmla="*/ 43 w 507"/>
                  <a:gd name="T89" fmla="*/ 271 h 696"/>
                  <a:gd name="T90" fmla="*/ 37 w 507"/>
                  <a:gd name="T91" fmla="*/ 252 h 696"/>
                  <a:gd name="T92" fmla="*/ 28 w 507"/>
                  <a:gd name="T93" fmla="*/ 237 h 696"/>
                  <a:gd name="T94" fmla="*/ 19 w 507"/>
                  <a:gd name="T95" fmla="*/ 219 h 696"/>
                  <a:gd name="T96" fmla="*/ 0 w 507"/>
                  <a:gd name="T97" fmla="*/ 201 h 696"/>
                  <a:gd name="T98" fmla="*/ 0 w 507"/>
                  <a:gd name="T99" fmla="*/ 201 h 696"/>
                  <a:gd name="T100" fmla="*/ 81 w 507"/>
                  <a:gd name="T101" fmla="*/ 170 h 696"/>
                  <a:gd name="T102" fmla="*/ 100 w 507"/>
                  <a:gd name="T103" fmla="*/ 118 h 696"/>
                  <a:gd name="T104" fmla="*/ 118 w 507"/>
                  <a:gd name="T105" fmla="*/ 96 h 696"/>
                  <a:gd name="T106" fmla="*/ 118 w 507"/>
                  <a:gd name="T107" fmla="*/ 95 h 696"/>
                  <a:gd name="T108" fmla="*/ 120 w 507"/>
                  <a:gd name="T109" fmla="*/ 94 h 696"/>
                  <a:gd name="T110" fmla="*/ 121 w 507"/>
                  <a:gd name="T111" fmla="*/ 90 h 696"/>
                  <a:gd name="T112" fmla="*/ 122 w 507"/>
                  <a:gd name="T113" fmla="*/ 57 h 696"/>
                  <a:gd name="T114" fmla="*/ 126 w 507"/>
                  <a:gd name="T115" fmla="*/ 44 h 696"/>
                  <a:gd name="T116" fmla="*/ 126 w 507"/>
                  <a:gd name="T117" fmla="*/ 0 h 696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730 w 10000"/>
                  <a:gd name="connsiteY31" fmla="*/ 7256 h 10000"/>
                  <a:gd name="connsiteX32" fmla="*/ 750 w 10000"/>
                  <a:gd name="connsiteY32" fmla="*/ 6983 h 10000"/>
                  <a:gd name="connsiteX33" fmla="*/ 552 w 10000"/>
                  <a:gd name="connsiteY33" fmla="*/ 6882 h 10000"/>
                  <a:gd name="connsiteX34" fmla="*/ 631 w 10000"/>
                  <a:gd name="connsiteY34" fmla="*/ 6365 h 10000"/>
                  <a:gd name="connsiteX35" fmla="*/ 927 w 10000"/>
                  <a:gd name="connsiteY35" fmla="*/ 6106 h 10000"/>
                  <a:gd name="connsiteX36" fmla="*/ 1045 w 10000"/>
                  <a:gd name="connsiteY36" fmla="*/ 5790 h 10000"/>
                  <a:gd name="connsiteX37" fmla="*/ 1262 w 10000"/>
                  <a:gd name="connsiteY37" fmla="*/ 5216 h 10000"/>
                  <a:gd name="connsiteX38" fmla="*/ 1223 w 10000"/>
                  <a:gd name="connsiteY38" fmla="*/ 4871 h 10000"/>
                  <a:gd name="connsiteX39" fmla="*/ 1203 w 10000"/>
                  <a:gd name="connsiteY39" fmla="*/ 4828 h 10000"/>
                  <a:gd name="connsiteX40" fmla="*/ 1183 w 10000"/>
                  <a:gd name="connsiteY40" fmla="*/ 4799 h 10000"/>
                  <a:gd name="connsiteX41" fmla="*/ 1124 w 10000"/>
                  <a:gd name="connsiteY41" fmla="*/ 4425 h 10000"/>
                  <a:gd name="connsiteX42" fmla="*/ 1045 w 10000"/>
                  <a:gd name="connsiteY42" fmla="*/ 4080 h 10000"/>
                  <a:gd name="connsiteX43" fmla="*/ 848 w 10000"/>
                  <a:gd name="connsiteY43" fmla="*/ 3894 h 10000"/>
                  <a:gd name="connsiteX44" fmla="*/ 730 w 10000"/>
                  <a:gd name="connsiteY44" fmla="*/ 3621 h 10000"/>
                  <a:gd name="connsiteX45" fmla="*/ 552 w 10000"/>
                  <a:gd name="connsiteY45" fmla="*/ 3405 h 10000"/>
                  <a:gd name="connsiteX46" fmla="*/ 375 w 10000"/>
                  <a:gd name="connsiteY46" fmla="*/ 3147 h 10000"/>
                  <a:gd name="connsiteX47" fmla="*/ 0 w 10000"/>
                  <a:gd name="connsiteY47" fmla="*/ 2888 h 10000"/>
                  <a:gd name="connsiteX48" fmla="*/ 0 w 10000"/>
                  <a:gd name="connsiteY48" fmla="*/ 2888 h 10000"/>
                  <a:gd name="connsiteX49" fmla="*/ 1598 w 10000"/>
                  <a:gd name="connsiteY49" fmla="*/ 2443 h 10000"/>
                  <a:gd name="connsiteX50" fmla="*/ 1972 w 10000"/>
                  <a:gd name="connsiteY50" fmla="*/ 1695 h 10000"/>
                  <a:gd name="connsiteX51" fmla="*/ 2327 w 10000"/>
                  <a:gd name="connsiteY51" fmla="*/ 1379 h 10000"/>
                  <a:gd name="connsiteX52" fmla="*/ 2327 w 10000"/>
                  <a:gd name="connsiteY52" fmla="*/ 1365 h 10000"/>
                  <a:gd name="connsiteX53" fmla="*/ 2367 w 10000"/>
                  <a:gd name="connsiteY53" fmla="*/ 1351 h 10000"/>
                  <a:gd name="connsiteX54" fmla="*/ 2387 w 10000"/>
                  <a:gd name="connsiteY54" fmla="*/ 1293 h 10000"/>
                  <a:gd name="connsiteX55" fmla="*/ 2406 w 10000"/>
                  <a:gd name="connsiteY55" fmla="*/ 819 h 10000"/>
                  <a:gd name="connsiteX56" fmla="*/ 2485 w 10000"/>
                  <a:gd name="connsiteY56" fmla="*/ 632 h 10000"/>
                  <a:gd name="connsiteX57" fmla="*/ 2485 w 10000"/>
                  <a:gd name="connsiteY57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750 w 10000"/>
                  <a:gd name="connsiteY31" fmla="*/ 6983 h 10000"/>
                  <a:gd name="connsiteX32" fmla="*/ 552 w 10000"/>
                  <a:gd name="connsiteY32" fmla="*/ 6882 h 10000"/>
                  <a:gd name="connsiteX33" fmla="*/ 631 w 10000"/>
                  <a:gd name="connsiteY33" fmla="*/ 6365 h 10000"/>
                  <a:gd name="connsiteX34" fmla="*/ 927 w 10000"/>
                  <a:gd name="connsiteY34" fmla="*/ 6106 h 10000"/>
                  <a:gd name="connsiteX35" fmla="*/ 1045 w 10000"/>
                  <a:gd name="connsiteY35" fmla="*/ 5790 h 10000"/>
                  <a:gd name="connsiteX36" fmla="*/ 1262 w 10000"/>
                  <a:gd name="connsiteY36" fmla="*/ 5216 h 10000"/>
                  <a:gd name="connsiteX37" fmla="*/ 1223 w 10000"/>
                  <a:gd name="connsiteY37" fmla="*/ 4871 h 10000"/>
                  <a:gd name="connsiteX38" fmla="*/ 1203 w 10000"/>
                  <a:gd name="connsiteY38" fmla="*/ 4828 h 10000"/>
                  <a:gd name="connsiteX39" fmla="*/ 1183 w 10000"/>
                  <a:gd name="connsiteY39" fmla="*/ 4799 h 10000"/>
                  <a:gd name="connsiteX40" fmla="*/ 1124 w 10000"/>
                  <a:gd name="connsiteY40" fmla="*/ 4425 h 10000"/>
                  <a:gd name="connsiteX41" fmla="*/ 1045 w 10000"/>
                  <a:gd name="connsiteY41" fmla="*/ 4080 h 10000"/>
                  <a:gd name="connsiteX42" fmla="*/ 848 w 10000"/>
                  <a:gd name="connsiteY42" fmla="*/ 3894 h 10000"/>
                  <a:gd name="connsiteX43" fmla="*/ 730 w 10000"/>
                  <a:gd name="connsiteY43" fmla="*/ 3621 h 10000"/>
                  <a:gd name="connsiteX44" fmla="*/ 552 w 10000"/>
                  <a:gd name="connsiteY44" fmla="*/ 3405 h 10000"/>
                  <a:gd name="connsiteX45" fmla="*/ 375 w 10000"/>
                  <a:gd name="connsiteY45" fmla="*/ 3147 h 10000"/>
                  <a:gd name="connsiteX46" fmla="*/ 0 w 10000"/>
                  <a:gd name="connsiteY46" fmla="*/ 2888 h 10000"/>
                  <a:gd name="connsiteX47" fmla="*/ 0 w 10000"/>
                  <a:gd name="connsiteY47" fmla="*/ 2888 h 10000"/>
                  <a:gd name="connsiteX48" fmla="*/ 1598 w 10000"/>
                  <a:gd name="connsiteY48" fmla="*/ 2443 h 10000"/>
                  <a:gd name="connsiteX49" fmla="*/ 1972 w 10000"/>
                  <a:gd name="connsiteY49" fmla="*/ 1695 h 10000"/>
                  <a:gd name="connsiteX50" fmla="*/ 2327 w 10000"/>
                  <a:gd name="connsiteY50" fmla="*/ 1379 h 10000"/>
                  <a:gd name="connsiteX51" fmla="*/ 2327 w 10000"/>
                  <a:gd name="connsiteY51" fmla="*/ 1365 h 10000"/>
                  <a:gd name="connsiteX52" fmla="*/ 2367 w 10000"/>
                  <a:gd name="connsiteY52" fmla="*/ 1351 h 10000"/>
                  <a:gd name="connsiteX53" fmla="*/ 2387 w 10000"/>
                  <a:gd name="connsiteY53" fmla="*/ 1293 h 10000"/>
                  <a:gd name="connsiteX54" fmla="*/ 2406 w 10000"/>
                  <a:gd name="connsiteY54" fmla="*/ 819 h 10000"/>
                  <a:gd name="connsiteX55" fmla="*/ 2485 w 10000"/>
                  <a:gd name="connsiteY55" fmla="*/ 632 h 10000"/>
                  <a:gd name="connsiteX56" fmla="*/ 2485 w 10000"/>
                  <a:gd name="connsiteY56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848 w 10000"/>
                  <a:gd name="connsiteY41" fmla="*/ 3894 h 10000"/>
                  <a:gd name="connsiteX42" fmla="*/ 730 w 10000"/>
                  <a:gd name="connsiteY42" fmla="*/ 3621 h 10000"/>
                  <a:gd name="connsiteX43" fmla="*/ 552 w 10000"/>
                  <a:gd name="connsiteY43" fmla="*/ 3405 h 10000"/>
                  <a:gd name="connsiteX44" fmla="*/ 375 w 10000"/>
                  <a:gd name="connsiteY44" fmla="*/ 3147 h 10000"/>
                  <a:gd name="connsiteX45" fmla="*/ 0 w 10000"/>
                  <a:gd name="connsiteY45" fmla="*/ 2888 h 10000"/>
                  <a:gd name="connsiteX46" fmla="*/ 0 w 10000"/>
                  <a:gd name="connsiteY46" fmla="*/ 2888 h 10000"/>
                  <a:gd name="connsiteX47" fmla="*/ 1598 w 10000"/>
                  <a:gd name="connsiteY47" fmla="*/ 2443 h 10000"/>
                  <a:gd name="connsiteX48" fmla="*/ 1972 w 10000"/>
                  <a:gd name="connsiteY48" fmla="*/ 1695 h 10000"/>
                  <a:gd name="connsiteX49" fmla="*/ 2327 w 10000"/>
                  <a:gd name="connsiteY49" fmla="*/ 1379 h 10000"/>
                  <a:gd name="connsiteX50" fmla="*/ 2327 w 10000"/>
                  <a:gd name="connsiteY50" fmla="*/ 1365 h 10000"/>
                  <a:gd name="connsiteX51" fmla="*/ 2367 w 10000"/>
                  <a:gd name="connsiteY51" fmla="*/ 1351 h 10000"/>
                  <a:gd name="connsiteX52" fmla="*/ 2387 w 10000"/>
                  <a:gd name="connsiteY52" fmla="*/ 1293 h 10000"/>
                  <a:gd name="connsiteX53" fmla="*/ 2406 w 10000"/>
                  <a:gd name="connsiteY53" fmla="*/ 819 h 10000"/>
                  <a:gd name="connsiteX54" fmla="*/ 2485 w 10000"/>
                  <a:gd name="connsiteY54" fmla="*/ 632 h 10000"/>
                  <a:gd name="connsiteX55" fmla="*/ 2485 w 10000"/>
                  <a:gd name="connsiteY55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730 w 10000"/>
                  <a:gd name="connsiteY41" fmla="*/ 3621 h 10000"/>
                  <a:gd name="connsiteX42" fmla="*/ 552 w 10000"/>
                  <a:gd name="connsiteY42" fmla="*/ 3405 h 10000"/>
                  <a:gd name="connsiteX43" fmla="*/ 375 w 10000"/>
                  <a:gd name="connsiteY43" fmla="*/ 3147 h 10000"/>
                  <a:gd name="connsiteX44" fmla="*/ 0 w 10000"/>
                  <a:gd name="connsiteY44" fmla="*/ 2888 h 10000"/>
                  <a:gd name="connsiteX45" fmla="*/ 0 w 10000"/>
                  <a:gd name="connsiteY45" fmla="*/ 2888 h 10000"/>
                  <a:gd name="connsiteX46" fmla="*/ 1598 w 10000"/>
                  <a:gd name="connsiteY46" fmla="*/ 2443 h 10000"/>
                  <a:gd name="connsiteX47" fmla="*/ 1972 w 10000"/>
                  <a:gd name="connsiteY47" fmla="*/ 1695 h 10000"/>
                  <a:gd name="connsiteX48" fmla="*/ 2327 w 10000"/>
                  <a:gd name="connsiteY48" fmla="*/ 1379 h 10000"/>
                  <a:gd name="connsiteX49" fmla="*/ 2327 w 10000"/>
                  <a:gd name="connsiteY49" fmla="*/ 1365 h 10000"/>
                  <a:gd name="connsiteX50" fmla="*/ 2367 w 10000"/>
                  <a:gd name="connsiteY50" fmla="*/ 1351 h 10000"/>
                  <a:gd name="connsiteX51" fmla="*/ 2387 w 10000"/>
                  <a:gd name="connsiteY51" fmla="*/ 1293 h 10000"/>
                  <a:gd name="connsiteX52" fmla="*/ 2406 w 10000"/>
                  <a:gd name="connsiteY52" fmla="*/ 819 h 10000"/>
                  <a:gd name="connsiteX53" fmla="*/ 2485 w 10000"/>
                  <a:gd name="connsiteY53" fmla="*/ 632 h 10000"/>
                  <a:gd name="connsiteX54" fmla="*/ 2485 w 10000"/>
                  <a:gd name="connsiteY54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730 w 10000"/>
                  <a:gd name="connsiteY41" fmla="*/ 3621 h 10000"/>
                  <a:gd name="connsiteX42" fmla="*/ 375 w 10000"/>
                  <a:gd name="connsiteY42" fmla="*/ 3147 h 10000"/>
                  <a:gd name="connsiteX43" fmla="*/ 0 w 10000"/>
                  <a:gd name="connsiteY43" fmla="*/ 2888 h 10000"/>
                  <a:gd name="connsiteX44" fmla="*/ 0 w 10000"/>
                  <a:gd name="connsiteY44" fmla="*/ 2888 h 10000"/>
                  <a:gd name="connsiteX45" fmla="*/ 1598 w 10000"/>
                  <a:gd name="connsiteY45" fmla="*/ 2443 h 10000"/>
                  <a:gd name="connsiteX46" fmla="*/ 1972 w 10000"/>
                  <a:gd name="connsiteY46" fmla="*/ 1695 h 10000"/>
                  <a:gd name="connsiteX47" fmla="*/ 2327 w 10000"/>
                  <a:gd name="connsiteY47" fmla="*/ 1379 h 10000"/>
                  <a:gd name="connsiteX48" fmla="*/ 2327 w 10000"/>
                  <a:gd name="connsiteY48" fmla="*/ 1365 h 10000"/>
                  <a:gd name="connsiteX49" fmla="*/ 2367 w 10000"/>
                  <a:gd name="connsiteY49" fmla="*/ 1351 h 10000"/>
                  <a:gd name="connsiteX50" fmla="*/ 2387 w 10000"/>
                  <a:gd name="connsiteY50" fmla="*/ 1293 h 10000"/>
                  <a:gd name="connsiteX51" fmla="*/ 2406 w 10000"/>
                  <a:gd name="connsiteY51" fmla="*/ 819 h 10000"/>
                  <a:gd name="connsiteX52" fmla="*/ 2485 w 10000"/>
                  <a:gd name="connsiteY52" fmla="*/ 632 h 10000"/>
                  <a:gd name="connsiteX53" fmla="*/ 2485 w 10000"/>
                  <a:gd name="connsiteY53" fmla="*/ 0 h 10000"/>
                  <a:gd name="connsiteX0" fmla="*/ 2485 w 10000"/>
                  <a:gd name="connsiteY0" fmla="*/ 0 h 10000"/>
                  <a:gd name="connsiteX1" fmla="*/ 5878 w 10000"/>
                  <a:gd name="connsiteY1" fmla="*/ 1307 h 10000"/>
                  <a:gd name="connsiteX2" fmla="*/ 7850 w 10000"/>
                  <a:gd name="connsiteY2" fmla="*/ 1609 h 10000"/>
                  <a:gd name="connsiteX3" fmla="*/ 7850 w 10000"/>
                  <a:gd name="connsiteY3" fmla="*/ 1609 h 10000"/>
                  <a:gd name="connsiteX4" fmla="*/ 8166 w 10000"/>
                  <a:gd name="connsiteY4" fmla="*/ 1681 h 10000"/>
                  <a:gd name="connsiteX5" fmla="*/ 9566 w 10000"/>
                  <a:gd name="connsiteY5" fmla="*/ 3075 h 10000"/>
                  <a:gd name="connsiteX6" fmla="*/ 9882 w 10000"/>
                  <a:gd name="connsiteY6" fmla="*/ 3147 h 10000"/>
                  <a:gd name="connsiteX7" fmla="*/ 9527 w 10000"/>
                  <a:gd name="connsiteY7" fmla="*/ 3693 h 10000"/>
                  <a:gd name="connsiteX8" fmla="*/ 10000 w 10000"/>
                  <a:gd name="connsiteY8" fmla="*/ 3865 h 10000"/>
                  <a:gd name="connsiteX9" fmla="*/ 9369 w 10000"/>
                  <a:gd name="connsiteY9" fmla="*/ 4713 h 10000"/>
                  <a:gd name="connsiteX10" fmla="*/ 9980 w 10000"/>
                  <a:gd name="connsiteY10" fmla="*/ 4856 h 10000"/>
                  <a:gd name="connsiteX11" fmla="*/ 9980 w 10000"/>
                  <a:gd name="connsiteY11" fmla="*/ 4856 h 10000"/>
                  <a:gd name="connsiteX12" fmla="*/ 9349 w 10000"/>
                  <a:gd name="connsiteY12" fmla="*/ 5733 h 10000"/>
                  <a:gd name="connsiteX13" fmla="*/ 9961 w 10000"/>
                  <a:gd name="connsiteY13" fmla="*/ 5963 h 10000"/>
                  <a:gd name="connsiteX14" fmla="*/ 9586 w 10000"/>
                  <a:gd name="connsiteY14" fmla="*/ 6537 h 10000"/>
                  <a:gd name="connsiteX15" fmla="*/ 9053 w 10000"/>
                  <a:gd name="connsiteY15" fmla="*/ 6394 h 10000"/>
                  <a:gd name="connsiteX16" fmla="*/ 8107 w 10000"/>
                  <a:gd name="connsiteY16" fmla="*/ 7859 h 10000"/>
                  <a:gd name="connsiteX17" fmla="*/ 8363 w 10000"/>
                  <a:gd name="connsiteY17" fmla="*/ 8017 h 10000"/>
                  <a:gd name="connsiteX18" fmla="*/ 7337 w 10000"/>
                  <a:gd name="connsiteY18" fmla="*/ 10000 h 10000"/>
                  <a:gd name="connsiteX19" fmla="*/ 7337 w 10000"/>
                  <a:gd name="connsiteY19" fmla="*/ 10000 h 10000"/>
                  <a:gd name="connsiteX20" fmla="*/ 7002 w 10000"/>
                  <a:gd name="connsiteY20" fmla="*/ 7701 h 10000"/>
                  <a:gd name="connsiteX21" fmla="*/ 6213 w 10000"/>
                  <a:gd name="connsiteY21" fmla="*/ 7500 h 10000"/>
                  <a:gd name="connsiteX22" fmla="*/ 6193 w 10000"/>
                  <a:gd name="connsiteY22" fmla="*/ 7859 h 10000"/>
                  <a:gd name="connsiteX23" fmla="*/ 5247 w 10000"/>
                  <a:gd name="connsiteY23" fmla="*/ 7874 h 10000"/>
                  <a:gd name="connsiteX24" fmla="*/ 1677 w 10000"/>
                  <a:gd name="connsiteY24" fmla="*/ 8247 h 10000"/>
                  <a:gd name="connsiteX25" fmla="*/ 947 w 10000"/>
                  <a:gd name="connsiteY25" fmla="*/ 8218 h 10000"/>
                  <a:gd name="connsiteX26" fmla="*/ 947 w 10000"/>
                  <a:gd name="connsiteY26" fmla="*/ 8218 h 10000"/>
                  <a:gd name="connsiteX27" fmla="*/ 966 w 10000"/>
                  <a:gd name="connsiteY27" fmla="*/ 8103 h 10000"/>
                  <a:gd name="connsiteX28" fmla="*/ 789 w 10000"/>
                  <a:gd name="connsiteY28" fmla="*/ 7816 h 10000"/>
                  <a:gd name="connsiteX29" fmla="*/ 828 w 10000"/>
                  <a:gd name="connsiteY29" fmla="*/ 7529 h 10000"/>
                  <a:gd name="connsiteX30" fmla="*/ 789 w 10000"/>
                  <a:gd name="connsiteY30" fmla="*/ 7371 h 10000"/>
                  <a:gd name="connsiteX31" fmla="*/ 552 w 10000"/>
                  <a:gd name="connsiteY31" fmla="*/ 6882 h 10000"/>
                  <a:gd name="connsiteX32" fmla="*/ 631 w 10000"/>
                  <a:gd name="connsiteY32" fmla="*/ 6365 h 10000"/>
                  <a:gd name="connsiteX33" fmla="*/ 927 w 10000"/>
                  <a:gd name="connsiteY33" fmla="*/ 6106 h 10000"/>
                  <a:gd name="connsiteX34" fmla="*/ 1045 w 10000"/>
                  <a:gd name="connsiteY34" fmla="*/ 5790 h 10000"/>
                  <a:gd name="connsiteX35" fmla="*/ 1262 w 10000"/>
                  <a:gd name="connsiteY35" fmla="*/ 5216 h 10000"/>
                  <a:gd name="connsiteX36" fmla="*/ 1223 w 10000"/>
                  <a:gd name="connsiteY36" fmla="*/ 4871 h 10000"/>
                  <a:gd name="connsiteX37" fmla="*/ 1203 w 10000"/>
                  <a:gd name="connsiteY37" fmla="*/ 4828 h 10000"/>
                  <a:gd name="connsiteX38" fmla="*/ 1183 w 10000"/>
                  <a:gd name="connsiteY38" fmla="*/ 4799 h 10000"/>
                  <a:gd name="connsiteX39" fmla="*/ 1124 w 10000"/>
                  <a:gd name="connsiteY39" fmla="*/ 4425 h 10000"/>
                  <a:gd name="connsiteX40" fmla="*/ 1045 w 10000"/>
                  <a:gd name="connsiteY40" fmla="*/ 4080 h 10000"/>
                  <a:gd name="connsiteX41" fmla="*/ 375 w 10000"/>
                  <a:gd name="connsiteY41" fmla="*/ 3147 h 10000"/>
                  <a:gd name="connsiteX42" fmla="*/ 0 w 10000"/>
                  <a:gd name="connsiteY42" fmla="*/ 2888 h 10000"/>
                  <a:gd name="connsiteX43" fmla="*/ 0 w 10000"/>
                  <a:gd name="connsiteY43" fmla="*/ 2888 h 10000"/>
                  <a:gd name="connsiteX44" fmla="*/ 1598 w 10000"/>
                  <a:gd name="connsiteY44" fmla="*/ 2443 h 10000"/>
                  <a:gd name="connsiteX45" fmla="*/ 1972 w 10000"/>
                  <a:gd name="connsiteY45" fmla="*/ 1695 h 10000"/>
                  <a:gd name="connsiteX46" fmla="*/ 2327 w 10000"/>
                  <a:gd name="connsiteY46" fmla="*/ 1379 h 10000"/>
                  <a:gd name="connsiteX47" fmla="*/ 2327 w 10000"/>
                  <a:gd name="connsiteY47" fmla="*/ 1365 h 10000"/>
                  <a:gd name="connsiteX48" fmla="*/ 2367 w 10000"/>
                  <a:gd name="connsiteY48" fmla="*/ 1351 h 10000"/>
                  <a:gd name="connsiteX49" fmla="*/ 2387 w 10000"/>
                  <a:gd name="connsiteY49" fmla="*/ 1293 h 10000"/>
                  <a:gd name="connsiteX50" fmla="*/ 2406 w 10000"/>
                  <a:gd name="connsiteY50" fmla="*/ 819 h 10000"/>
                  <a:gd name="connsiteX51" fmla="*/ 2485 w 10000"/>
                  <a:gd name="connsiteY51" fmla="*/ 632 h 10000"/>
                  <a:gd name="connsiteX52" fmla="*/ 2485 w 10000"/>
                  <a:gd name="connsiteY5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00" h="10000">
                    <a:moveTo>
                      <a:pt x="2485" y="0"/>
                    </a:moveTo>
                    <a:lnTo>
                      <a:pt x="5878" y="1307"/>
                    </a:lnTo>
                    <a:lnTo>
                      <a:pt x="7850" y="1609"/>
                    </a:lnTo>
                    <a:lnTo>
                      <a:pt x="7850" y="1609"/>
                    </a:lnTo>
                    <a:lnTo>
                      <a:pt x="8166" y="1681"/>
                    </a:lnTo>
                    <a:lnTo>
                      <a:pt x="9566" y="3075"/>
                    </a:lnTo>
                    <a:lnTo>
                      <a:pt x="9882" y="3147"/>
                    </a:lnTo>
                    <a:lnTo>
                      <a:pt x="9527" y="3693"/>
                    </a:lnTo>
                    <a:lnTo>
                      <a:pt x="10000" y="3865"/>
                    </a:lnTo>
                    <a:lnTo>
                      <a:pt x="9369" y="4713"/>
                    </a:lnTo>
                    <a:lnTo>
                      <a:pt x="9980" y="4856"/>
                    </a:lnTo>
                    <a:lnTo>
                      <a:pt x="9980" y="4856"/>
                    </a:lnTo>
                    <a:lnTo>
                      <a:pt x="9349" y="5733"/>
                    </a:lnTo>
                    <a:lnTo>
                      <a:pt x="9961" y="5963"/>
                    </a:lnTo>
                    <a:lnTo>
                      <a:pt x="9586" y="6537"/>
                    </a:lnTo>
                    <a:lnTo>
                      <a:pt x="9053" y="6394"/>
                    </a:lnTo>
                    <a:lnTo>
                      <a:pt x="8107" y="7859"/>
                    </a:lnTo>
                    <a:lnTo>
                      <a:pt x="8363" y="8017"/>
                    </a:lnTo>
                    <a:lnTo>
                      <a:pt x="7337" y="10000"/>
                    </a:lnTo>
                    <a:lnTo>
                      <a:pt x="7337" y="10000"/>
                    </a:lnTo>
                    <a:cubicBezTo>
                      <a:pt x="7225" y="9234"/>
                      <a:pt x="7114" y="8467"/>
                      <a:pt x="7002" y="7701"/>
                    </a:cubicBezTo>
                    <a:lnTo>
                      <a:pt x="6213" y="7500"/>
                    </a:lnTo>
                    <a:cubicBezTo>
                      <a:pt x="6206" y="7620"/>
                      <a:pt x="6200" y="7739"/>
                      <a:pt x="6193" y="7859"/>
                    </a:cubicBezTo>
                    <a:lnTo>
                      <a:pt x="5247" y="7874"/>
                    </a:lnTo>
                    <a:lnTo>
                      <a:pt x="1677" y="8247"/>
                    </a:lnTo>
                    <a:lnTo>
                      <a:pt x="947" y="8218"/>
                    </a:lnTo>
                    <a:lnTo>
                      <a:pt x="947" y="8218"/>
                    </a:lnTo>
                    <a:cubicBezTo>
                      <a:pt x="966" y="8175"/>
                      <a:pt x="966" y="8147"/>
                      <a:pt x="966" y="8103"/>
                    </a:cubicBezTo>
                    <a:cubicBezTo>
                      <a:pt x="966" y="8003"/>
                      <a:pt x="671" y="7931"/>
                      <a:pt x="789" y="7816"/>
                    </a:cubicBezTo>
                    <a:cubicBezTo>
                      <a:pt x="828" y="7744"/>
                      <a:pt x="868" y="7601"/>
                      <a:pt x="828" y="7529"/>
                    </a:cubicBezTo>
                    <a:cubicBezTo>
                      <a:pt x="769" y="7443"/>
                      <a:pt x="809" y="7443"/>
                      <a:pt x="789" y="7371"/>
                    </a:cubicBezTo>
                    <a:cubicBezTo>
                      <a:pt x="743" y="7263"/>
                      <a:pt x="578" y="7050"/>
                      <a:pt x="552" y="6882"/>
                    </a:cubicBezTo>
                    <a:cubicBezTo>
                      <a:pt x="526" y="6714"/>
                      <a:pt x="569" y="6494"/>
                      <a:pt x="631" y="6365"/>
                    </a:cubicBezTo>
                    <a:cubicBezTo>
                      <a:pt x="693" y="6236"/>
                      <a:pt x="888" y="6221"/>
                      <a:pt x="927" y="6106"/>
                    </a:cubicBezTo>
                    <a:cubicBezTo>
                      <a:pt x="966" y="5991"/>
                      <a:pt x="986" y="5905"/>
                      <a:pt x="1045" y="5790"/>
                    </a:cubicBezTo>
                    <a:cubicBezTo>
                      <a:pt x="1124" y="5647"/>
                      <a:pt x="1262" y="5374"/>
                      <a:pt x="1262" y="5216"/>
                    </a:cubicBezTo>
                    <a:cubicBezTo>
                      <a:pt x="1262" y="5101"/>
                      <a:pt x="1223" y="4986"/>
                      <a:pt x="1223" y="4871"/>
                    </a:cubicBezTo>
                    <a:cubicBezTo>
                      <a:pt x="1223" y="4856"/>
                      <a:pt x="1203" y="4842"/>
                      <a:pt x="1203" y="4828"/>
                    </a:cubicBezTo>
                    <a:cubicBezTo>
                      <a:pt x="1196" y="4818"/>
                      <a:pt x="1190" y="4809"/>
                      <a:pt x="1183" y="4799"/>
                    </a:cubicBezTo>
                    <a:cubicBezTo>
                      <a:pt x="1183" y="4655"/>
                      <a:pt x="1164" y="4569"/>
                      <a:pt x="1124" y="4425"/>
                    </a:cubicBezTo>
                    <a:cubicBezTo>
                      <a:pt x="1085" y="4325"/>
                      <a:pt x="1105" y="4181"/>
                      <a:pt x="1045" y="4080"/>
                    </a:cubicBezTo>
                    <a:cubicBezTo>
                      <a:pt x="920" y="3867"/>
                      <a:pt x="549" y="3346"/>
                      <a:pt x="375" y="3147"/>
                    </a:cubicBezTo>
                    <a:cubicBezTo>
                      <a:pt x="237" y="3060"/>
                      <a:pt x="118" y="2989"/>
                      <a:pt x="0" y="2888"/>
                    </a:cubicBezTo>
                    <a:lnTo>
                      <a:pt x="0" y="2888"/>
                    </a:lnTo>
                    <a:cubicBezTo>
                      <a:pt x="513" y="2744"/>
                      <a:pt x="1124" y="2672"/>
                      <a:pt x="1598" y="2443"/>
                    </a:cubicBezTo>
                    <a:cubicBezTo>
                      <a:pt x="2051" y="2241"/>
                      <a:pt x="1972" y="2026"/>
                      <a:pt x="1972" y="1695"/>
                    </a:cubicBezTo>
                    <a:cubicBezTo>
                      <a:pt x="1972" y="1480"/>
                      <a:pt x="2071" y="1422"/>
                      <a:pt x="2327" y="1379"/>
                    </a:cubicBezTo>
                    <a:lnTo>
                      <a:pt x="2327" y="1365"/>
                    </a:lnTo>
                    <a:cubicBezTo>
                      <a:pt x="2347" y="1365"/>
                      <a:pt x="2347" y="1351"/>
                      <a:pt x="2367" y="1351"/>
                    </a:cubicBezTo>
                    <a:cubicBezTo>
                      <a:pt x="2367" y="1322"/>
                      <a:pt x="2387" y="1322"/>
                      <a:pt x="2387" y="1293"/>
                    </a:cubicBezTo>
                    <a:cubicBezTo>
                      <a:pt x="2393" y="1135"/>
                      <a:pt x="2400" y="977"/>
                      <a:pt x="2406" y="819"/>
                    </a:cubicBezTo>
                    <a:cubicBezTo>
                      <a:pt x="2432" y="757"/>
                      <a:pt x="2459" y="694"/>
                      <a:pt x="2485" y="632"/>
                    </a:cubicBezTo>
                    <a:lnTo>
                      <a:pt x="2485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 dirty="0">
                  <a:solidFill>
                    <a:srgbClr val="141414"/>
                  </a:solidFill>
                  <a:latin typeface="Calibri"/>
                </a:endParaRPr>
              </a:p>
            </p:txBody>
          </p:sp>
          <p:sp>
            <p:nvSpPr>
              <p:cNvPr id="384" name="Freeform 18">
                <a:extLst>
                  <a:ext uri="{FF2B5EF4-FFF2-40B4-BE49-F238E27FC236}">
                    <a16:creationId xmlns:a16="http://schemas.microsoft.com/office/drawing/2014/main" id="{725DAADF-D493-7543-B79F-8DE2C6B9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135" y="858838"/>
                <a:ext cx="321541" cy="1017588"/>
              </a:xfrm>
              <a:custGeom>
                <a:avLst/>
                <a:gdLst>
                  <a:gd name="T0" fmla="*/ 164 w 177"/>
                  <a:gd name="T1" fmla="*/ 27 h 562"/>
                  <a:gd name="T2" fmla="*/ 156 w 177"/>
                  <a:gd name="T3" fmla="*/ 44 h 562"/>
                  <a:gd name="T4" fmla="*/ 135 w 177"/>
                  <a:gd name="T5" fmla="*/ 85 h 562"/>
                  <a:gd name="T6" fmla="*/ 162 w 177"/>
                  <a:gd name="T7" fmla="*/ 125 h 562"/>
                  <a:gd name="T8" fmla="*/ 175 w 177"/>
                  <a:gd name="T9" fmla="*/ 130 h 562"/>
                  <a:gd name="T10" fmla="*/ 167 w 177"/>
                  <a:gd name="T11" fmla="*/ 182 h 562"/>
                  <a:gd name="T12" fmla="*/ 168 w 177"/>
                  <a:gd name="T13" fmla="*/ 223 h 562"/>
                  <a:gd name="T14" fmla="*/ 165 w 177"/>
                  <a:gd name="T15" fmla="*/ 230 h 562"/>
                  <a:gd name="T16" fmla="*/ 137 w 177"/>
                  <a:gd name="T17" fmla="*/ 254 h 562"/>
                  <a:gd name="T18" fmla="*/ 124 w 177"/>
                  <a:gd name="T19" fmla="*/ 277 h 562"/>
                  <a:gd name="T20" fmla="*/ 128 w 177"/>
                  <a:gd name="T21" fmla="*/ 332 h 562"/>
                  <a:gd name="T22" fmla="*/ 146 w 177"/>
                  <a:gd name="T23" fmla="*/ 361 h 562"/>
                  <a:gd name="T24" fmla="*/ 146 w 177"/>
                  <a:gd name="T25" fmla="*/ 405 h 562"/>
                  <a:gd name="T26" fmla="*/ 141 w 177"/>
                  <a:gd name="T27" fmla="*/ 451 h 562"/>
                  <a:gd name="T28" fmla="*/ 138 w 177"/>
                  <a:gd name="T29" fmla="*/ 456 h 562"/>
                  <a:gd name="T30" fmla="*/ 120 w 177"/>
                  <a:gd name="T31" fmla="*/ 479 h 562"/>
                  <a:gd name="T32" fmla="*/ 20 w 177"/>
                  <a:gd name="T33" fmla="*/ 562 h 562"/>
                  <a:gd name="T34" fmla="*/ 18 w 177"/>
                  <a:gd name="T35" fmla="*/ 559 h 562"/>
                  <a:gd name="T36" fmla="*/ 11 w 177"/>
                  <a:gd name="T37" fmla="*/ 522 h 562"/>
                  <a:gd name="T38" fmla="*/ 6 w 177"/>
                  <a:gd name="T39" fmla="*/ 507 h 562"/>
                  <a:gd name="T40" fmla="*/ 3 w 177"/>
                  <a:gd name="T41" fmla="*/ 490 h 562"/>
                  <a:gd name="T42" fmla="*/ 8 w 177"/>
                  <a:gd name="T43" fmla="*/ 464 h 562"/>
                  <a:gd name="T44" fmla="*/ 17 w 177"/>
                  <a:gd name="T45" fmla="*/ 443 h 562"/>
                  <a:gd name="T46" fmla="*/ 17 w 177"/>
                  <a:gd name="T47" fmla="*/ 415 h 562"/>
                  <a:gd name="T48" fmla="*/ 22 w 177"/>
                  <a:gd name="T49" fmla="*/ 395 h 562"/>
                  <a:gd name="T50" fmla="*/ 22 w 177"/>
                  <a:gd name="T51" fmla="*/ 357 h 562"/>
                  <a:gd name="T52" fmla="*/ 34 w 177"/>
                  <a:gd name="T53" fmla="*/ 318 h 562"/>
                  <a:gd name="T54" fmla="*/ 48 w 177"/>
                  <a:gd name="T55" fmla="*/ 291 h 562"/>
                  <a:gd name="T56" fmla="*/ 42 w 177"/>
                  <a:gd name="T57" fmla="*/ 259 h 562"/>
                  <a:gd name="T58" fmla="*/ 23 w 177"/>
                  <a:gd name="T59" fmla="*/ 235 h 562"/>
                  <a:gd name="T60" fmla="*/ 15 w 177"/>
                  <a:gd name="T61" fmla="*/ 191 h 562"/>
                  <a:gd name="T62" fmla="*/ 18 w 177"/>
                  <a:gd name="T63" fmla="*/ 186 h 562"/>
                  <a:gd name="T64" fmla="*/ 24 w 177"/>
                  <a:gd name="T65" fmla="*/ 157 h 562"/>
                  <a:gd name="T66" fmla="*/ 49 w 177"/>
                  <a:gd name="T67" fmla="*/ 99 h 562"/>
                  <a:gd name="T68" fmla="*/ 31 w 177"/>
                  <a:gd name="T69" fmla="*/ 38 h 562"/>
                  <a:gd name="T70" fmla="*/ 39 w 177"/>
                  <a:gd name="T71" fmla="*/ 3 h 562"/>
                  <a:gd name="T72" fmla="*/ 177 w 177"/>
                  <a:gd name="T73" fmla="*/ 0 h 562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452 w 10000"/>
                  <a:gd name="connsiteY43" fmla="*/ 8256 h 10000"/>
                  <a:gd name="connsiteX44" fmla="*/ 565 w 10000"/>
                  <a:gd name="connsiteY44" fmla="*/ 7989 h 10000"/>
                  <a:gd name="connsiteX45" fmla="*/ 960 w 10000"/>
                  <a:gd name="connsiteY45" fmla="*/ 7883 h 10000"/>
                  <a:gd name="connsiteX46" fmla="*/ 847 w 10000"/>
                  <a:gd name="connsiteY46" fmla="*/ 7722 h 10000"/>
                  <a:gd name="connsiteX47" fmla="*/ 960 w 10000"/>
                  <a:gd name="connsiteY47" fmla="*/ 7384 h 10000"/>
                  <a:gd name="connsiteX48" fmla="*/ 1412 w 10000"/>
                  <a:gd name="connsiteY48" fmla="*/ 7153 h 10000"/>
                  <a:gd name="connsiteX49" fmla="*/ 1243 w 10000"/>
                  <a:gd name="connsiteY49" fmla="*/ 7028 h 10000"/>
                  <a:gd name="connsiteX50" fmla="*/ 1243 w 10000"/>
                  <a:gd name="connsiteY50" fmla="*/ 6868 h 10000"/>
                  <a:gd name="connsiteX51" fmla="*/ 1243 w 10000"/>
                  <a:gd name="connsiteY51" fmla="*/ 6352 h 10000"/>
                  <a:gd name="connsiteX52" fmla="*/ 1921 w 10000"/>
                  <a:gd name="connsiteY52" fmla="*/ 5658 h 10000"/>
                  <a:gd name="connsiteX53" fmla="*/ 2203 w 10000"/>
                  <a:gd name="connsiteY53" fmla="*/ 5338 h 10000"/>
                  <a:gd name="connsiteX54" fmla="*/ 2712 w 10000"/>
                  <a:gd name="connsiteY54" fmla="*/ 5178 h 10000"/>
                  <a:gd name="connsiteX55" fmla="*/ 2768 w 10000"/>
                  <a:gd name="connsiteY55" fmla="*/ 4875 h 10000"/>
                  <a:gd name="connsiteX56" fmla="*/ 2373 w 10000"/>
                  <a:gd name="connsiteY56" fmla="*/ 4609 h 10000"/>
                  <a:gd name="connsiteX57" fmla="*/ 1921 w 10000"/>
                  <a:gd name="connsiteY57" fmla="*/ 4395 h 10000"/>
                  <a:gd name="connsiteX58" fmla="*/ 1299 w 10000"/>
                  <a:gd name="connsiteY58" fmla="*/ 4181 h 10000"/>
                  <a:gd name="connsiteX59" fmla="*/ 621 w 10000"/>
                  <a:gd name="connsiteY59" fmla="*/ 3986 h 10000"/>
                  <a:gd name="connsiteX60" fmla="*/ 847 w 10000"/>
                  <a:gd name="connsiteY60" fmla="*/ 3399 h 10000"/>
                  <a:gd name="connsiteX61" fmla="*/ 960 w 10000"/>
                  <a:gd name="connsiteY61" fmla="*/ 3327 h 10000"/>
                  <a:gd name="connsiteX62" fmla="*/ 1017 w 10000"/>
                  <a:gd name="connsiteY62" fmla="*/ 3310 h 10000"/>
                  <a:gd name="connsiteX63" fmla="*/ 1243 w 10000"/>
                  <a:gd name="connsiteY63" fmla="*/ 3060 h 10000"/>
                  <a:gd name="connsiteX64" fmla="*/ 1356 w 10000"/>
                  <a:gd name="connsiteY64" fmla="*/ 2794 h 10000"/>
                  <a:gd name="connsiteX65" fmla="*/ 1808 w 10000"/>
                  <a:gd name="connsiteY65" fmla="*/ 2367 h 10000"/>
                  <a:gd name="connsiteX66" fmla="*/ 2768 w 10000"/>
                  <a:gd name="connsiteY66" fmla="*/ 1762 h 10000"/>
                  <a:gd name="connsiteX67" fmla="*/ 2599 w 10000"/>
                  <a:gd name="connsiteY67" fmla="*/ 1032 h 10000"/>
                  <a:gd name="connsiteX68" fmla="*/ 1751 w 10000"/>
                  <a:gd name="connsiteY68" fmla="*/ 676 h 10000"/>
                  <a:gd name="connsiteX69" fmla="*/ 2090 w 10000"/>
                  <a:gd name="connsiteY69" fmla="*/ 231 h 10000"/>
                  <a:gd name="connsiteX70" fmla="*/ 2203 w 10000"/>
                  <a:gd name="connsiteY70" fmla="*/ 53 h 10000"/>
                  <a:gd name="connsiteX71" fmla="*/ 2203 w 10000"/>
                  <a:gd name="connsiteY71" fmla="*/ 53 h 10000"/>
                  <a:gd name="connsiteX72" fmla="*/ 10000 w 10000"/>
                  <a:gd name="connsiteY72" fmla="*/ 0 h 10000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452 w 10000"/>
                  <a:gd name="connsiteY43" fmla="*/ 8256 h 10000"/>
                  <a:gd name="connsiteX44" fmla="*/ 565 w 10000"/>
                  <a:gd name="connsiteY44" fmla="*/ 7989 h 10000"/>
                  <a:gd name="connsiteX45" fmla="*/ 960 w 10000"/>
                  <a:gd name="connsiteY45" fmla="*/ 7883 h 10000"/>
                  <a:gd name="connsiteX46" fmla="*/ 960 w 10000"/>
                  <a:gd name="connsiteY46" fmla="*/ 7384 h 10000"/>
                  <a:gd name="connsiteX47" fmla="*/ 1412 w 10000"/>
                  <a:gd name="connsiteY47" fmla="*/ 7153 h 10000"/>
                  <a:gd name="connsiteX48" fmla="*/ 1243 w 10000"/>
                  <a:gd name="connsiteY48" fmla="*/ 7028 h 10000"/>
                  <a:gd name="connsiteX49" fmla="*/ 1243 w 10000"/>
                  <a:gd name="connsiteY49" fmla="*/ 6868 h 10000"/>
                  <a:gd name="connsiteX50" fmla="*/ 1243 w 10000"/>
                  <a:gd name="connsiteY50" fmla="*/ 6352 h 10000"/>
                  <a:gd name="connsiteX51" fmla="*/ 1921 w 10000"/>
                  <a:gd name="connsiteY51" fmla="*/ 5658 h 10000"/>
                  <a:gd name="connsiteX52" fmla="*/ 2203 w 10000"/>
                  <a:gd name="connsiteY52" fmla="*/ 5338 h 10000"/>
                  <a:gd name="connsiteX53" fmla="*/ 2712 w 10000"/>
                  <a:gd name="connsiteY53" fmla="*/ 5178 h 10000"/>
                  <a:gd name="connsiteX54" fmla="*/ 2768 w 10000"/>
                  <a:gd name="connsiteY54" fmla="*/ 4875 h 10000"/>
                  <a:gd name="connsiteX55" fmla="*/ 2373 w 10000"/>
                  <a:gd name="connsiteY55" fmla="*/ 4609 h 10000"/>
                  <a:gd name="connsiteX56" fmla="*/ 1921 w 10000"/>
                  <a:gd name="connsiteY56" fmla="*/ 4395 h 10000"/>
                  <a:gd name="connsiteX57" fmla="*/ 1299 w 10000"/>
                  <a:gd name="connsiteY57" fmla="*/ 4181 h 10000"/>
                  <a:gd name="connsiteX58" fmla="*/ 621 w 10000"/>
                  <a:gd name="connsiteY58" fmla="*/ 3986 h 10000"/>
                  <a:gd name="connsiteX59" fmla="*/ 847 w 10000"/>
                  <a:gd name="connsiteY59" fmla="*/ 3399 h 10000"/>
                  <a:gd name="connsiteX60" fmla="*/ 960 w 10000"/>
                  <a:gd name="connsiteY60" fmla="*/ 3327 h 10000"/>
                  <a:gd name="connsiteX61" fmla="*/ 1017 w 10000"/>
                  <a:gd name="connsiteY61" fmla="*/ 3310 h 10000"/>
                  <a:gd name="connsiteX62" fmla="*/ 1243 w 10000"/>
                  <a:gd name="connsiteY62" fmla="*/ 3060 h 10000"/>
                  <a:gd name="connsiteX63" fmla="*/ 1356 w 10000"/>
                  <a:gd name="connsiteY63" fmla="*/ 2794 h 10000"/>
                  <a:gd name="connsiteX64" fmla="*/ 1808 w 10000"/>
                  <a:gd name="connsiteY64" fmla="*/ 2367 h 10000"/>
                  <a:gd name="connsiteX65" fmla="*/ 2768 w 10000"/>
                  <a:gd name="connsiteY65" fmla="*/ 1762 h 10000"/>
                  <a:gd name="connsiteX66" fmla="*/ 2599 w 10000"/>
                  <a:gd name="connsiteY66" fmla="*/ 1032 h 10000"/>
                  <a:gd name="connsiteX67" fmla="*/ 1751 w 10000"/>
                  <a:gd name="connsiteY67" fmla="*/ 676 h 10000"/>
                  <a:gd name="connsiteX68" fmla="*/ 2090 w 10000"/>
                  <a:gd name="connsiteY68" fmla="*/ 231 h 10000"/>
                  <a:gd name="connsiteX69" fmla="*/ 2203 w 10000"/>
                  <a:gd name="connsiteY69" fmla="*/ 53 h 10000"/>
                  <a:gd name="connsiteX70" fmla="*/ 2203 w 10000"/>
                  <a:gd name="connsiteY70" fmla="*/ 53 h 10000"/>
                  <a:gd name="connsiteX71" fmla="*/ 10000 w 10000"/>
                  <a:gd name="connsiteY71" fmla="*/ 0 h 10000"/>
                  <a:gd name="connsiteX0" fmla="*/ 10000 w 10000"/>
                  <a:gd name="connsiteY0" fmla="*/ 0 h 10000"/>
                  <a:gd name="connsiteX1" fmla="*/ 9266 w 10000"/>
                  <a:gd name="connsiteY1" fmla="*/ 480 h 10000"/>
                  <a:gd name="connsiteX2" fmla="*/ 9209 w 10000"/>
                  <a:gd name="connsiteY2" fmla="*/ 534 h 10000"/>
                  <a:gd name="connsiteX3" fmla="*/ 8814 w 10000"/>
                  <a:gd name="connsiteY3" fmla="*/ 783 h 10000"/>
                  <a:gd name="connsiteX4" fmla="*/ 7797 w 10000"/>
                  <a:gd name="connsiteY4" fmla="*/ 1228 h 10000"/>
                  <a:gd name="connsiteX5" fmla="*/ 7627 w 10000"/>
                  <a:gd name="connsiteY5" fmla="*/ 1512 h 10000"/>
                  <a:gd name="connsiteX6" fmla="*/ 8249 w 10000"/>
                  <a:gd name="connsiteY6" fmla="*/ 2046 h 10000"/>
                  <a:gd name="connsiteX7" fmla="*/ 9153 w 10000"/>
                  <a:gd name="connsiteY7" fmla="*/ 2224 h 10000"/>
                  <a:gd name="connsiteX8" fmla="*/ 9887 w 10000"/>
                  <a:gd name="connsiteY8" fmla="*/ 2295 h 10000"/>
                  <a:gd name="connsiteX9" fmla="*/ 9887 w 10000"/>
                  <a:gd name="connsiteY9" fmla="*/ 2313 h 10000"/>
                  <a:gd name="connsiteX10" fmla="*/ 9944 w 10000"/>
                  <a:gd name="connsiteY10" fmla="*/ 2758 h 10000"/>
                  <a:gd name="connsiteX11" fmla="*/ 9435 w 10000"/>
                  <a:gd name="connsiteY11" fmla="*/ 3238 h 10000"/>
                  <a:gd name="connsiteX12" fmla="*/ 9266 w 10000"/>
                  <a:gd name="connsiteY12" fmla="*/ 3630 h 10000"/>
                  <a:gd name="connsiteX13" fmla="*/ 9492 w 10000"/>
                  <a:gd name="connsiteY13" fmla="*/ 3968 h 10000"/>
                  <a:gd name="connsiteX14" fmla="*/ 9492 w 10000"/>
                  <a:gd name="connsiteY14" fmla="*/ 3968 h 10000"/>
                  <a:gd name="connsiteX15" fmla="*/ 9322 w 10000"/>
                  <a:gd name="connsiteY15" fmla="*/ 4093 h 10000"/>
                  <a:gd name="connsiteX16" fmla="*/ 8023 w 10000"/>
                  <a:gd name="connsiteY16" fmla="*/ 4413 h 10000"/>
                  <a:gd name="connsiteX17" fmla="*/ 7740 w 10000"/>
                  <a:gd name="connsiteY17" fmla="*/ 4520 h 10000"/>
                  <a:gd name="connsiteX18" fmla="*/ 7627 w 10000"/>
                  <a:gd name="connsiteY18" fmla="*/ 4555 h 10000"/>
                  <a:gd name="connsiteX19" fmla="*/ 7006 w 10000"/>
                  <a:gd name="connsiteY19" fmla="*/ 4929 h 10000"/>
                  <a:gd name="connsiteX20" fmla="*/ 6780 w 10000"/>
                  <a:gd name="connsiteY20" fmla="*/ 5587 h 10000"/>
                  <a:gd name="connsiteX21" fmla="*/ 7232 w 10000"/>
                  <a:gd name="connsiteY21" fmla="*/ 5907 h 10000"/>
                  <a:gd name="connsiteX22" fmla="*/ 7966 w 10000"/>
                  <a:gd name="connsiteY22" fmla="*/ 6210 h 10000"/>
                  <a:gd name="connsiteX23" fmla="*/ 8249 w 10000"/>
                  <a:gd name="connsiteY23" fmla="*/ 6423 h 10000"/>
                  <a:gd name="connsiteX24" fmla="*/ 8249 w 10000"/>
                  <a:gd name="connsiteY24" fmla="*/ 6423 h 10000"/>
                  <a:gd name="connsiteX25" fmla="*/ 8249 w 10000"/>
                  <a:gd name="connsiteY25" fmla="*/ 7206 h 10000"/>
                  <a:gd name="connsiteX26" fmla="*/ 8023 w 10000"/>
                  <a:gd name="connsiteY26" fmla="*/ 7438 h 10000"/>
                  <a:gd name="connsiteX27" fmla="*/ 7966 w 10000"/>
                  <a:gd name="connsiteY27" fmla="*/ 8025 h 10000"/>
                  <a:gd name="connsiteX28" fmla="*/ 7910 w 10000"/>
                  <a:gd name="connsiteY28" fmla="*/ 8096 h 10000"/>
                  <a:gd name="connsiteX29" fmla="*/ 7797 w 10000"/>
                  <a:gd name="connsiteY29" fmla="*/ 8114 h 10000"/>
                  <a:gd name="connsiteX30" fmla="*/ 7797 w 10000"/>
                  <a:gd name="connsiteY30" fmla="*/ 8132 h 10000"/>
                  <a:gd name="connsiteX31" fmla="*/ 6780 w 10000"/>
                  <a:gd name="connsiteY31" fmla="*/ 8523 h 10000"/>
                  <a:gd name="connsiteX32" fmla="*/ 5706 w 10000"/>
                  <a:gd name="connsiteY32" fmla="*/ 9448 h 10000"/>
                  <a:gd name="connsiteX33" fmla="*/ 1130 w 10000"/>
                  <a:gd name="connsiteY33" fmla="*/ 10000 h 10000"/>
                  <a:gd name="connsiteX34" fmla="*/ 1130 w 10000"/>
                  <a:gd name="connsiteY34" fmla="*/ 10000 h 10000"/>
                  <a:gd name="connsiteX35" fmla="*/ 1017 w 10000"/>
                  <a:gd name="connsiteY35" fmla="*/ 9947 h 10000"/>
                  <a:gd name="connsiteX36" fmla="*/ 565 w 10000"/>
                  <a:gd name="connsiteY36" fmla="*/ 9537 h 10000"/>
                  <a:gd name="connsiteX37" fmla="*/ 621 w 10000"/>
                  <a:gd name="connsiteY37" fmla="*/ 9288 h 10000"/>
                  <a:gd name="connsiteX38" fmla="*/ 395 w 10000"/>
                  <a:gd name="connsiteY38" fmla="*/ 9164 h 10000"/>
                  <a:gd name="connsiteX39" fmla="*/ 339 w 10000"/>
                  <a:gd name="connsiteY39" fmla="*/ 9021 h 10000"/>
                  <a:gd name="connsiteX40" fmla="*/ 0 w 10000"/>
                  <a:gd name="connsiteY40" fmla="*/ 8897 h 10000"/>
                  <a:gd name="connsiteX41" fmla="*/ 169 w 10000"/>
                  <a:gd name="connsiteY41" fmla="*/ 8719 h 10000"/>
                  <a:gd name="connsiteX42" fmla="*/ 56 w 10000"/>
                  <a:gd name="connsiteY42" fmla="*/ 8541 h 10000"/>
                  <a:gd name="connsiteX43" fmla="*/ 565 w 10000"/>
                  <a:gd name="connsiteY43" fmla="*/ 7989 h 10000"/>
                  <a:gd name="connsiteX44" fmla="*/ 960 w 10000"/>
                  <a:gd name="connsiteY44" fmla="*/ 7883 h 10000"/>
                  <a:gd name="connsiteX45" fmla="*/ 960 w 10000"/>
                  <a:gd name="connsiteY45" fmla="*/ 7384 h 10000"/>
                  <a:gd name="connsiteX46" fmla="*/ 1412 w 10000"/>
                  <a:gd name="connsiteY46" fmla="*/ 7153 h 10000"/>
                  <a:gd name="connsiteX47" fmla="*/ 1243 w 10000"/>
                  <a:gd name="connsiteY47" fmla="*/ 7028 h 10000"/>
                  <a:gd name="connsiteX48" fmla="*/ 1243 w 10000"/>
                  <a:gd name="connsiteY48" fmla="*/ 6868 h 10000"/>
                  <a:gd name="connsiteX49" fmla="*/ 1243 w 10000"/>
                  <a:gd name="connsiteY49" fmla="*/ 6352 h 10000"/>
                  <a:gd name="connsiteX50" fmla="*/ 1921 w 10000"/>
                  <a:gd name="connsiteY50" fmla="*/ 5658 h 10000"/>
                  <a:gd name="connsiteX51" fmla="*/ 2203 w 10000"/>
                  <a:gd name="connsiteY51" fmla="*/ 5338 h 10000"/>
                  <a:gd name="connsiteX52" fmla="*/ 2712 w 10000"/>
                  <a:gd name="connsiteY52" fmla="*/ 5178 h 10000"/>
                  <a:gd name="connsiteX53" fmla="*/ 2768 w 10000"/>
                  <a:gd name="connsiteY53" fmla="*/ 4875 h 10000"/>
                  <a:gd name="connsiteX54" fmla="*/ 2373 w 10000"/>
                  <a:gd name="connsiteY54" fmla="*/ 4609 h 10000"/>
                  <a:gd name="connsiteX55" fmla="*/ 1921 w 10000"/>
                  <a:gd name="connsiteY55" fmla="*/ 4395 h 10000"/>
                  <a:gd name="connsiteX56" fmla="*/ 1299 w 10000"/>
                  <a:gd name="connsiteY56" fmla="*/ 4181 h 10000"/>
                  <a:gd name="connsiteX57" fmla="*/ 621 w 10000"/>
                  <a:gd name="connsiteY57" fmla="*/ 3986 h 10000"/>
                  <a:gd name="connsiteX58" fmla="*/ 847 w 10000"/>
                  <a:gd name="connsiteY58" fmla="*/ 3399 h 10000"/>
                  <a:gd name="connsiteX59" fmla="*/ 960 w 10000"/>
                  <a:gd name="connsiteY59" fmla="*/ 3327 h 10000"/>
                  <a:gd name="connsiteX60" fmla="*/ 1017 w 10000"/>
                  <a:gd name="connsiteY60" fmla="*/ 3310 h 10000"/>
                  <a:gd name="connsiteX61" fmla="*/ 1243 w 10000"/>
                  <a:gd name="connsiteY61" fmla="*/ 3060 h 10000"/>
                  <a:gd name="connsiteX62" fmla="*/ 1356 w 10000"/>
                  <a:gd name="connsiteY62" fmla="*/ 2794 h 10000"/>
                  <a:gd name="connsiteX63" fmla="*/ 1808 w 10000"/>
                  <a:gd name="connsiteY63" fmla="*/ 2367 h 10000"/>
                  <a:gd name="connsiteX64" fmla="*/ 2768 w 10000"/>
                  <a:gd name="connsiteY64" fmla="*/ 1762 h 10000"/>
                  <a:gd name="connsiteX65" fmla="*/ 2599 w 10000"/>
                  <a:gd name="connsiteY65" fmla="*/ 1032 h 10000"/>
                  <a:gd name="connsiteX66" fmla="*/ 1751 w 10000"/>
                  <a:gd name="connsiteY66" fmla="*/ 676 h 10000"/>
                  <a:gd name="connsiteX67" fmla="*/ 2090 w 10000"/>
                  <a:gd name="connsiteY67" fmla="*/ 231 h 10000"/>
                  <a:gd name="connsiteX68" fmla="*/ 2203 w 10000"/>
                  <a:gd name="connsiteY68" fmla="*/ 53 h 10000"/>
                  <a:gd name="connsiteX69" fmla="*/ 2203 w 10000"/>
                  <a:gd name="connsiteY69" fmla="*/ 53 h 10000"/>
                  <a:gd name="connsiteX70" fmla="*/ 10000 w 10000"/>
                  <a:gd name="connsiteY70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1948 w 10027"/>
                  <a:gd name="connsiteY49" fmla="*/ 5658 h 10000"/>
                  <a:gd name="connsiteX50" fmla="*/ 2230 w 10027"/>
                  <a:gd name="connsiteY50" fmla="*/ 5338 h 10000"/>
                  <a:gd name="connsiteX51" fmla="*/ 2739 w 10027"/>
                  <a:gd name="connsiteY51" fmla="*/ 5178 h 10000"/>
                  <a:gd name="connsiteX52" fmla="*/ 2795 w 10027"/>
                  <a:gd name="connsiteY52" fmla="*/ 4875 h 10000"/>
                  <a:gd name="connsiteX53" fmla="*/ 2400 w 10027"/>
                  <a:gd name="connsiteY53" fmla="*/ 4609 h 10000"/>
                  <a:gd name="connsiteX54" fmla="*/ 1948 w 10027"/>
                  <a:gd name="connsiteY54" fmla="*/ 4395 h 10000"/>
                  <a:gd name="connsiteX55" fmla="*/ 1326 w 10027"/>
                  <a:gd name="connsiteY55" fmla="*/ 4181 h 10000"/>
                  <a:gd name="connsiteX56" fmla="*/ 648 w 10027"/>
                  <a:gd name="connsiteY56" fmla="*/ 3986 h 10000"/>
                  <a:gd name="connsiteX57" fmla="*/ 874 w 10027"/>
                  <a:gd name="connsiteY57" fmla="*/ 3399 h 10000"/>
                  <a:gd name="connsiteX58" fmla="*/ 987 w 10027"/>
                  <a:gd name="connsiteY58" fmla="*/ 3327 h 10000"/>
                  <a:gd name="connsiteX59" fmla="*/ 1044 w 10027"/>
                  <a:gd name="connsiteY59" fmla="*/ 3310 h 10000"/>
                  <a:gd name="connsiteX60" fmla="*/ 1270 w 10027"/>
                  <a:gd name="connsiteY60" fmla="*/ 3060 h 10000"/>
                  <a:gd name="connsiteX61" fmla="*/ 1383 w 10027"/>
                  <a:gd name="connsiteY61" fmla="*/ 2794 h 10000"/>
                  <a:gd name="connsiteX62" fmla="*/ 1835 w 10027"/>
                  <a:gd name="connsiteY62" fmla="*/ 2367 h 10000"/>
                  <a:gd name="connsiteX63" fmla="*/ 2795 w 10027"/>
                  <a:gd name="connsiteY63" fmla="*/ 1762 h 10000"/>
                  <a:gd name="connsiteX64" fmla="*/ 2626 w 10027"/>
                  <a:gd name="connsiteY64" fmla="*/ 1032 h 10000"/>
                  <a:gd name="connsiteX65" fmla="*/ 1778 w 10027"/>
                  <a:gd name="connsiteY65" fmla="*/ 676 h 10000"/>
                  <a:gd name="connsiteX66" fmla="*/ 2117 w 10027"/>
                  <a:gd name="connsiteY66" fmla="*/ 231 h 10000"/>
                  <a:gd name="connsiteX67" fmla="*/ 2230 w 10027"/>
                  <a:gd name="connsiteY67" fmla="*/ 53 h 10000"/>
                  <a:gd name="connsiteX68" fmla="*/ 2230 w 10027"/>
                  <a:gd name="connsiteY68" fmla="*/ 53 h 10000"/>
                  <a:gd name="connsiteX69" fmla="*/ 10027 w 10027"/>
                  <a:gd name="connsiteY69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2400 w 10027"/>
                  <a:gd name="connsiteY52" fmla="*/ 4609 h 10000"/>
                  <a:gd name="connsiteX53" fmla="*/ 1948 w 10027"/>
                  <a:gd name="connsiteY53" fmla="*/ 4395 h 10000"/>
                  <a:gd name="connsiteX54" fmla="*/ 1326 w 10027"/>
                  <a:gd name="connsiteY54" fmla="*/ 4181 h 10000"/>
                  <a:gd name="connsiteX55" fmla="*/ 648 w 10027"/>
                  <a:gd name="connsiteY55" fmla="*/ 3986 h 10000"/>
                  <a:gd name="connsiteX56" fmla="*/ 874 w 10027"/>
                  <a:gd name="connsiteY56" fmla="*/ 3399 h 10000"/>
                  <a:gd name="connsiteX57" fmla="*/ 987 w 10027"/>
                  <a:gd name="connsiteY57" fmla="*/ 3327 h 10000"/>
                  <a:gd name="connsiteX58" fmla="*/ 1044 w 10027"/>
                  <a:gd name="connsiteY58" fmla="*/ 3310 h 10000"/>
                  <a:gd name="connsiteX59" fmla="*/ 1270 w 10027"/>
                  <a:gd name="connsiteY59" fmla="*/ 3060 h 10000"/>
                  <a:gd name="connsiteX60" fmla="*/ 1383 w 10027"/>
                  <a:gd name="connsiteY60" fmla="*/ 2794 h 10000"/>
                  <a:gd name="connsiteX61" fmla="*/ 1835 w 10027"/>
                  <a:gd name="connsiteY61" fmla="*/ 2367 h 10000"/>
                  <a:gd name="connsiteX62" fmla="*/ 2795 w 10027"/>
                  <a:gd name="connsiteY62" fmla="*/ 1762 h 10000"/>
                  <a:gd name="connsiteX63" fmla="*/ 2626 w 10027"/>
                  <a:gd name="connsiteY63" fmla="*/ 1032 h 10000"/>
                  <a:gd name="connsiteX64" fmla="*/ 1778 w 10027"/>
                  <a:gd name="connsiteY64" fmla="*/ 676 h 10000"/>
                  <a:gd name="connsiteX65" fmla="*/ 2117 w 10027"/>
                  <a:gd name="connsiteY65" fmla="*/ 231 h 10000"/>
                  <a:gd name="connsiteX66" fmla="*/ 2230 w 10027"/>
                  <a:gd name="connsiteY66" fmla="*/ 53 h 10000"/>
                  <a:gd name="connsiteX67" fmla="*/ 2230 w 10027"/>
                  <a:gd name="connsiteY67" fmla="*/ 53 h 10000"/>
                  <a:gd name="connsiteX68" fmla="*/ 10027 w 10027"/>
                  <a:gd name="connsiteY68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2400 w 10027"/>
                  <a:gd name="connsiteY52" fmla="*/ 4609 h 10000"/>
                  <a:gd name="connsiteX53" fmla="*/ 1326 w 10027"/>
                  <a:gd name="connsiteY53" fmla="*/ 4181 h 10000"/>
                  <a:gd name="connsiteX54" fmla="*/ 648 w 10027"/>
                  <a:gd name="connsiteY54" fmla="*/ 3986 h 10000"/>
                  <a:gd name="connsiteX55" fmla="*/ 874 w 10027"/>
                  <a:gd name="connsiteY55" fmla="*/ 3399 h 10000"/>
                  <a:gd name="connsiteX56" fmla="*/ 987 w 10027"/>
                  <a:gd name="connsiteY56" fmla="*/ 3327 h 10000"/>
                  <a:gd name="connsiteX57" fmla="*/ 1044 w 10027"/>
                  <a:gd name="connsiteY57" fmla="*/ 3310 h 10000"/>
                  <a:gd name="connsiteX58" fmla="*/ 1270 w 10027"/>
                  <a:gd name="connsiteY58" fmla="*/ 3060 h 10000"/>
                  <a:gd name="connsiteX59" fmla="*/ 1383 w 10027"/>
                  <a:gd name="connsiteY59" fmla="*/ 2794 h 10000"/>
                  <a:gd name="connsiteX60" fmla="*/ 1835 w 10027"/>
                  <a:gd name="connsiteY60" fmla="*/ 2367 h 10000"/>
                  <a:gd name="connsiteX61" fmla="*/ 2795 w 10027"/>
                  <a:gd name="connsiteY61" fmla="*/ 1762 h 10000"/>
                  <a:gd name="connsiteX62" fmla="*/ 2626 w 10027"/>
                  <a:gd name="connsiteY62" fmla="*/ 1032 h 10000"/>
                  <a:gd name="connsiteX63" fmla="*/ 1778 w 10027"/>
                  <a:gd name="connsiteY63" fmla="*/ 676 h 10000"/>
                  <a:gd name="connsiteX64" fmla="*/ 2117 w 10027"/>
                  <a:gd name="connsiteY64" fmla="*/ 231 h 10000"/>
                  <a:gd name="connsiteX65" fmla="*/ 2230 w 10027"/>
                  <a:gd name="connsiteY65" fmla="*/ 53 h 10000"/>
                  <a:gd name="connsiteX66" fmla="*/ 2230 w 10027"/>
                  <a:gd name="connsiteY66" fmla="*/ 53 h 10000"/>
                  <a:gd name="connsiteX67" fmla="*/ 10027 w 10027"/>
                  <a:gd name="connsiteY67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270 w 10027"/>
                  <a:gd name="connsiteY57" fmla="*/ 3060 h 10000"/>
                  <a:gd name="connsiteX58" fmla="*/ 1383 w 10027"/>
                  <a:gd name="connsiteY58" fmla="*/ 2794 h 10000"/>
                  <a:gd name="connsiteX59" fmla="*/ 1835 w 10027"/>
                  <a:gd name="connsiteY59" fmla="*/ 2367 h 10000"/>
                  <a:gd name="connsiteX60" fmla="*/ 2795 w 10027"/>
                  <a:gd name="connsiteY60" fmla="*/ 1762 h 10000"/>
                  <a:gd name="connsiteX61" fmla="*/ 2626 w 10027"/>
                  <a:gd name="connsiteY61" fmla="*/ 1032 h 10000"/>
                  <a:gd name="connsiteX62" fmla="*/ 1778 w 10027"/>
                  <a:gd name="connsiteY62" fmla="*/ 676 h 10000"/>
                  <a:gd name="connsiteX63" fmla="*/ 2117 w 10027"/>
                  <a:gd name="connsiteY63" fmla="*/ 231 h 10000"/>
                  <a:gd name="connsiteX64" fmla="*/ 2230 w 10027"/>
                  <a:gd name="connsiteY64" fmla="*/ 53 h 10000"/>
                  <a:gd name="connsiteX65" fmla="*/ 2230 w 10027"/>
                  <a:gd name="connsiteY65" fmla="*/ 53 h 10000"/>
                  <a:gd name="connsiteX66" fmla="*/ 10027 w 10027"/>
                  <a:gd name="connsiteY66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270 w 10027"/>
                  <a:gd name="connsiteY57" fmla="*/ 3060 h 10000"/>
                  <a:gd name="connsiteX58" fmla="*/ 1835 w 10027"/>
                  <a:gd name="connsiteY58" fmla="*/ 2367 h 10000"/>
                  <a:gd name="connsiteX59" fmla="*/ 2795 w 10027"/>
                  <a:gd name="connsiteY59" fmla="*/ 1762 h 10000"/>
                  <a:gd name="connsiteX60" fmla="*/ 2626 w 10027"/>
                  <a:gd name="connsiteY60" fmla="*/ 1032 h 10000"/>
                  <a:gd name="connsiteX61" fmla="*/ 1778 w 10027"/>
                  <a:gd name="connsiteY61" fmla="*/ 676 h 10000"/>
                  <a:gd name="connsiteX62" fmla="*/ 2117 w 10027"/>
                  <a:gd name="connsiteY62" fmla="*/ 231 h 10000"/>
                  <a:gd name="connsiteX63" fmla="*/ 2230 w 10027"/>
                  <a:gd name="connsiteY63" fmla="*/ 53 h 10000"/>
                  <a:gd name="connsiteX64" fmla="*/ 2230 w 10027"/>
                  <a:gd name="connsiteY64" fmla="*/ 53 h 10000"/>
                  <a:gd name="connsiteX65" fmla="*/ 10027 w 10027"/>
                  <a:gd name="connsiteY65" fmla="*/ 0 h 10000"/>
                  <a:gd name="connsiteX0" fmla="*/ 10027 w 10027"/>
                  <a:gd name="connsiteY0" fmla="*/ 0 h 10000"/>
                  <a:gd name="connsiteX1" fmla="*/ 9293 w 10027"/>
                  <a:gd name="connsiteY1" fmla="*/ 480 h 10000"/>
                  <a:gd name="connsiteX2" fmla="*/ 9236 w 10027"/>
                  <a:gd name="connsiteY2" fmla="*/ 534 h 10000"/>
                  <a:gd name="connsiteX3" fmla="*/ 8841 w 10027"/>
                  <a:gd name="connsiteY3" fmla="*/ 783 h 10000"/>
                  <a:gd name="connsiteX4" fmla="*/ 7824 w 10027"/>
                  <a:gd name="connsiteY4" fmla="*/ 1228 h 10000"/>
                  <a:gd name="connsiteX5" fmla="*/ 7654 w 10027"/>
                  <a:gd name="connsiteY5" fmla="*/ 1512 h 10000"/>
                  <a:gd name="connsiteX6" fmla="*/ 8276 w 10027"/>
                  <a:gd name="connsiteY6" fmla="*/ 2046 h 10000"/>
                  <a:gd name="connsiteX7" fmla="*/ 9180 w 10027"/>
                  <a:gd name="connsiteY7" fmla="*/ 2224 h 10000"/>
                  <a:gd name="connsiteX8" fmla="*/ 9914 w 10027"/>
                  <a:gd name="connsiteY8" fmla="*/ 2295 h 10000"/>
                  <a:gd name="connsiteX9" fmla="*/ 9914 w 10027"/>
                  <a:gd name="connsiteY9" fmla="*/ 2313 h 10000"/>
                  <a:gd name="connsiteX10" fmla="*/ 9971 w 10027"/>
                  <a:gd name="connsiteY10" fmla="*/ 2758 h 10000"/>
                  <a:gd name="connsiteX11" fmla="*/ 9462 w 10027"/>
                  <a:gd name="connsiteY11" fmla="*/ 3238 h 10000"/>
                  <a:gd name="connsiteX12" fmla="*/ 9293 w 10027"/>
                  <a:gd name="connsiteY12" fmla="*/ 3630 h 10000"/>
                  <a:gd name="connsiteX13" fmla="*/ 9519 w 10027"/>
                  <a:gd name="connsiteY13" fmla="*/ 3968 h 10000"/>
                  <a:gd name="connsiteX14" fmla="*/ 9519 w 10027"/>
                  <a:gd name="connsiteY14" fmla="*/ 3968 h 10000"/>
                  <a:gd name="connsiteX15" fmla="*/ 9349 w 10027"/>
                  <a:gd name="connsiteY15" fmla="*/ 4093 h 10000"/>
                  <a:gd name="connsiteX16" fmla="*/ 8050 w 10027"/>
                  <a:gd name="connsiteY16" fmla="*/ 4413 h 10000"/>
                  <a:gd name="connsiteX17" fmla="*/ 7767 w 10027"/>
                  <a:gd name="connsiteY17" fmla="*/ 4520 h 10000"/>
                  <a:gd name="connsiteX18" fmla="*/ 7654 w 10027"/>
                  <a:gd name="connsiteY18" fmla="*/ 4555 h 10000"/>
                  <a:gd name="connsiteX19" fmla="*/ 7033 w 10027"/>
                  <a:gd name="connsiteY19" fmla="*/ 4929 h 10000"/>
                  <a:gd name="connsiteX20" fmla="*/ 6807 w 10027"/>
                  <a:gd name="connsiteY20" fmla="*/ 5587 h 10000"/>
                  <a:gd name="connsiteX21" fmla="*/ 7259 w 10027"/>
                  <a:gd name="connsiteY21" fmla="*/ 5907 h 10000"/>
                  <a:gd name="connsiteX22" fmla="*/ 7993 w 10027"/>
                  <a:gd name="connsiteY22" fmla="*/ 6210 h 10000"/>
                  <a:gd name="connsiteX23" fmla="*/ 8276 w 10027"/>
                  <a:gd name="connsiteY23" fmla="*/ 6423 h 10000"/>
                  <a:gd name="connsiteX24" fmla="*/ 8276 w 10027"/>
                  <a:gd name="connsiteY24" fmla="*/ 6423 h 10000"/>
                  <a:gd name="connsiteX25" fmla="*/ 8276 w 10027"/>
                  <a:gd name="connsiteY25" fmla="*/ 7206 h 10000"/>
                  <a:gd name="connsiteX26" fmla="*/ 8050 w 10027"/>
                  <a:gd name="connsiteY26" fmla="*/ 7438 h 10000"/>
                  <a:gd name="connsiteX27" fmla="*/ 7993 w 10027"/>
                  <a:gd name="connsiteY27" fmla="*/ 8025 h 10000"/>
                  <a:gd name="connsiteX28" fmla="*/ 7937 w 10027"/>
                  <a:gd name="connsiteY28" fmla="*/ 8096 h 10000"/>
                  <a:gd name="connsiteX29" fmla="*/ 7824 w 10027"/>
                  <a:gd name="connsiteY29" fmla="*/ 8114 h 10000"/>
                  <a:gd name="connsiteX30" fmla="*/ 7824 w 10027"/>
                  <a:gd name="connsiteY30" fmla="*/ 8132 h 10000"/>
                  <a:gd name="connsiteX31" fmla="*/ 6807 w 10027"/>
                  <a:gd name="connsiteY31" fmla="*/ 8523 h 10000"/>
                  <a:gd name="connsiteX32" fmla="*/ 5733 w 10027"/>
                  <a:gd name="connsiteY32" fmla="*/ 9448 h 10000"/>
                  <a:gd name="connsiteX33" fmla="*/ 1157 w 10027"/>
                  <a:gd name="connsiteY33" fmla="*/ 10000 h 10000"/>
                  <a:gd name="connsiteX34" fmla="*/ 1157 w 10027"/>
                  <a:gd name="connsiteY34" fmla="*/ 10000 h 10000"/>
                  <a:gd name="connsiteX35" fmla="*/ 1044 w 10027"/>
                  <a:gd name="connsiteY35" fmla="*/ 9947 h 10000"/>
                  <a:gd name="connsiteX36" fmla="*/ 592 w 10027"/>
                  <a:gd name="connsiteY36" fmla="*/ 9537 h 10000"/>
                  <a:gd name="connsiteX37" fmla="*/ 648 w 10027"/>
                  <a:gd name="connsiteY37" fmla="*/ 9288 h 10000"/>
                  <a:gd name="connsiteX38" fmla="*/ 422 w 10027"/>
                  <a:gd name="connsiteY38" fmla="*/ 9164 h 10000"/>
                  <a:gd name="connsiteX39" fmla="*/ 366 w 10027"/>
                  <a:gd name="connsiteY39" fmla="*/ 9021 h 10000"/>
                  <a:gd name="connsiteX40" fmla="*/ 27 w 10027"/>
                  <a:gd name="connsiteY40" fmla="*/ 8897 h 10000"/>
                  <a:gd name="connsiteX41" fmla="*/ 83 w 10027"/>
                  <a:gd name="connsiteY41" fmla="*/ 8541 h 10000"/>
                  <a:gd name="connsiteX42" fmla="*/ 592 w 10027"/>
                  <a:gd name="connsiteY42" fmla="*/ 7989 h 10000"/>
                  <a:gd name="connsiteX43" fmla="*/ 987 w 10027"/>
                  <a:gd name="connsiteY43" fmla="*/ 7883 h 10000"/>
                  <a:gd name="connsiteX44" fmla="*/ 987 w 10027"/>
                  <a:gd name="connsiteY44" fmla="*/ 7384 h 10000"/>
                  <a:gd name="connsiteX45" fmla="*/ 1439 w 10027"/>
                  <a:gd name="connsiteY45" fmla="*/ 7153 h 10000"/>
                  <a:gd name="connsiteX46" fmla="*/ 1270 w 10027"/>
                  <a:gd name="connsiteY46" fmla="*/ 7028 h 10000"/>
                  <a:gd name="connsiteX47" fmla="*/ 1270 w 10027"/>
                  <a:gd name="connsiteY47" fmla="*/ 6868 h 10000"/>
                  <a:gd name="connsiteX48" fmla="*/ 1270 w 10027"/>
                  <a:gd name="connsiteY48" fmla="*/ 6352 h 10000"/>
                  <a:gd name="connsiteX49" fmla="*/ 2230 w 10027"/>
                  <a:gd name="connsiteY49" fmla="*/ 5338 h 10000"/>
                  <a:gd name="connsiteX50" fmla="*/ 2739 w 10027"/>
                  <a:gd name="connsiteY50" fmla="*/ 5178 h 10000"/>
                  <a:gd name="connsiteX51" fmla="*/ 2795 w 10027"/>
                  <a:gd name="connsiteY51" fmla="*/ 4875 h 10000"/>
                  <a:gd name="connsiteX52" fmla="*/ 1326 w 10027"/>
                  <a:gd name="connsiteY52" fmla="*/ 4181 h 10000"/>
                  <a:gd name="connsiteX53" fmla="*/ 648 w 10027"/>
                  <a:gd name="connsiteY53" fmla="*/ 3986 h 10000"/>
                  <a:gd name="connsiteX54" fmla="*/ 874 w 10027"/>
                  <a:gd name="connsiteY54" fmla="*/ 3399 h 10000"/>
                  <a:gd name="connsiteX55" fmla="*/ 987 w 10027"/>
                  <a:gd name="connsiteY55" fmla="*/ 3327 h 10000"/>
                  <a:gd name="connsiteX56" fmla="*/ 1044 w 10027"/>
                  <a:gd name="connsiteY56" fmla="*/ 3310 h 10000"/>
                  <a:gd name="connsiteX57" fmla="*/ 1835 w 10027"/>
                  <a:gd name="connsiteY57" fmla="*/ 2367 h 10000"/>
                  <a:gd name="connsiteX58" fmla="*/ 2795 w 10027"/>
                  <a:gd name="connsiteY58" fmla="*/ 1762 h 10000"/>
                  <a:gd name="connsiteX59" fmla="*/ 2626 w 10027"/>
                  <a:gd name="connsiteY59" fmla="*/ 1032 h 10000"/>
                  <a:gd name="connsiteX60" fmla="*/ 1778 w 10027"/>
                  <a:gd name="connsiteY60" fmla="*/ 676 h 10000"/>
                  <a:gd name="connsiteX61" fmla="*/ 2117 w 10027"/>
                  <a:gd name="connsiteY61" fmla="*/ 231 h 10000"/>
                  <a:gd name="connsiteX62" fmla="*/ 2230 w 10027"/>
                  <a:gd name="connsiteY62" fmla="*/ 53 h 10000"/>
                  <a:gd name="connsiteX63" fmla="*/ 2230 w 10027"/>
                  <a:gd name="connsiteY63" fmla="*/ 53 h 10000"/>
                  <a:gd name="connsiteX64" fmla="*/ 10027 w 10027"/>
                  <a:gd name="connsiteY6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0027" h="10000">
                    <a:moveTo>
                      <a:pt x="10027" y="0"/>
                    </a:moveTo>
                    <a:lnTo>
                      <a:pt x="9293" y="480"/>
                    </a:lnTo>
                    <a:cubicBezTo>
                      <a:pt x="9293" y="498"/>
                      <a:pt x="9236" y="516"/>
                      <a:pt x="9236" y="534"/>
                    </a:cubicBezTo>
                    <a:cubicBezTo>
                      <a:pt x="9123" y="552"/>
                      <a:pt x="8954" y="730"/>
                      <a:pt x="8841" y="783"/>
                    </a:cubicBezTo>
                    <a:cubicBezTo>
                      <a:pt x="8558" y="943"/>
                      <a:pt x="8276" y="1085"/>
                      <a:pt x="7824" y="1228"/>
                    </a:cubicBezTo>
                    <a:cubicBezTo>
                      <a:pt x="7541" y="1317"/>
                      <a:pt x="7315" y="1388"/>
                      <a:pt x="7654" y="1512"/>
                    </a:cubicBezTo>
                    <a:cubicBezTo>
                      <a:pt x="8050" y="1655"/>
                      <a:pt x="7824" y="1886"/>
                      <a:pt x="8276" y="2046"/>
                    </a:cubicBezTo>
                    <a:cubicBezTo>
                      <a:pt x="8558" y="2153"/>
                      <a:pt x="8784" y="2189"/>
                      <a:pt x="9180" y="2224"/>
                    </a:cubicBezTo>
                    <a:cubicBezTo>
                      <a:pt x="9406" y="2242"/>
                      <a:pt x="9745" y="2295"/>
                      <a:pt x="9914" y="2295"/>
                    </a:cubicBezTo>
                    <a:lnTo>
                      <a:pt x="9914" y="2313"/>
                    </a:lnTo>
                    <a:cubicBezTo>
                      <a:pt x="9971" y="2456"/>
                      <a:pt x="9858" y="2616"/>
                      <a:pt x="9971" y="2758"/>
                    </a:cubicBezTo>
                    <a:cubicBezTo>
                      <a:pt x="10027" y="2865"/>
                      <a:pt x="9688" y="3167"/>
                      <a:pt x="9462" y="3238"/>
                    </a:cubicBezTo>
                    <a:cubicBezTo>
                      <a:pt x="9462" y="3363"/>
                      <a:pt x="9293" y="3488"/>
                      <a:pt x="9293" y="3630"/>
                    </a:cubicBezTo>
                    <a:cubicBezTo>
                      <a:pt x="9293" y="3754"/>
                      <a:pt x="9519" y="3826"/>
                      <a:pt x="9519" y="3968"/>
                    </a:cubicBezTo>
                    <a:lnTo>
                      <a:pt x="9519" y="3968"/>
                    </a:lnTo>
                    <a:cubicBezTo>
                      <a:pt x="9519" y="4004"/>
                      <a:pt x="9406" y="4093"/>
                      <a:pt x="9349" y="4093"/>
                    </a:cubicBezTo>
                    <a:cubicBezTo>
                      <a:pt x="9123" y="4270"/>
                      <a:pt x="8445" y="4306"/>
                      <a:pt x="8050" y="4413"/>
                    </a:cubicBezTo>
                    <a:cubicBezTo>
                      <a:pt x="7993" y="4448"/>
                      <a:pt x="7824" y="4502"/>
                      <a:pt x="7767" y="4520"/>
                    </a:cubicBezTo>
                    <a:cubicBezTo>
                      <a:pt x="7767" y="4537"/>
                      <a:pt x="7654" y="4537"/>
                      <a:pt x="7654" y="4555"/>
                    </a:cubicBezTo>
                    <a:cubicBezTo>
                      <a:pt x="7428" y="4609"/>
                      <a:pt x="7146" y="4840"/>
                      <a:pt x="7033" y="4929"/>
                    </a:cubicBezTo>
                    <a:cubicBezTo>
                      <a:pt x="6750" y="5125"/>
                      <a:pt x="6468" y="5391"/>
                      <a:pt x="6807" y="5587"/>
                    </a:cubicBezTo>
                    <a:cubicBezTo>
                      <a:pt x="6976" y="5694"/>
                      <a:pt x="7033" y="5819"/>
                      <a:pt x="7259" y="5907"/>
                    </a:cubicBezTo>
                    <a:cubicBezTo>
                      <a:pt x="7485" y="5996"/>
                      <a:pt x="7880" y="6103"/>
                      <a:pt x="7993" y="6210"/>
                    </a:cubicBezTo>
                    <a:lnTo>
                      <a:pt x="8276" y="6423"/>
                    </a:lnTo>
                    <a:lnTo>
                      <a:pt x="8276" y="6423"/>
                    </a:lnTo>
                    <a:lnTo>
                      <a:pt x="8276" y="7206"/>
                    </a:lnTo>
                    <a:lnTo>
                      <a:pt x="8050" y="7438"/>
                    </a:lnTo>
                    <a:cubicBezTo>
                      <a:pt x="8031" y="7634"/>
                      <a:pt x="8012" y="7829"/>
                      <a:pt x="7993" y="8025"/>
                    </a:cubicBezTo>
                    <a:cubicBezTo>
                      <a:pt x="7993" y="8060"/>
                      <a:pt x="7937" y="8060"/>
                      <a:pt x="7937" y="8096"/>
                    </a:cubicBezTo>
                    <a:cubicBezTo>
                      <a:pt x="7880" y="8096"/>
                      <a:pt x="7880" y="8114"/>
                      <a:pt x="7824" y="8114"/>
                    </a:cubicBezTo>
                    <a:lnTo>
                      <a:pt x="7824" y="8132"/>
                    </a:lnTo>
                    <a:cubicBezTo>
                      <a:pt x="7089" y="8185"/>
                      <a:pt x="6807" y="8256"/>
                      <a:pt x="6807" y="8523"/>
                    </a:cubicBezTo>
                    <a:cubicBezTo>
                      <a:pt x="6807" y="8932"/>
                      <a:pt x="7033" y="9199"/>
                      <a:pt x="5733" y="9448"/>
                    </a:cubicBezTo>
                    <a:cubicBezTo>
                      <a:pt x="4377" y="9733"/>
                      <a:pt x="2626" y="9822"/>
                      <a:pt x="1157" y="10000"/>
                    </a:cubicBezTo>
                    <a:lnTo>
                      <a:pt x="1157" y="10000"/>
                    </a:lnTo>
                    <a:cubicBezTo>
                      <a:pt x="1100" y="9982"/>
                      <a:pt x="1100" y="9964"/>
                      <a:pt x="1044" y="9947"/>
                    </a:cubicBezTo>
                    <a:cubicBezTo>
                      <a:pt x="761" y="9822"/>
                      <a:pt x="705" y="9680"/>
                      <a:pt x="592" y="9537"/>
                    </a:cubicBezTo>
                    <a:cubicBezTo>
                      <a:pt x="479" y="9448"/>
                      <a:pt x="705" y="9377"/>
                      <a:pt x="648" y="9288"/>
                    </a:cubicBezTo>
                    <a:cubicBezTo>
                      <a:pt x="648" y="9235"/>
                      <a:pt x="479" y="9217"/>
                      <a:pt x="422" y="9164"/>
                    </a:cubicBezTo>
                    <a:cubicBezTo>
                      <a:pt x="366" y="9128"/>
                      <a:pt x="422" y="9057"/>
                      <a:pt x="366" y="9021"/>
                    </a:cubicBezTo>
                    <a:cubicBezTo>
                      <a:pt x="309" y="8950"/>
                      <a:pt x="140" y="8932"/>
                      <a:pt x="27" y="8897"/>
                    </a:cubicBezTo>
                    <a:cubicBezTo>
                      <a:pt x="-20" y="8817"/>
                      <a:pt x="-11" y="8692"/>
                      <a:pt x="83" y="8541"/>
                    </a:cubicBezTo>
                    <a:cubicBezTo>
                      <a:pt x="177" y="8390"/>
                      <a:pt x="441" y="8099"/>
                      <a:pt x="592" y="7989"/>
                    </a:cubicBezTo>
                    <a:cubicBezTo>
                      <a:pt x="705" y="7954"/>
                      <a:pt x="874" y="7918"/>
                      <a:pt x="987" y="7883"/>
                    </a:cubicBezTo>
                    <a:cubicBezTo>
                      <a:pt x="1053" y="7782"/>
                      <a:pt x="912" y="7506"/>
                      <a:pt x="987" y="7384"/>
                    </a:cubicBezTo>
                    <a:cubicBezTo>
                      <a:pt x="1157" y="7313"/>
                      <a:pt x="1270" y="7242"/>
                      <a:pt x="1439" y="7153"/>
                    </a:cubicBezTo>
                    <a:cubicBezTo>
                      <a:pt x="1439" y="7082"/>
                      <a:pt x="1326" y="7100"/>
                      <a:pt x="1270" y="7028"/>
                    </a:cubicBezTo>
                    <a:cubicBezTo>
                      <a:pt x="1213" y="6993"/>
                      <a:pt x="1270" y="6904"/>
                      <a:pt x="1270" y="6868"/>
                    </a:cubicBezTo>
                    <a:cubicBezTo>
                      <a:pt x="1326" y="6690"/>
                      <a:pt x="1110" y="6607"/>
                      <a:pt x="1270" y="6352"/>
                    </a:cubicBezTo>
                    <a:cubicBezTo>
                      <a:pt x="1430" y="6097"/>
                      <a:pt x="1985" y="5534"/>
                      <a:pt x="2230" y="5338"/>
                    </a:cubicBezTo>
                    <a:cubicBezTo>
                      <a:pt x="2343" y="5285"/>
                      <a:pt x="2682" y="5231"/>
                      <a:pt x="2739" y="5178"/>
                    </a:cubicBezTo>
                    <a:cubicBezTo>
                      <a:pt x="2852" y="5107"/>
                      <a:pt x="3031" y="5041"/>
                      <a:pt x="2795" y="4875"/>
                    </a:cubicBezTo>
                    <a:cubicBezTo>
                      <a:pt x="2560" y="4709"/>
                      <a:pt x="1684" y="4329"/>
                      <a:pt x="1326" y="4181"/>
                    </a:cubicBezTo>
                    <a:cubicBezTo>
                      <a:pt x="931" y="4128"/>
                      <a:pt x="874" y="4093"/>
                      <a:pt x="648" y="3986"/>
                    </a:cubicBezTo>
                    <a:cubicBezTo>
                      <a:pt x="309" y="3861"/>
                      <a:pt x="366" y="3488"/>
                      <a:pt x="874" y="3399"/>
                    </a:cubicBezTo>
                    <a:cubicBezTo>
                      <a:pt x="874" y="3381"/>
                      <a:pt x="931" y="3345"/>
                      <a:pt x="987" y="3327"/>
                    </a:cubicBezTo>
                    <a:cubicBezTo>
                      <a:pt x="987" y="3327"/>
                      <a:pt x="987" y="3310"/>
                      <a:pt x="1044" y="3310"/>
                    </a:cubicBezTo>
                    <a:cubicBezTo>
                      <a:pt x="1185" y="3150"/>
                      <a:pt x="1543" y="2625"/>
                      <a:pt x="1835" y="2367"/>
                    </a:cubicBezTo>
                    <a:cubicBezTo>
                      <a:pt x="2739" y="2224"/>
                      <a:pt x="2795" y="2046"/>
                      <a:pt x="2795" y="1762"/>
                    </a:cubicBezTo>
                    <a:cubicBezTo>
                      <a:pt x="2795" y="1512"/>
                      <a:pt x="2739" y="1281"/>
                      <a:pt x="2626" y="1032"/>
                    </a:cubicBezTo>
                    <a:cubicBezTo>
                      <a:pt x="2287" y="925"/>
                      <a:pt x="1778" y="872"/>
                      <a:pt x="1778" y="676"/>
                    </a:cubicBezTo>
                    <a:cubicBezTo>
                      <a:pt x="1778" y="516"/>
                      <a:pt x="1948" y="374"/>
                      <a:pt x="2117" y="231"/>
                    </a:cubicBezTo>
                    <a:cubicBezTo>
                      <a:pt x="2155" y="172"/>
                      <a:pt x="2192" y="112"/>
                      <a:pt x="2230" y="53"/>
                    </a:cubicBezTo>
                    <a:lnTo>
                      <a:pt x="2230" y="53"/>
                    </a:lnTo>
                    <a:lnTo>
                      <a:pt x="10027" y="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de-DE" sz="1400">
                  <a:solidFill>
                    <a:srgbClr val="141414"/>
                  </a:solidFill>
                  <a:latin typeface="Calibri"/>
                </a:endParaRPr>
              </a:p>
            </p:txBody>
          </p:sp>
        </p:grp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40251778-16A2-CC49-A762-F8D78B17B461}"/>
                </a:ext>
              </a:extLst>
            </p:cNvPr>
            <p:cNvSpPr/>
            <p:nvPr/>
          </p:nvSpPr>
          <p:spPr>
            <a:xfrm>
              <a:off x="6880170" y="1870570"/>
              <a:ext cx="5174479" cy="357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1100" dirty="0">
                  <a:solidFill>
                    <a:srgbClr val="141414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Vermont (Statewide)</a:t>
              </a:r>
            </a:p>
          </p:txBody>
        </p:sp>
      </p:grpSp>
      <p:grpSp>
        <p:nvGrpSpPr>
          <p:cNvPr id="344" name="Counties">
            <a:extLst>
              <a:ext uri="{FF2B5EF4-FFF2-40B4-BE49-F238E27FC236}">
                <a16:creationId xmlns:a16="http://schemas.microsoft.com/office/drawing/2014/main" id="{99046CFC-7E2C-7245-A72D-E4B04F950730}"/>
              </a:ext>
            </a:extLst>
          </p:cNvPr>
          <p:cNvGrpSpPr/>
          <p:nvPr/>
        </p:nvGrpSpPr>
        <p:grpSpPr>
          <a:xfrm>
            <a:off x="6609047" y="3811915"/>
            <a:ext cx="1947026" cy="1229975"/>
            <a:chOff x="462563" y="1281723"/>
            <a:chExt cx="8221731" cy="4300906"/>
          </a:xfrm>
          <a:solidFill>
            <a:srgbClr val="1EAED1"/>
          </a:solidFill>
          <a:effectLst>
            <a:outerShdw blurRad="88900" dist="25400" dir="3000000" sx="99000" sy="99000" algn="ctr" rotWithShape="0">
              <a:srgbClr val="000000">
                <a:alpha val="43000"/>
              </a:srgbClr>
            </a:outerShdw>
          </a:effectLst>
        </p:grpSpPr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24D79E99-D1D2-E040-B643-8BE821056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050" y="4309504"/>
              <a:ext cx="1160244" cy="1081657"/>
            </a:xfrm>
            <a:custGeom>
              <a:avLst/>
              <a:gdLst>
                <a:gd name="T0" fmla="*/ 294 w 425"/>
                <a:gd name="T1" fmla="*/ 368 h 396"/>
                <a:gd name="T2" fmla="*/ 320 w 425"/>
                <a:gd name="T3" fmla="*/ 318 h 396"/>
                <a:gd name="T4" fmla="*/ 342 w 425"/>
                <a:gd name="T5" fmla="*/ 258 h 396"/>
                <a:gd name="T6" fmla="*/ 361 w 425"/>
                <a:gd name="T7" fmla="*/ 199 h 396"/>
                <a:gd name="T8" fmla="*/ 386 w 425"/>
                <a:gd name="T9" fmla="*/ 127 h 396"/>
                <a:gd name="T10" fmla="*/ 383 w 425"/>
                <a:gd name="T11" fmla="*/ 124 h 396"/>
                <a:gd name="T12" fmla="*/ 371 w 425"/>
                <a:gd name="T13" fmla="*/ 157 h 396"/>
                <a:gd name="T14" fmla="*/ 356 w 425"/>
                <a:gd name="T15" fmla="*/ 201 h 396"/>
                <a:gd name="T16" fmla="*/ 340 w 425"/>
                <a:gd name="T17" fmla="*/ 236 h 396"/>
                <a:gd name="T18" fmla="*/ 331 w 425"/>
                <a:gd name="T19" fmla="*/ 274 h 396"/>
                <a:gd name="T20" fmla="*/ 307 w 425"/>
                <a:gd name="T21" fmla="*/ 312 h 396"/>
                <a:gd name="T22" fmla="*/ 291 w 425"/>
                <a:gd name="T23" fmla="*/ 348 h 396"/>
                <a:gd name="T24" fmla="*/ 285 w 425"/>
                <a:gd name="T25" fmla="*/ 369 h 396"/>
                <a:gd name="T26" fmla="*/ 424 w 425"/>
                <a:gd name="T27" fmla="*/ 1 h 396"/>
                <a:gd name="T28" fmla="*/ 387 w 425"/>
                <a:gd name="T29" fmla="*/ 50 h 396"/>
                <a:gd name="T30" fmla="*/ 379 w 425"/>
                <a:gd name="T31" fmla="*/ 54 h 396"/>
                <a:gd name="T32" fmla="*/ 386 w 425"/>
                <a:gd name="T33" fmla="*/ 58 h 396"/>
                <a:gd name="T34" fmla="*/ 424 w 425"/>
                <a:gd name="T35" fmla="*/ 1 h 396"/>
                <a:gd name="T36" fmla="*/ 417 w 425"/>
                <a:gd name="T37" fmla="*/ 50 h 396"/>
                <a:gd name="T38" fmla="*/ 403 w 425"/>
                <a:gd name="T39" fmla="*/ 101 h 396"/>
                <a:gd name="T40" fmla="*/ 394 w 425"/>
                <a:gd name="T41" fmla="*/ 107 h 396"/>
                <a:gd name="T42" fmla="*/ 405 w 425"/>
                <a:gd name="T43" fmla="*/ 79 h 396"/>
                <a:gd name="T44" fmla="*/ 409 w 425"/>
                <a:gd name="T45" fmla="*/ 37 h 396"/>
                <a:gd name="T46" fmla="*/ 410 w 425"/>
                <a:gd name="T47" fmla="*/ 22 h 396"/>
                <a:gd name="T48" fmla="*/ 413 w 425"/>
                <a:gd name="T49" fmla="*/ 6 h 396"/>
                <a:gd name="T50" fmla="*/ 417 w 425"/>
                <a:gd name="T51" fmla="*/ 0 h 396"/>
                <a:gd name="T52" fmla="*/ 37 w 425"/>
                <a:gd name="T53" fmla="*/ 146 h 396"/>
                <a:gd name="T54" fmla="*/ 210 w 425"/>
                <a:gd name="T55" fmla="*/ 111 h 396"/>
                <a:gd name="T56" fmla="*/ 240 w 425"/>
                <a:gd name="T57" fmla="*/ 73 h 396"/>
                <a:gd name="T58" fmla="*/ 230 w 425"/>
                <a:gd name="T59" fmla="*/ 21 h 396"/>
                <a:gd name="T60" fmla="*/ 222 w 425"/>
                <a:gd name="T61" fmla="*/ 2 h 396"/>
                <a:gd name="T62" fmla="*/ 396 w 425"/>
                <a:gd name="T63" fmla="*/ 2 h 396"/>
                <a:gd name="T64" fmla="*/ 372 w 425"/>
                <a:gd name="T65" fmla="*/ 8 h 396"/>
                <a:gd name="T66" fmla="*/ 385 w 425"/>
                <a:gd name="T67" fmla="*/ 44 h 396"/>
                <a:gd name="T68" fmla="*/ 337 w 425"/>
                <a:gd name="T69" fmla="*/ 37 h 396"/>
                <a:gd name="T70" fmla="*/ 345 w 425"/>
                <a:gd name="T71" fmla="*/ 40 h 396"/>
                <a:gd name="T72" fmla="*/ 366 w 425"/>
                <a:gd name="T73" fmla="*/ 71 h 396"/>
                <a:gd name="T74" fmla="*/ 363 w 425"/>
                <a:gd name="T75" fmla="*/ 87 h 396"/>
                <a:gd name="T76" fmla="*/ 374 w 425"/>
                <a:gd name="T77" fmla="*/ 74 h 396"/>
                <a:gd name="T78" fmla="*/ 389 w 425"/>
                <a:gd name="T79" fmla="*/ 97 h 396"/>
                <a:gd name="T80" fmla="*/ 374 w 425"/>
                <a:gd name="T81" fmla="*/ 135 h 396"/>
                <a:gd name="T82" fmla="*/ 357 w 425"/>
                <a:gd name="T83" fmla="*/ 164 h 396"/>
                <a:gd name="T84" fmla="*/ 333 w 425"/>
                <a:gd name="T85" fmla="*/ 194 h 396"/>
                <a:gd name="T86" fmla="*/ 320 w 425"/>
                <a:gd name="T87" fmla="*/ 208 h 396"/>
                <a:gd name="T88" fmla="*/ 313 w 425"/>
                <a:gd name="T89" fmla="*/ 180 h 396"/>
                <a:gd name="T90" fmla="*/ 286 w 425"/>
                <a:gd name="T91" fmla="*/ 208 h 396"/>
                <a:gd name="T92" fmla="*/ 277 w 425"/>
                <a:gd name="T93" fmla="*/ 239 h 396"/>
                <a:gd name="T94" fmla="*/ 266 w 425"/>
                <a:gd name="T95" fmla="*/ 260 h 396"/>
                <a:gd name="T96" fmla="*/ 249 w 425"/>
                <a:gd name="T97" fmla="*/ 301 h 396"/>
                <a:gd name="T98" fmla="*/ 223 w 425"/>
                <a:gd name="T99" fmla="*/ 316 h 396"/>
                <a:gd name="T100" fmla="*/ 214 w 425"/>
                <a:gd name="T101" fmla="*/ 352 h 396"/>
                <a:gd name="T102" fmla="*/ 199 w 425"/>
                <a:gd name="T103" fmla="*/ 364 h 396"/>
                <a:gd name="T104" fmla="*/ 38 w 425"/>
                <a:gd name="T105" fmla="*/ 396 h 396"/>
                <a:gd name="T106" fmla="*/ 2 w 425"/>
                <a:gd name="T107" fmla="*/ 343 h 396"/>
                <a:gd name="T108" fmla="*/ 39 w 425"/>
                <a:gd name="T109" fmla="*/ 319 h 396"/>
                <a:gd name="T110" fmla="*/ 62 w 425"/>
                <a:gd name="T111" fmla="*/ 323 h 396"/>
                <a:gd name="T112" fmla="*/ 80 w 425"/>
                <a:gd name="T113" fmla="*/ 287 h 396"/>
                <a:gd name="T114" fmla="*/ 79 w 425"/>
                <a:gd name="T115" fmla="*/ 231 h 396"/>
                <a:gd name="T116" fmla="*/ 36 w 425"/>
                <a:gd name="T117" fmla="*/ 16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" h="396">
                  <a:moveTo>
                    <a:pt x="285" y="369"/>
                  </a:moveTo>
                  <a:cubicBezTo>
                    <a:pt x="294" y="368"/>
                    <a:pt x="294" y="368"/>
                    <a:pt x="294" y="368"/>
                  </a:cubicBezTo>
                  <a:cubicBezTo>
                    <a:pt x="294" y="368"/>
                    <a:pt x="294" y="368"/>
                    <a:pt x="294" y="368"/>
                  </a:cubicBezTo>
                  <a:cubicBezTo>
                    <a:pt x="295" y="366"/>
                    <a:pt x="296" y="365"/>
                    <a:pt x="297" y="363"/>
                  </a:cubicBezTo>
                  <a:cubicBezTo>
                    <a:pt x="301" y="357"/>
                    <a:pt x="304" y="348"/>
                    <a:pt x="309" y="342"/>
                  </a:cubicBezTo>
                  <a:cubicBezTo>
                    <a:pt x="309" y="335"/>
                    <a:pt x="319" y="326"/>
                    <a:pt x="320" y="318"/>
                  </a:cubicBezTo>
                  <a:cubicBezTo>
                    <a:pt x="322" y="317"/>
                    <a:pt x="331" y="298"/>
                    <a:pt x="332" y="295"/>
                  </a:cubicBezTo>
                  <a:cubicBezTo>
                    <a:pt x="335" y="291"/>
                    <a:pt x="336" y="280"/>
                    <a:pt x="338" y="275"/>
                  </a:cubicBezTo>
                  <a:cubicBezTo>
                    <a:pt x="340" y="270"/>
                    <a:pt x="340" y="264"/>
                    <a:pt x="342" y="258"/>
                  </a:cubicBezTo>
                  <a:cubicBezTo>
                    <a:pt x="344" y="253"/>
                    <a:pt x="345" y="248"/>
                    <a:pt x="346" y="243"/>
                  </a:cubicBezTo>
                  <a:cubicBezTo>
                    <a:pt x="347" y="239"/>
                    <a:pt x="352" y="218"/>
                    <a:pt x="355" y="216"/>
                  </a:cubicBezTo>
                  <a:cubicBezTo>
                    <a:pt x="356" y="211"/>
                    <a:pt x="360" y="205"/>
                    <a:pt x="361" y="199"/>
                  </a:cubicBezTo>
                  <a:cubicBezTo>
                    <a:pt x="362" y="194"/>
                    <a:pt x="365" y="187"/>
                    <a:pt x="368" y="183"/>
                  </a:cubicBezTo>
                  <a:cubicBezTo>
                    <a:pt x="371" y="172"/>
                    <a:pt x="375" y="163"/>
                    <a:pt x="378" y="152"/>
                  </a:cubicBezTo>
                  <a:cubicBezTo>
                    <a:pt x="380" y="144"/>
                    <a:pt x="382" y="134"/>
                    <a:pt x="386" y="127"/>
                  </a:cubicBezTo>
                  <a:cubicBezTo>
                    <a:pt x="388" y="122"/>
                    <a:pt x="391" y="117"/>
                    <a:pt x="393" y="113"/>
                  </a:cubicBezTo>
                  <a:cubicBezTo>
                    <a:pt x="394" y="111"/>
                    <a:pt x="393" y="112"/>
                    <a:pt x="392" y="111"/>
                  </a:cubicBezTo>
                  <a:cubicBezTo>
                    <a:pt x="390" y="110"/>
                    <a:pt x="385" y="121"/>
                    <a:pt x="383" y="124"/>
                  </a:cubicBezTo>
                  <a:cubicBezTo>
                    <a:pt x="379" y="131"/>
                    <a:pt x="378" y="139"/>
                    <a:pt x="376" y="146"/>
                  </a:cubicBezTo>
                  <a:cubicBezTo>
                    <a:pt x="374" y="148"/>
                    <a:pt x="374" y="150"/>
                    <a:pt x="373" y="152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8"/>
                    <a:pt x="370" y="161"/>
                    <a:pt x="369" y="162"/>
                  </a:cubicBezTo>
                  <a:cubicBezTo>
                    <a:pt x="369" y="169"/>
                    <a:pt x="366" y="175"/>
                    <a:pt x="365" y="182"/>
                  </a:cubicBezTo>
                  <a:cubicBezTo>
                    <a:pt x="361" y="185"/>
                    <a:pt x="359" y="196"/>
                    <a:pt x="356" y="201"/>
                  </a:cubicBezTo>
                  <a:cubicBezTo>
                    <a:pt x="352" y="209"/>
                    <a:pt x="355" y="210"/>
                    <a:pt x="345" y="210"/>
                  </a:cubicBezTo>
                  <a:cubicBezTo>
                    <a:pt x="348" y="214"/>
                    <a:pt x="346" y="220"/>
                    <a:pt x="346" y="224"/>
                  </a:cubicBezTo>
                  <a:cubicBezTo>
                    <a:pt x="345" y="228"/>
                    <a:pt x="343" y="233"/>
                    <a:pt x="340" y="236"/>
                  </a:cubicBezTo>
                  <a:cubicBezTo>
                    <a:pt x="338" y="237"/>
                    <a:pt x="336" y="249"/>
                    <a:pt x="335" y="252"/>
                  </a:cubicBezTo>
                  <a:cubicBezTo>
                    <a:pt x="334" y="255"/>
                    <a:pt x="334" y="259"/>
                    <a:pt x="332" y="262"/>
                  </a:cubicBezTo>
                  <a:cubicBezTo>
                    <a:pt x="331" y="266"/>
                    <a:pt x="332" y="270"/>
                    <a:pt x="331" y="274"/>
                  </a:cubicBezTo>
                  <a:cubicBezTo>
                    <a:pt x="327" y="282"/>
                    <a:pt x="327" y="291"/>
                    <a:pt x="322" y="299"/>
                  </a:cubicBezTo>
                  <a:cubicBezTo>
                    <a:pt x="320" y="301"/>
                    <a:pt x="319" y="302"/>
                    <a:pt x="316" y="304"/>
                  </a:cubicBezTo>
                  <a:cubicBezTo>
                    <a:pt x="312" y="306"/>
                    <a:pt x="312" y="310"/>
                    <a:pt x="307" y="312"/>
                  </a:cubicBezTo>
                  <a:cubicBezTo>
                    <a:pt x="303" y="314"/>
                    <a:pt x="316" y="325"/>
                    <a:pt x="307" y="330"/>
                  </a:cubicBezTo>
                  <a:cubicBezTo>
                    <a:pt x="301" y="333"/>
                    <a:pt x="296" y="331"/>
                    <a:pt x="290" y="335"/>
                  </a:cubicBezTo>
                  <a:cubicBezTo>
                    <a:pt x="290" y="340"/>
                    <a:pt x="292" y="343"/>
                    <a:pt x="291" y="348"/>
                  </a:cubicBezTo>
                  <a:cubicBezTo>
                    <a:pt x="291" y="352"/>
                    <a:pt x="290" y="358"/>
                    <a:pt x="288" y="362"/>
                  </a:cubicBezTo>
                  <a:cubicBezTo>
                    <a:pt x="287" y="364"/>
                    <a:pt x="287" y="367"/>
                    <a:pt x="285" y="369"/>
                  </a:cubicBezTo>
                  <a:cubicBezTo>
                    <a:pt x="285" y="369"/>
                    <a:pt x="285" y="369"/>
                    <a:pt x="285" y="369"/>
                  </a:cubicBezTo>
                  <a:close/>
                  <a:moveTo>
                    <a:pt x="424" y="1"/>
                  </a:moveTo>
                  <a:cubicBezTo>
                    <a:pt x="417" y="0"/>
                    <a:pt x="417" y="0"/>
                    <a:pt x="417" y="0"/>
                  </a:cubicBezTo>
                  <a:cubicBezTo>
                    <a:pt x="424" y="1"/>
                    <a:pt x="424" y="1"/>
                    <a:pt x="424" y="1"/>
                  </a:cubicBezTo>
                  <a:close/>
                  <a:moveTo>
                    <a:pt x="390" y="54"/>
                  </a:moveTo>
                  <a:cubicBezTo>
                    <a:pt x="390" y="54"/>
                    <a:pt x="390" y="54"/>
                    <a:pt x="389" y="54"/>
                  </a:cubicBezTo>
                  <a:cubicBezTo>
                    <a:pt x="389" y="52"/>
                    <a:pt x="388" y="51"/>
                    <a:pt x="387" y="50"/>
                  </a:cubicBezTo>
                  <a:cubicBezTo>
                    <a:pt x="385" y="48"/>
                    <a:pt x="384" y="49"/>
                    <a:pt x="382" y="49"/>
                  </a:cubicBezTo>
                  <a:cubicBezTo>
                    <a:pt x="380" y="49"/>
                    <a:pt x="379" y="49"/>
                    <a:pt x="379" y="50"/>
                  </a:cubicBezTo>
                  <a:cubicBezTo>
                    <a:pt x="378" y="51"/>
                    <a:pt x="378" y="53"/>
                    <a:pt x="379" y="54"/>
                  </a:cubicBezTo>
                  <a:cubicBezTo>
                    <a:pt x="380" y="55"/>
                    <a:pt x="380" y="56"/>
                    <a:pt x="381" y="57"/>
                  </a:cubicBezTo>
                  <a:cubicBezTo>
                    <a:pt x="381" y="58"/>
                    <a:pt x="383" y="58"/>
                    <a:pt x="384" y="58"/>
                  </a:cubicBezTo>
                  <a:cubicBezTo>
                    <a:pt x="385" y="58"/>
                    <a:pt x="385" y="58"/>
                    <a:pt x="386" y="58"/>
                  </a:cubicBezTo>
                  <a:cubicBezTo>
                    <a:pt x="387" y="57"/>
                    <a:pt x="388" y="57"/>
                    <a:pt x="388" y="56"/>
                  </a:cubicBezTo>
                  <a:cubicBezTo>
                    <a:pt x="390" y="54"/>
                    <a:pt x="390" y="54"/>
                    <a:pt x="390" y="54"/>
                  </a:cubicBezTo>
                  <a:close/>
                  <a:moveTo>
                    <a:pt x="424" y="1"/>
                  </a:moveTo>
                  <a:cubicBezTo>
                    <a:pt x="424" y="3"/>
                    <a:pt x="424" y="6"/>
                    <a:pt x="424" y="9"/>
                  </a:cubicBezTo>
                  <a:cubicBezTo>
                    <a:pt x="425" y="15"/>
                    <a:pt x="422" y="24"/>
                    <a:pt x="421" y="30"/>
                  </a:cubicBezTo>
                  <a:cubicBezTo>
                    <a:pt x="420" y="35"/>
                    <a:pt x="419" y="47"/>
                    <a:pt x="417" y="50"/>
                  </a:cubicBezTo>
                  <a:cubicBezTo>
                    <a:pt x="416" y="55"/>
                    <a:pt x="414" y="62"/>
                    <a:pt x="412" y="66"/>
                  </a:cubicBezTo>
                  <a:cubicBezTo>
                    <a:pt x="410" y="72"/>
                    <a:pt x="411" y="79"/>
                    <a:pt x="408" y="85"/>
                  </a:cubicBezTo>
                  <a:cubicBezTo>
                    <a:pt x="406" y="90"/>
                    <a:pt x="405" y="96"/>
                    <a:pt x="403" y="101"/>
                  </a:cubicBezTo>
                  <a:cubicBezTo>
                    <a:pt x="402" y="105"/>
                    <a:pt x="400" y="109"/>
                    <a:pt x="399" y="113"/>
                  </a:cubicBezTo>
                  <a:cubicBezTo>
                    <a:pt x="399" y="113"/>
                    <a:pt x="399" y="113"/>
                    <a:pt x="399" y="113"/>
                  </a:cubicBezTo>
                  <a:cubicBezTo>
                    <a:pt x="399" y="111"/>
                    <a:pt x="393" y="110"/>
                    <a:pt x="394" y="107"/>
                  </a:cubicBezTo>
                  <a:cubicBezTo>
                    <a:pt x="396" y="103"/>
                    <a:pt x="397" y="94"/>
                    <a:pt x="400" y="90"/>
                  </a:cubicBezTo>
                  <a:cubicBezTo>
                    <a:pt x="404" y="85"/>
                    <a:pt x="398" y="84"/>
                    <a:pt x="398" y="78"/>
                  </a:cubicBezTo>
                  <a:cubicBezTo>
                    <a:pt x="401" y="79"/>
                    <a:pt x="402" y="79"/>
                    <a:pt x="405" y="79"/>
                  </a:cubicBezTo>
                  <a:cubicBezTo>
                    <a:pt x="407" y="70"/>
                    <a:pt x="407" y="61"/>
                    <a:pt x="407" y="51"/>
                  </a:cubicBezTo>
                  <a:cubicBezTo>
                    <a:pt x="412" y="51"/>
                    <a:pt x="411" y="48"/>
                    <a:pt x="412" y="44"/>
                  </a:cubicBezTo>
                  <a:cubicBezTo>
                    <a:pt x="414" y="39"/>
                    <a:pt x="409" y="42"/>
                    <a:pt x="409" y="37"/>
                  </a:cubicBezTo>
                  <a:cubicBezTo>
                    <a:pt x="411" y="37"/>
                    <a:pt x="411" y="35"/>
                    <a:pt x="410" y="33"/>
                  </a:cubicBezTo>
                  <a:cubicBezTo>
                    <a:pt x="410" y="32"/>
                    <a:pt x="412" y="29"/>
                    <a:pt x="411" y="29"/>
                  </a:cubicBezTo>
                  <a:cubicBezTo>
                    <a:pt x="411" y="27"/>
                    <a:pt x="410" y="24"/>
                    <a:pt x="410" y="22"/>
                  </a:cubicBezTo>
                  <a:cubicBezTo>
                    <a:pt x="412" y="21"/>
                    <a:pt x="414" y="20"/>
                    <a:pt x="415" y="19"/>
                  </a:cubicBezTo>
                  <a:cubicBezTo>
                    <a:pt x="416" y="19"/>
                    <a:pt x="409" y="16"/>
                    <a:pt x="409" y="12"/>
                  </a:cubicBezTo>
                  <a:cubicBezTo>
                    <a:pt x="409" y="10"/>
                    <a:pt x="414" y="8"/>
                    <a:pt x="413" y="6"/>
                  </a:cubicBezTo>
                  <a:cubicBezTo>
                    <a:pt x="412" y="5"/>
                    <a:pt x="408" y="5"/>
                    <a:pt x="411" y="4"/>
                  </a:cubicBezTo>
                  <a:cubicBezTo>
                    <a:pt x="412" y="3"/>
                    <a:pt x="413" y="2"/>
                    <a:pt x="414" y="1"/>
                  </a:cubicBezTo>
                  <a:cubicBezTo>
                    <a:pt x="415" y="0"/>
                    <a:pt x="416" y="1"/>
                    <a:pt x="417" y="0"/>
                  </a:cubicBezTo>
                  <a:cubicBezTo>
                    <a:pt x="424" y="1"/>
                    <a:pt x="424" y="1"/>
                    <a:pt x="424" y="1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2" y="132"/>
                    <a:pt x="204" y="127"/>
                    <a:pt x="205" y="123"/>
                  </a:cubicBezTo>
                  <a:cubicBezTo>
                    <a:pt x="205" y="119"/>
                    <a:pt x="206" y="114"/>
                    <a:pt x="210" y="111"/>
                  </a:cubicBezTo>
                  <a:cubicBezTo>
                    <a:pt x="216" y="106"/>
                    <a:pt x="226" y="102"/>
                    <a:pt x="230" y="96"/>
                  </a:cubicBezTo>
                  <a:cubicBezTo>
                    <a:pt x="231" y="95"/>
                    <a:pt x="232" y="94"/>
                    <a:pt x="232" y="93"/>
                  </a:cubicBezTo>
                  <a:cubicBezTo>
                    <a:pt x="237" y="90"/>
                    <a:pt x="242" y="78"/>
                    <a:pt x="240" y="73"/>
                  </a:cubicBezTo>
                  <a:cubicBezTo>
                    <a:pt x="237" y="67"/>
                    <a:pt x="226" y="61"/>
                    <a:pt x="229" y="53"/>
                  </a:cubicBezTo>
                  <a:cubicBezTo>
                    <a:pt x="230" y="49"/>
                    <a:pt x="234" y="46"/>
                    <a:pt x="235" y="41"/>
                  </a:cubicBezTo>
                  <a:cubicBezTo>
                    <a:pt x="236" y="33"/>
                    <a:pt x="233" y="29"/>
                    <a:pt x="230" y="21"/>
                  </a:cubicBezTo>
                  <a:cubicBezTo>
                    <a:pt x="229" y="20"/>
                    <a:pt x="227" y="17"/>
                    <a:pt x="226" y="15"/>
                  </a:cubicBezTo>
                  <a:cubicBezTo>
                    <a:pt x="225" y="14"/>
                    <a:pt x="225" y="14"/>
                    <a:pt x="224" y="13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395" y="3"/>
                    <a:pt x="395" y="4"/>
                    <a:pt x="394" y="4"/>
                  </a:cubicBezTo>
                  <a:cubicBezTo>
                    <a:pt x="390" y="8"/>
                    <a:pt x="388" y="16"/>
                    <a:pt x="381" y="12"/>
                  </a:cubicBezTo>
                  <a:cubicBezTo>
                    <a:pt x="379" y="11"/>
                    <a:pt x="370" y="6"/>
                    <a:pt x="372" y="8"/>
                  </a:cubicBezTo>
                  <a:cubicBezTo>
                    <a:pt x="379" y="17"/>
                    <a:pt x="377" y="34"/>
                    <a:pt x="388" y="40"/>
                  </a:cubicBezTo>
                  <a:cubicBezTo>
                    <a:pt x="390" y="41"/>
                    <a:pt x="392" y="43"/>
                    <a:pt x="390" y="45"/>
                  </a:cubicBezTo>
                  <a:cubicBezTo>
                    <a:pt x="389" y="46"/>
                    <a:pt x="386" y="44"/>
                    <a:pt x="385" y="44"/>
                  </a:cubicBezTo>
                  <a:cubicBezTo>
                    <a:pt x="381" y="43"/>
                    <a:pt x="380" y="49"/>
                    <a:pt x="374" y="46"/>
                  </a:cubicBezTo>
                  <a:cubicBezTo>
                    <a:pt x="363" y="40"/>
                    <a:pt x="347" y="33"/>
                    <a:pt x="334" y="33"/>
                  </a:cubicBezTo>
                  <a:cubicBezTo>
                    <a:pt x="335" y="34"/>
                    <a:pt x="338" y="36"/>
                    <a:pt x="337" y="37"/>
                  </a:cubicBezTo>
                  <a:cubicBezTo>
                    <a:pt x="337" y="39"/>
                    <a:pt x="333" y="39"/>
                    <a:pt x="332" y="39"/>
                  </a:cubicBezTo>
                  <a:cubicBezTo>
                    <a:pt x="323" y="43"/>
                    <a:pt x="327" y="40"/>
                    <a:pt x="334" y="43"/>
                  </a:cubicBezTo>
                  <a:cubicBezTo>
                    <a:pt x="339" y="44"/>
                    <a:pt x="342" y="39"/>
                    <a:pt x="345" y="40"/>
                  </a:cubicBezTo>
                  <a:cubicBezTo>
                    <a:pt x="351" y="42"/>
                    <a:pt x="362" y="49"/>
                    <a:pt x="367" y="53"/>
                  </a:cubicBezTo>
                  <a:cubicBezTo>
                    <a:pt x="369" y="54"/>
                    <a:pt x="374" y="65"/>
                    <a:pt x="373" y="65"/>
                  </a:cubicBezTo>
                  <a:cubicBezTo>
                    <a:pt x="372" y="67"/>
                    <a:pt x="360" y="72"/>
                    <a:pt x="366" y="71"/>
                  </a:cubicBezTo>
                  <a:cubicBezTo>
                    <a:pt x="367" y="71"/>
                    <a:pt x="371" y="69"/>
                    <a:pt x="371" y="71"/>
                  </a:cubicBezTo>
                  <a:cubicBezTo>
                    <a:pt x="371" y="75"/>
                    <a:pt x="369" y="77"/>
                    <a:pt x="366" y="80"/>
                  </a:cubicBezTo>
                  <a:cubicBezTo>
                    <a:pt x="365" y="81"/>
                    <a:pt x="360" y="88"/>
                    <a:pt x="363" y="87"/>
                  </a:cubicBezTo>
                  <a:cubicBezTo>
                    <a:pt x="366" y="86"/>
                    <a:pt x="367" y="92"/>
                    <a:pt x="368" y="93"/>
                  </a:cubicBezTo>
                  <a:cubicBezTo>
                    <a:pt x="368" y="94"/>
                    <a:pt x="368" y="85"/>
                    <a:pt x="370" y="82"/>
                  </a:cubicBezTo>
                  <a:cubicBezTo>
                    <a:pt x="370" y="81"/>
                    <a:pt x="374" y="74"/>
                    <a:pt x="374" y="74"/>
                  </a:cubicBezTo>
                  <a:cubicBezTo>
                    <a:pt x="375" y="74"/>
                    <a:pt x="380" y="84"/>
                    <a:pt x="382" y="86"/>
                  </a:cubicBezTo>
                  <a:cubicBezTo>
                    <a:pt x="384" y="87"/>
                    <a:pt x="388" y="83"/>
                    <a:pt x="390" y="85"/>
                  </a:cubicBezTo>
                  <a:cubicBezTo>
                    <a:pt x="392" y="89"/>
                    <a:pt x="389" y="93"/>
                    <a:pt x="389" y="97"/>
                  </a:cubicBezTo>
                  <a:cubicBezTo>
                    <a:pt x="388" y="102"/>
                    <a:pt x="393" y="104"/>
                    <a:pt x="391" y="109"/>
                  </a:cubicBezTo>
                  <a:cubicBezTo>
                    <a:pt x="385" y="113"/>
                    <a:pt x="382" y="119"/>
                    <a:pt x="380" y="126"/>
                  </a:cubicBezTo>
                  <a:cubicBezTo>
                    <a:pt x="379" y="129"/>
                    <a:pt x="377" y="134"/>
                    <a:pt x="374" y="135"/>
                  </a:cubicBezTo>
                  <a:cubicBezTo>
                    <a:pt x="371" y="136"/>
                    <a:pt x="370" y="135"/>
                    <a:pt x="369" y="139"/>
                  </a:cubicBezTo>
                  <a:cubicBezTo>
                    <a:pt x="367" y="139"/>
                    <a:pt x="363" y="146"/>
                    <a:pt x="364" y="148"/>
                  </a:cubicBezTo>
                  <a:cubicBezTo>
                    <a:pt x="365" y="156"/>
                    <a:pt x="361" y="158"/>
                    <a:pt x="357" y="164"/>
                  </a:cubicBezTo>
                  <a:cubicBezTo>
                    <a:pt x="354" y="168"/>
                    <a:pt x="353" y="173"/>
                    <a:pt x="352" y="179"/>
                  </a:cubicBezTo>
                  <a:cubicBezTo>
                    <a:pt x="347" y="182"/>
                    <a:pt x="347" y="186"/>
                    <a:pt x="344" y="189"/>
                  </a:cubicBezTo>
                  <a:cubicBezTo>
                    <a:pt x="341" y="192"/>
                    <a:pt x="337" y="191"/>
                    <a:pt x="333" y="194"/>
                  </a:cubicBezTo>
                  <a:cubicBezTo>
                    <a:pt x="329" y="196"/>
                    <a:pt x="328" y="195"/>
                    <a:pt x="328" y="201"/>
                  </a:cubicBezTo>
                  <a:cubicBezTo>
                    <a:pt x="328" y="212"/>
                    <a:pt x="328" y="212"/>
                    <a:pt x="328" y="212"/>
                  </a:cubicBezTo>
                  <a:cubicBezTo>
                    <a:pt x="327" y="212"/>
                    <a:pt x="321" y="209"/>
                    <a:pt x="320" y="208"/>
                  </a:cubicBezTo>
                  <a:cubicBezTo>
                    <a:pt x="318" y="203"/>
                    <a:pt x="325" y="194"/>
                    <a:pt x="322" y="190"/>
                  </a:cubicBezTo>
                  <a:cubicBezTo>
                    <a:pt x="319" y="185"/>
                    <a:pt x="322" y="180"/>
                    <a:pt x="322" y="174"/>
                  </a:cubicBezTo>
                  <a:cubicBezTo>
                    <a:pt x="319" y="175"/>
                    <a:pt x="317" y="180"/>
                    <a:pt x="313" y="180"/>
                  </a:cubicBezTo>
                  <a:cubicBezTo>
                    <a:pt x="305" y="181"/>
                    <a:pt x="304" y="189"/>
                    <a:pt x="297" y="189"/>
                  </a:cubicBezTo>
                  <a:cubicBezTo>
                    <a:pt x="290" y="189"/>
                    <a:pt x="293" y="194"/>
                    <a:pt x="292" y="198"/>
                  </a:cubicBezTo>
                  <a:cubicBezTo>
                    <a:pt x="290" y="202"/>
                    <a:pt x="287" y="203"/>
                    <a:pt x="286" y="208"/>
                  </a:cubicBezTo>
                  <a:cubicBezTo>
                    <a:pt x="286" y="211"/>
                    <a:pt x="286" y="212"/>
                    <a:pt x="282" y="214"/>
                  </a:cubicBezTo>
                  <a:cubicBezTo>
                    <a:pt x="278" y="216"/>
                    <a:pt x="280" y="221"/>
                    <a:pt x="280" y="225"/>
                  </a:cubicBezTo>
                  <a:cubicBezTo>
                    <a:pt x="280" y="230"/>
                    <a:pt x="279" y="234"/>
                    <a:pt x="277" y="239"/>
                  </a:cubicBezTo>
                  <a:cubicBezTo>
                    <a:pt x="276" y="239"/>
                    <a:pt x="275" y="239"/>
                    <a:pt x="274" y="240"/>
                  </a:cubicBezTo>
                  <a:cubicBezTo>
                    <a:pt x="274" y="240"/>
                    <a:pt x="273" y="250"/>
                    <a:pt x="272" y="251"/>
                  </a:cubicBezTo>
                  <a:cubicBezTo>
                    <a:pt x="270" y="255"/>
                    <a:pt x="267" y="257"/>
                    <a:pt x="266" y="260"/>
                  </a:cubicBezTo>
                  <a:cubicBezTo>
                    <a:pt x="259" y="271"/>
                    <a:pt x="258" y="285"/>
                    <a:pt x="258" y="298"/>
                  </a:cubicBezTo>
                  <a:cubicBezTo>
                    <a:pt x="258" y="300"/>
                    <a:pt x="258" y="306"/>
                    <a:pt x="255" y="305"/>
                  </a:cubicBezTo>
                  <a:cubicBezTo>
                    <a:pt x="252" y="305"/>
                    <a:pt x="252" y="302"/>
                    <a:pt x="249" y="301"/>
                  </a:cubicBezTo>
                  <a:cubicBezTo>
                    <a:pt x="246" y="300"/>
                    <a:pt x="242" y="303"/>
                    <a:pt x="238" y="302"/>
                  </a:cubicBezTo>
                  <a:cubicBezTo>
                    <a:pt x="234" y="302"/>
                    <a:pt x="232" y="302"/>
                    <a:pt x="229" y="304"/>
                  </a:cubicBezTo>
                  <a:cubicBezTo>
                    <a:pt x="229" y="309"/>
                    <a:pt x="226" y="314"/>
                    <a:pt x="223" y="316"/>
                  </a:cubicBezTo>
                  <a:cubicBezTo>
                    <a:pt x="220" y="318"/>
                    <a:pt x="215" y="319"/>
                    <a:pt x="214" y="322"/>
                  </a:cubicBezTo>
                  <a:cubicBezTo>
                    <a:pt x="211" y="327"/>
                    <a:pt x="206" y="331"/>
                    <a:pt x="214" y="335"/>
                  </a:cubicBezTo>
                  <a:cubicBezTo>
                    <a:pt x="220" y="337"/>
                    <a:pt x="216" y="348"/>
                    <a:pt x="214" y="352"/>
                  </a:cubicBezTo>
                  <a:cubicBezTo>
                    <a:pt x="212" y="355"/>
                    <a:pt x="214" y="363"/>
                    <a:pt x="211" y="365"/>
                  </a:cubicBezTo>
                  <a:cubicBezTo>
                    <a:pt x="210" y="365"/>
                    <a:pt x="207" y="362"/>
                    <a:pt x="205" y="362"/>
                  </a:cubicBezTo>
                  <a:cubicBezTo>
                    <a:pt x="203" y="361"/>
                    <a:pt x="201" y="363"/>
                    <a:pt x="199" y="364"/>
                  </a:cubicBezTo>
                  <a:cubicBezTo>
                    <a:pt x="199" y="369"/>
                    <a:pt x="200" y="374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199" y="379"/>
                    <a:pt x="66" y="393"/>
                    <a:pt x="38" y="396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36" y="393"/>
                    <a:pt x="18" y="368"/>
                    <a:pt x="15" y="365"/>
                  </a:cubicBezTo>
                  <a:cubicBezTo>
                    <a:pt x="9" y="363"/>
                    <a:pt x="0" y="349"/>
                    <a:pt x="2" y="343"/>
                  </a:cubicBezTo>
                  <a:cubicBezTo>
                    <a:pt x="5" y="333"/>
                    <a:pt x="18" y="346"/>
                    <a:pt x="24" y="342"/>
                  </a:cubicBezTo>
                  <a:cubicBezTo>
                    <a:pt x="30" y="339"/>
                    <a:pt x="34" y="334"/>
                    <a:pt x="35" y="328"/>
                  </a:cubicBezTo>
                  <a:cubicBezTo>
                    <a:pt x="36" y="326"/>
                    <a:pt x="37" y="321"/>
                    <a:pt x="39" y="319"/>
                  </a:cubicBezTo>
                  <a:cubicBezTo>
                    <a:pt x="43" y="317"/>
                    <a:pt x="46" y="321"/>
                    <a:pt x="49" y="323"/>
                  </a:cubicBezTo>
                  <a:cubicBezTo>
                    <a:pt x="54" y="325"/>
                    <a:pt x="55" y="326"/>
                    <a:pt x="60" y="325"/>
                  </a:cubicBezTo>
                  <a:cubicBezTo>
                    <a:pt x="62" y="323"/>
                    <a:pt x="62" y="323"/>
                    <a:pt x="62" y="323"/>
                  </a:cubicBezTo>
                  <a:cubicBezTo>
                    <a:pt x="64" y="319"/>
                    <a:pt x="65" y="315"/>
                    <a:pt x="66" y="311"/>
                  </a:cubicBezTo>
                  <a:cubicBezTo>
                    <a:pt x="70" y="309"/>
                    <a:pt x="73" y="310"/>
                    <a:pt x="77" y="308"/>
                  </a:cubicBezTo>
                  <a:cubicBezTo>
                    <a:pt x="87" y="305"/>
                    <a:pt x="84" y="295"/>
                    <a:pt x="80" y="287"/>
                  </a:cubicBezTo>
                  <a:cubicBezTo>
                    <a:pt x="75" y="279"/>
                    <a:pt x="67" y="274"/>
                    <a:pt x="62" y="268"/>
                  </a:cubicBezTo>
                  <a:cubicBezTo>
                    <a:pt x="61" y="259"/>
                    <a:pt x="61" y="255"/>
                    <a:pt x="67" y="249"/>
                  </a:cubicBezTo>
                  <a:cubicBezTo>
                    <a:pt x="73" y="242"/>
                    <a:pt x="79" y="241"/>
                    <a:pt x="79" y="231"/>
                  </a:cubicBezTo>
                  <a:cubicBezTo>
                    <a:pt x="76" y="220"/>
                    <a:pt x="69" y="212"/>
                    <a:pt x="63" y="203"/>
                  </a:cubicBezTo>
                  <a:cubicBezTo>
                    <a:pt x="57" y="194"/>
                    <a:pt x="47" y="187"/>
                    <a:pt x="43" y="177"/>
                  </a:cubicBezTo>
                  <a:cubicBezTo>
                    <a:pt x="39" y="174"/>
                    <a:pt x="38" y="168"/>
                    <a:pt x="36" y="163"/>
                  </a:cubicBezTo>
                  <a:lnTo>
                    <a:pt x="37" y="146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6" name="Freeform 6">
              <a:extLst>
                <a:ext uri="{FF2B5EF4-FFF2-40B4-BE49-F238E27FC236}">
                  <a16:creationId xmlns:a16="http://schemas.microsoft.com/office/drawing/2014/main" id="{017377CF-CBA0-474F-94DD-CB928440C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050" y="4309504"/>
              <a:ext cx="1160244" cy="1081657"/>
            </a:xfrm>
            <a:custGeom>
              <a:avLst/>
              <a:gdLst>
                <a:gd name="T0" fmla="*/ 294 w 425"/>
                <a:gd name="T1" fmla="*/ 368 h 396"/>
                <a:gd name="T2" fmla="*/ 320 w 425"/>
                <a:gd name="T3" fmla="*/ 318 h 396"/>
                <a:gd name="T4" fmla="*/ 342 w 425"/>
                <a:gd name="T5" fmla="*/ 258 h 396"/>
                <a:gd name="T6" fmla="*/ 361 w 425"/>
                <a:gd name="T7" fmla="*/ 199 h 396"/>
                <a:gd name="T8" fmla="*/ 386 w 425"/>
                <a:gd name="T9" fmla="*/ 127 h 396"/>
                <a:gd name="T10" fmla="*/ 383 w 425"/>
                <a:gd name="T11" fmla="*/ 124 h 396"/>
                <a:gd name="T12" fmla="*/ 371 w 425"/>
                <a:gd name="T13" fmla="*/ 157 h 396"/>
                <a:gd name="T14" fmla="*/ 356 w 425"/>
                <a:gd name="T15" fmla="*/ 201 h 396"/>
                <a:gd name="T16" fmla="*/ 340 w 425"/>
                <a:gd name="T17" fmla="*/ 236 h 396"/>
                <a:gd name="T18" fmla="*/ 331 w 425"/>
                <a:gd name="T19" fmla="*/ 274 h 396"/>
                <a:gd name="T20" fmla="*/ 307 w 425"/>
                <a:gd name="T21" fmla="*/ 312 h 396"/>
                <a:gd name="T22" fmla="*/ 291 w 425"/>
                <a:gd name="T23" fmla="*/ 348 h 396"/>
                <a:gd name="T24" fmla="*/ 285 w 425"/>
                <a:gd name="T25" fmla="*/ 369 h 396"/>
                <a:gd name="T26" fmla="*/ 390 w 425"/>
                <a:gd name="T27" fmla="*/ 54 h 396"/>
                <a:gd name="T28" fmla="*/ 382 w 425"/>
                <a:gd name="T29" fmla="*/ 49 h 396"/>
                <a:gd name="T30" fmla="*/ 381 w 425"/>
                <a:gd name="T31" fmla="*/ 57 h 396"/>
                <a:gd name="T32" fmla="*/ 388 w 425"/>
                <a:gd name="T33" fmla="*/ 56 h 396"/>
                <a:gd name="T34" fmla="*/ 424 w 425"/>
                <a:gd name="T35" fmla="*/ 9 h 396"/>
                <a:gd name="T36" fmla="*/ 412 w 425"/>
                <a:gd name="T37" fmla="*/ 66 h 396"/>
                <a:gd name="T38" fmla="*/ 399 w 425"/>
                <a:gd name="T39" fmla="*/ 113 h 396"/>
                <a:gd name="T40" fmla="*/ 400 w 425"/>
                <a:gd name="T41" fmla="*/ 90 h 396"/>
                <a:gd name="T42" fmla="*/ 407 w 425"/>
                <a:gd name="T43" fmla="*/ 51 h 396"/>
                <a:gd name="T44" fmla="*/ 410 w 425"/>
                <a:gd name="T45" fmla="*/ 33 h 396"/>
                <a:gd name="T46" fmla="*/ 415 w 425"/>
                <a:gd name="T47" fmla="*/ 19 h 396"/>
                <a:gd name="T48" fmla="*/ 411 w 425"/>
                <a:gd name="T49" fmla="*/ 4 h 396"/>
                <a:gd name="T50" fmla="*/ 37 w 425"/>
                <a:gd name="T51" fmla="*/ 146 h 396"/>
                <a:gd name="T52" fmla="*/ 63 w 425"/>
                <a:gd name="T53" fmla="*/ 203 h 396"/>
                <a:gd name="T54" fmla="*/ 62 w 425"/>
                <a:gd name="T55" fmla="*/ 268 h 396"/>
                <a:gd name="T56" fmla="*/ 66 w 425"/>
                <a:gd name="T57" fmla="*/ 311 h 396"/>
                <a:gd name="T58" fmla="*/ 49 w 425"/>
                <a:gd name="T59" fmla="*/ 323 h 396"/>
                <a:gd name="T60" fmla="*/ 24 w 425"/>
                <a:gd name="T61" fmla="*/ 342 h 396"/>
                <a:gd name="T62" fmla="*/ 38 w 425"/>
                <a:gd name="T63" fmla="*/ 396 h 396"/>
                <a:gd name="T64" fmla="*/ 201 w 425"/>
                <a:gd name="T65" fmla="*/ 379 h 396"/>
                <a:gd name="T66" fmla="*/ 211 w 425"/>
                <a:gd name="T67" fmla="*/ 365 h 396"/>
                <a:gd name="T68" fmla="*/ 214 w 425"/>
                <a:gd name="T69" fmla="*/ 322 h 396"/>
                <a:gd name="T70" fmla="*/ 238 w 425"/>
                <a:gd name="T71" fmla="*/ 302 h 396"/>
                <a:gd name="T72" fmla="*/ 258 w 425"/>
                <a:gd name="T73" fmla="*/ 298 h 396"/>
                <a:gd name="T74" fmla="*/ 274 w 425"/>
                <a:gd name="T75" fmla="*/ 240 h 396"/>
                <a:gd name="T76" fmla="*/ 282 w 425"/>
                <a:gd name="T77" fmla="*/ 214 h 396"/>
                <a:gd name="T78" fmla="*/ 297 w 425"/>
                <a:gd name="T79" fmla="*/ 189 h 396"/>
                <a:gd name="T80" fmla="*/ 322 w 425"/>
                <a:gd name="T81" fmla="*/ 190 h 396"/>
                <a:gd name="T82" fmla="*/ 328 w 425"/>
                <a:gd name="T83" fmla="*/ 201 h 396"/>
                <a:gd name="T84" fmla="*/ 352 w 425"/>
                <a:gd name="T85" fmla="*/ 179 h 396"/>
                <a:gd name="T86" fmla="*/ 369 w 425"/>
                <a:gd name="T87" fmla="*/ 139 h 396"/>
                <a:gd name="T88" fmla="*/ 391 w 425"/>
                <a:gd name="T89" fmla="*/ 109 h 396"/>
                <a:gd name="T90" fmla="*/ 382 w 425"/>
                <a:gd name="T91" fmla="*/ 86 h 396"/>
                <a:gd name="T92" fmla="*/ 368 w 425"/>
                <a:gd name="T93" fmla="*/ 93 h 396"/>
                <a:gd name="T94" fmla="*/ 371 w 425"/>
                <a:gd name="T95" fmla="*/ 71 h 396"/>
                <a:gd name="T96" fmla="*/ 367 w 425"/>
                <a:gd name="T97" fmla="*/ 53 h 396"/>
                <a:gd name="T98" fmla="*/ 332 w 425"/>
                <a:gd name="T99" fmla="*/ 39 h 396"/>
                <a:gd name="T100" fmla="*/ 374 w 425"/>
                <a:gd name="T101" fmla="*/ 46 h 396"/>
                <a:gd name="T102" fmla="*/ 388 w 425"/>
                <a:gd name="T103" fmla="*/ 40 h 396"/>
                <a:gd name="T104" fmla="*/ 394 w 425"/>
                <a:gd name="T105" fmla="*/ 4 h 396"/>
                <a:gd name="T106" fmla="*/ 222 w 425"/>
                <a:gd name="T107" fmla="*/ 2 h 396"/>
                <a:gd name="T108" fmla="*/ 226 w 425"/>
                <a:gd name="T109" fmla="*/ 15 h 396"/>
                <a:gd name="T110" fmla="*/ 229 w 425"/>
                <a:gd name="T111" fmla="*/ 53 h 396"/>
                <a:gd name="T112" fmla="*/ 230 w 425"/>
                <a:gd name="T113" fmla="*/ 96 h 396"/>
                <a:gd name="T114" fmla="*/ 200 w 425"/>
                <a:gd name="T115" fmla="*/ 13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" h="396">
                  <a:moveTo>
                    <a:pt x="285" y="369"/>
                  </a:moveTo>
                  <a:cubicBezTo>
                    <a:pt x="294" y="368"/>
                    <a:pt x="294" y="368"/>
                    <a:pt x="294" y="368"/>
                  </a:cubicBezTo>
                  <a:cubicBezTo>
                    <a:pt x="294" y="368"/>
                    <a:pt x="294" y="368"/>
                    <a:pt x="294" y="368"/>
                  </a:cubicBezTo>
                  <a:cubicBezTo>
                    <a:pt x="295" y="366"/>
                    <a:pt x="296" y="365"/>
                    <a:pt x="297" y="363"/>
                  </a:cubicBezTo>
                  <a:cubicBezTo>
                    <a:pt x="301" y="357"/>
                    <a:pt x="304" y="348"/>
                    <a:pt x="309" y="342"/>
                  </a:cubicBezTo>
                  <a:cubicBezTo>
                    <a:pt x="309" y="335"/>
                    <a:pt x="319" y="326"/>
                    <a:pt x="320" y="318"/>
                  </a:cubicBezTo>
                  <a:cubicBezTo>
                    <a:pt x="322" y="317"/>
                    <a:pt x="331" y="298"/>
                    <a:pt x="332" y="295"/>
                  </a:cubicBezTo>
                  <a:cubicBezTo>
                    <a:pt x="335" y="291"/>
                    <a:pt x="336" y="280"/>
                    <a:pt x="338" y="275"/>
                  </a:cubicBezTo>
                  <a:cubicBezTo>
                    <a:pt x="340" y="270"/>
                    <a:pt x="340" y="264"/>
                    <a:pt x="342" y="258"/>
                  </a:cubicBezTo>
                  <a:cubicBezTo>
                    <a:pt x="344" y="253"/>
                    <a:pt x="345" y="248"/>
                    <a:pt x="346" y="243"/>
                  </a:cubicBezTo>
                  <a:cubicBezTo>
                    <a:pt x="347" y="239"/>
                    <a:pt x="352" y="218"/>
                    <a:pt x="355" y="216"/>
                  </a:cubicBezTo>
                  <a:cubicBezTo>
                    <a:pt x="356" y="211"/>
                    <a:pt x="360" y="205"/>
                    <a:pt x="361" y="199"/>
                  </a:cubicBezTo>
                  <a:cubicBezTo>
                    <a:pt x="362" y="194"/>
                    <a:pt x="365" y="187"/>
                    <a:pt x="368" y="183"/>
                  </a:cubicBezTo>
                  <a:cubicBezTo>
                    <a:pt x="371" y="172"/>
                    <a:pt x="375" y="163"/>
                    <a:pt x="378" y="152"/>
                  </a:cubicBezTo>
                  <a:cubicBezTo>
                    <a:pt x="380" y="144"/>
                    <a:pt x="382" y="134"/>
                    <a:pt x="386" y="127"/>
                  </a:cubicBezTo>
                  <a:cubicBezTo>
                    <a:pt x="388" y="122"/>
                    <a:pt x="391" y="117"/>
                    <a:pt x="393" y="113"/>
                  </a:cubicBezTo>
                  <a:cubicBezTo>
                    <a:pt x="394" y="111"/>
                    <a:pt x="393" y="112"/>
                    <a:pt x="392" y="111"/>
                  </a:cubicBezTo>
                  <a:cubicBezTo>
                    <a:pt x="390" y="110"/>
                    <a:pt x="385" y="121"/>
                    <a:pt x="383" y="124"/>
                  </a:cubicBezTo>
                  <a:cubicBezTo>
                    <a:pt x="379" y="131"/>
                    <a:pt x="378" y="139"/>
                    <a:pt x="376" y="146"/>
                  </a:cubicBezTo>
                  <a:cubicBezTo>
                    <a:pt x="374" y="148"/>
                    <a:pt x="374" y="150"/>
                    <a:pt x="373" y="152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8"/>
                    <a:pt x="370" y="161"/>
                    <a:pt x="369" y="162"/>
                  </a:cubicBezTo>
                  <a:cubicBezTo>
                    <a:pt x="369" y="169"/>
                    <a:pt x="366" y="175"/>
                    <a:pt x="365" y="182"/>
                  </a:cubicBezTo>
                  <a:cubicBezTo>
                    <a:pt x="361" y="185"/>
                    <a:pt x="359" y="196"/>
                    <a:pt x="356" y="201"/>
                  </a:cubicBezTo>
                  <a:cubicBezTo>
                    <a:pt x="352" y="209"/>
                    <a:pt x="355" y="210"/>
                    <a:pt x="345" y="210"/>
                  </a:cubicBezTo>
                  <a:cubicBezTo>
                    <a:pt x="348" y="214"/>
                    <a:pt x="346" y="220"/>
                    <a:pt x="346" y="224"/>
                  </a:cubicBezTo>
                  <a:cubicBezTo>
                    <a:pt x="345" y="228"/>
                    <a:pt x="343" y="233"/>
                    <a:pt x="340" y="236"/>
                  </a:cubicBezTo>
                  <a:cubicBezTo>
                    <a:pt x="338" y="237"/>
                    <a:pt x="336" y="249"/>
                    <a:pt x="335" y="252"/>
                  </a:cubicBezTo>
                  <a:cubicBezTo>
                    <a:pt x="334" y="255"/>
                    <a:pt x="334" y="259"/>
                    <a:pt x="332" y="262"/>
                  </a:cubicBezTo>
                  <a:cubicBezTo>
                    <a:pt x="331" y="266"/>
                    <a:pt x="332" y="270"/>
                    <a:pt x="331" y="274"/>
                  </a:cubicBezTo>
                  <a:cubicBezTo>
                    <a:pt x="327" y="282"/>
                    <a:pt x="327" y="291"/>
                    <a:pt x="322" y="299"/>
                  </a:cubicBezTo>
                  <a:cubicBezTo>
                    <a:pt x="320" y="301"/>
                    <a:pt x="319" y="302"/>
                    <a:pt x="316" y="304"/>
                  </a:cubicBezTo>
                  <a:cubicBezTo>
                    <a:pt x="312" y="306"/>
                    <a:pt x="312" y="310"/>
                    <a:pt x="307" y="312"/>
                  </a:cubicBezTo>
                  <a:cubicBezTo>
                    <a:pt x="303" y="314"/>
                    <a:pt x="316" y="325"/>
                    <a:pt x="307" y="330"/>
                  </a:cubicBezTo>
                  <a:cubicBezTo>
                    <a:pt x="301" y="333"/>
                    <a:pt x="296" y="331"/>
                    <a:pt x="290" y="335"/>
                  </a:cubicBezTo>
                  <a:cubicBezTo>
                    <a:pt x="290" y="340"/>
                    <a:pt x="292" y="343"/>
                    <a:pt x="291" y="348"/>
                  </a:cubicBezTo>
                  <a:cubicBezTo>
                    <a:pt x="291" y="352"/>
                    <a:pt x="290" y="358"/>
                    <a:pt x="288" y="362"/>
                  </a:cubicBezTo>
                  <a:cubicBezTo>
                    <a:pt x="287" y="364"/>
                    <a:pt x="287" y="367"/>
                    <a:pt x="285" y="369"/>
                  </a:cubicBezTo>
                  <a:cubicBezTo>
                    <a:pt x="285" y="369"/>
                    <a:pt x="285" y="369"/>
                    <a:pt x="285" y="369"/>
                  </a:cubicBezTo>
                  <a:close/>
                  <a:moveTo>
                    <a:pt x="424" y="1"/>
                  </a:moveTo>
                  <a:cubicBezTo>
                    <a:pt x="417" y="0"/>
                    <a:pt x="417" y="0"/>
                    <a:pt x="417" y="0"/>
                  </a:cubicBezTo>
                  <a:moveTo>
                    <a:pt x="390" y="54"/>
                  </a:moveTo>
                  <a:cubicBezTo>
                    <a:pt x="390" y="54"/>
                    <a:pt x="390" y="54"/>
                    <a:pt x="389" y="54"/>
                  </a:cubicBezTo>
                  <a:cubicBezTo>
                    <a:pt x="389" y="52"/>
                    <a:pt x="388" y="51"/>
                    <a:pt x="387" y="50"/>
                  </a:cubicBezTo>
                  <a:cubicBezTo>
                    <a:pt x="385" y="48"/>
                    <a:pt x="384" y="49"/>
                    <a:pt x="382" y="49"/>
                  </a:cubicBezTo>
                  <a:cubicBezTo>
                    <a:pt x="380" y="49"/>
                    <a:pt x="379" y="49"/>
                    <a:pt x="379" y="50"/>
                  </a:cubicBezTo>
                  <a:cubicBezTo>
                    <a:pt x="378" y="51"/>
                    <a:pt x="378" y="53"/>
                    <a:pt x="379" y="54"/>
                  </a:cubicBezTo>
                  <a:cubicBezTo>
                    <a:pt x="380" y="55"/>
                    <a:pt x="380" y="56"/>
                    <a:pt x="381" y="57"/>
                  </a:cubicBezTo>
                  <a:cubicBezTo>
                    <a:pt x="381" y="58"/>
                    <a:pt x="383" y="58"/>
                    <a:pt x="384" y="58"/>
                  </a:cubicBezTo>
                  <a:cubicBezTo>
                    <a:pt x="385" y="58"/>
                    <a:pt x="385" y="58"/>
                    <a:pt x="386" y="58"/>
                  </a:cubicBezTo>
                  <a:cubicBezTo>
                    <a:pt x="387" y="57"/>
                    <a:pt x="388" y="57"/>
                    <a:pt x="388" y="56"/>
                  </a:cubicBezTo>
                  <a:cubicBezTo>
                    <a:pt x="390" y="54"/>
                    <a:pt x="390" y="54"/>
                    <a:pt x="390" y="54"/>
                  </a:cubicBezTo>
                  <a:close/>
                  <a:moveTo>
                    <a:pt x="424" y="1"/>
                  </a:moveTo>
                  <a:cubicBezTo>
                    <a:pt x="424" y="3"/>
                    <a:pt x="424" y="6"/>
                    <a:pt x="424" y="9"/>
                  </a:cubicBezTo>
                  <a:cubicBezTo>
                    <a:pt x="425" y="15"/>
                    <a:pt x="422" y="24"/>
                    <a:pt x="421" y="30"/>
                  </a:cubicBezTo>
                  <a:cubicBezTo>
                    <a:pt x="420" y="35"/>
                    <a:pt x="419" y="47"/>
                    <a:pt x="417" y="50"/>
                  </a:cubicBezTo>
                  <a:cubicBezTo>
                    <a:pt x="416" y="55"/>
                    <a:pt x="414" y="62"/>
                    <a:pt x="412" y="66"/>
                  </a:cubicBezTo>
                  <a:cubicBezTo>
                    <a:pt x="410" y="72"/>
                    <a:pt x="411" y="79"/>
                    <a:pt x="408" y="85"/>
                  </a:cubicBezTo>
                  <a:cubicBezTo>
                    <a:pt x="406" y="90"/>
                    <a:pt x="405" y="96"/>
                    <a:pt x="403" y="101"/>
                  </a:cubicBezTo>
                  <a:cubicBezTo>
                    <a:pt x="402" y="105"/>
                    <a:pt x="400" y="109"/>
                    <a:pt x="399" y="113"/>
                  </a:cubicBezTo>
                  <a:cubicBezTo>
                    <a:pt x="399" y="113"/>
                    <a:pt x="399" y="113"/>
                    <a:pt x="399" y="113"/>
                  </a:cubicBezTo>
                  <a:cubicBezTo>
                    <a:pt x="399" y="111"/>
                    <a:pt x="393" y="110"/>
                    <a:pt x="394" y="107"/>
                  </a:cubicBezTo>
                  <a:cubicBezTo>
                    <a:pt x="396" y="103"/>
                    <a:pt x="397" y="94"/>
                    <a:pt x="400" y="90"/>
                  </a:cubicBezTo>
                  <a:cubicBezTo>
                    <a:pt x="404" y="85"/>
                    <a:pt x="398" y="84"/>
                    <a:pt x="398" y="78"/>
                  </a:cubicBezTo>
                  <a:cubicBezTo>
                    <a:pt x="401" y="79"/>
                    <a:pt x="402" y="79"/>
                    <a:pt x="405" y="79"/>
                  </a:cubicBezTo>
                  <a:cubicBezTo>
                    <a:pt x="407" y="70"/>
                    <a:pt x="407" y="61"/>
                    <a:pt x="407" y="51"/>
                  </a:cubicBezTo>
                  <a:cubicBezTo>
                    <a:pt x="412" y="51"/>
                    <a:pt x="411" y="48"/>
                    <a:pt x="412" y="44"/>
                  </a:cubicBezTo>
                  <a:cubicBezTo>
                    <a:pt x="414" y="39"/>
                    <a:pt x="409" y="42"/>
                    <a:pt x="409" y="37"/>
                  </a:cubicBezTo>
                  <a:cubicBezTo>
                    <a:pt x="411" y="37"/>
                    <a:pt x="411" y="35"/>
                    <a:pt x="410" y="33"/>
                  </a:cubicBezTo>
                  <a:cubicBezTo>
                    <a:pt x="410" y="32"/>
                    <a:pt x="412" y="29"/>
                    <a:pt x="411" y="29"/>
                  </a:cubicBezTo>
                  <a:cubicBezTo>
                    <a:pt x="411" y="27"/>
                    <a:pt x="410" y="24"/>
                    <a:pt x="410" y="22"/>
                  </a:cubicBezTo>
                  <a:cubicBezTo>
                    <a:pt x="412" y="21"/>
                    <a:pt x="414" y="20"/>
                    <a:pt x="415" y="19"/>
                  </a:cubicBezTo>
                  <a:cubicBezTo>
                    <a:pt x="416" y="19"/>
                    <a:pt x="409" y="16"/>
                    <a:pt x="409" y="12"/>
                  </a:cubicBezTo>
                  <a:cubicBezTo>
                    <a:pt x="409" y="10"/>
                    <a:pt x="414" y="8"/>
                    <a:pt x="413" y="6"/>
                  </a:cubicBezTo>
                  <a:cubicBezTo>
                    <a:pt x="412" y="5"/>
                    <a:pt x="408" y="5"/>
                    <a:pt x="411" y="4"/>
                  </a:cubicBezTo>
                  <a:cubicBezTo>
                    <a:pt x="412" y="3"/>
                    <a:pt x="413" y="2"/>
                    <a:pt x="414" y="1"/>
                  </a:cubicBezTo>
                  <a:cubicBezTo>
                    <a:pt x="415" y="0"/>
                    <a:pt x="416" y="1"/>
                    <a:pt x="417" y="0"/>
                  </a:cubicBezTo>
                  <a:moveTo>
                    <a:pt x="37" y="146"/>
                  </a:moveTo>
                  <a:cubicBezTo>
                    <a:pt x="36" y="163"/>
                    <a:pt x="36" y="163"/>
                    <a:pt x="36" y="163"/>
                  </a:cubicBezTo>
                  <a:cubicBezTo>
                    <a:pt x="38" y="168"/>
                    <a:pt x="39" y="174"/>
                    <a:pt x="43" y="177"/>
                  </a:cubicBezTo>
                  <a:cubicBezTo>
                    <a:pt x="47" y="187"/>
                    <a:pt x="57" y="194"/>
                    <a:pt x="63" y="203"/>
                  </a:cubicBezTo>
                  <a:cubicBezTo>
                    <a:pt x="69" y="212"/>
                    <a:pt x="76" y="220"/>
                    <a:pt x="79" y="231"/>
                  </a:cubicBezTo>
                  <a:cubicBezTo>
                    <a:pt x="79" y="241"/>
                    <a:pt x="73" y="242"/>
                    <a:pt x="67" y="249"/>
                  </a:cubicBezTo>
                  <a:cubicBezTo>
                    <a:pt x="61" y="255"/>
                    <a:pt x="61" y="259"/>
                    <a:pt x="62" y="268"/>
                  </a:cubicBezTo>
                  <a:cubicBezTo>
                    <a:pt x="67" y="274"/>
                    <a:pt x="75" y="279"/>
                    <a:pt x="80" y="287"/>
                  </a:cubicBezTo>
                  <a:cubicBezTo>
                    <a:pt x="84" y="295"/>
                    <a:pt x="87" y="305"/>
                    <a:pt x="77" y="308"/>
                  </a:cubicBezTo>
                  <a:cubicBezTo>
                    <a:pt x="73" y="310"/>
                    <a:pt x="70" y="309"/>
                    <a:pt x="66" y="311"/>
                  </a:cubicBezTo>
                  <a:cubicBezTo>
                    <a:pt x="65" y="315"/>
                    <a:pt x="64" y="319"/>
                    <a:pt x="62" y="323"/>
                  </a:cubicBezTo>
                  <a:cubicBezTo>
                    <a:pt x="60" y="325"/>
                    <a:pt x="60" y="325"/>
                    <a:pt x="60" y="325"/>
                  </a:cubicBezTo>
                  <a:cubicBezTo>
                    <a:pt x="55" y="326"/>
                    <a:pt x="54" y="325"/>
                    <a:pt x="49" y="323"/>
                  </a:cubicBezTo>
                  <a:cubicBezTo>
                    <a:pt x="46" y="321"/>
                    <a:pt x="43" y="317"/>
                    <a:pt x="39" y="319"/>
                  </a:cubicBezTo>
                  <a:cubicBezTo>
                    <a:pt x="37" y="321"/>
                    <a:pt x="36" y="326"/>
                    <a:pt x="35" y="328"/>
                  </a:cubicBezTo>
                  <a:cubicBezTo>
                    <a:pt x="34" y="334"/>
                    <a:pt x="30" y="339"/>
                    <a:pt x="24" y="342"/>
                  </a:cubicBezTo>
                  <a:cubicBezTo>
                    <a:pt x="18" y="346"/>
                    <a:pt x="5" y="333"/>
                    <a:pt x="2" y="343"/>
                  </a:cubicBezTo>
                  <a:cubicBezTo>
                    <a:pt x="0" y="349"/>
                    <a:pt x="9" y="363"/>
                    <a:pt x="15" y="365"/>
                  </a:cubicBezTo>
                  <a:cubicBezTo>
                    <a:pt x="18" y="368"/>
                    <a:pt x="36" y="393"/>
                    <a:pt x="38" y="396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66" y="393"/>
                    <a:pt x="199" y="379"/>
                    <a:pt x="201" y="379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0" y="374"/>
                    <a:pt x="199" y="369"/>
                    <a:pt x="199" y="364"/>
                  </a:cubicBezTo>
                  <a:cubicBezTo>
                    <a:pt x="201" y="363"/>
                    <a:pt x="203" y="361"/>
                    <a:pt x="205" y="362"/>
                  </a:cubicBezTo>
                  <a:cubicBezTo>
                    <a:pt x="207" y="362"/>
                    <a:pt x="210" y="365"/>
                    <a:pt x="211" y="365"/>
                  </a:cubicBezTo>
                  <a:cubicBezTo>
                    <a:pt x="214" y="363"/>
                    <a:pt x="212" y="355"/>
                    <a:pt x="214" y="352"/>
                  </a:cubicBezTo>
                  <a:cubicBezTo>
                    <a:pt x="216" y="348"/>
                    <a:pt x="220" y="337"/>
                    <a:pt x="214" y="335"/>
                  </a:cubicBezTo>
                  <a:cubicBezTo>
                    <a:pt x="206" y="331"/>
                    <a:pt x="211" y="327"/>
                    <a:pt x="214" y="322"/>
                  </a:cubicBezTo>
                  <a:cubicBezTo>
                    <a:pt x="215" y="319"/>
                    <a:pt x="220" y="318"/>
                    <a:pt x="223" y="316"/>
                  </a:cubicBezTo>
                  <a:cubicBezTo>
                    <a:pt x="226" y="314"/>
                    <a:pt x="229" y="309"/>
                    <a:pt x="229" y="304"/>
                  </a:cubicBezTo>
                  <a:cubicBezTo>
                    <a:pt x="232" y="302"/>
                    <a:pt x="234" y="302"/>
                    <a:pt x="238" y="302"/>
                  </a:cubicBezTo>
                  <a:cubicBezTo>
                    <a:pt x="242" y="303"/>
                    <a:pt x="246" y="300"/>
                    <a:pt x="249" y="301"/>
                  </a:cubicBezTo>
                  <a:cubicBezTo>
                    <a:pt x="252" y="302"/>
                    <a:pt x="252" y="305"/>
                    <a:pt x="255" y="305"/>
                  </a:cubicBezTo>
                  <a:cubicBezTo>
                    <a:pt x="258" y="306"/>
                    <a:pt x="258" y="300"/>
                    <a:pt x="258" y="298"/>
                  </a:cubicBezTo>
                  <a:cubicBezTo>
                    <a:pt x="258" y="285"/>
                    <a:pt x="259" y="271"/>
                    <a:pt x="266" y="260"/>
                  </a:cubicBezTo>
                  <a:cubicBezTo>
                    <a:pt x="267" y="257"/>
                    <a:pt x="270" y="255"/>
                    <a:pt x="272" y="251"/>
                  </a:cubicBezTo>
                  <a:cubicBezTo>
                    <a:pt x="273" y="250"/>
                    <a:pt x="274" y="240"/>
                    <a:pt x="274" y="240"/>
                  </a:cubicBezTo>
                  <a:cubicBezTo>
                    <a:pt x="275" y="239"/>
                    <a:pt x="276" y="239"/>
                    <a:pt x="277" y="239"/>
                  </a:cubicBezTo>
                  <a:cubicBezTo>
                    <a:pt x="279" y="234"/>
                    <a:pt x="280" y="230"/>
                    <a:pt x="280" y="225"/>
                  </a:cubicBezTo>
                  <a:cubicBezTo>
                    <a:pt x="280" y="221"/>
                    <a:pt x="278" y="216"/>
                    <a:pt x="282" y="214"/>
                  </a:cubicBezTo>
                  <a:cubicBezTo>
                    <a:pt x="286" y="212"/>
                    <a:pt x="286" y="211"/>
                    <a:pt x="286" y="208"/>
                  </a:cubicBezTo>
                  <a:cubicBezTo>
                    <a:pt x="287" y="203"/>
                    <a:pt x="290" y="202"/>
                    <a:pt x="292" y="198"/>
                  </a:cubicBezTo>
                  <a:cubicBezTo>
                    <a:pt x="293" y="194"/>
                    <a:pt x="290" y="189"/>
                    <a:pt x="297" y="189"/>
                  </a:cubicBezTo>
                  <a:cubicBezTo>
                    <a:pt x="304" y="189"/>
                    <a:pt x="305" y="181"/>
                    <a:pt x="313" y="180"/>
                  </a:cubicBezTo>
                  <a:cubicBezTo>
                    <a:pt x="317" y="180"/>
                    <a:pt x="319" y="175"/>
                    <a:pt x="322" y="174"/>
                  </a:cubicBezTo>
                  <a:cubicBezTo>
                    <a:pt x="322" y="180"/>
                    <a:pt x="319" y="185"/>
                    <a:pt x="322" y="190"/>
                  </a:cubicBezTo>
                  <a:cubicBezTo>
                    <a:pt x="325" y="194"/>
                    <a:pt x="318" y="203"/>
                    <a:pt x="320" y="208"/>
                  </a:cubicBezTo>
                  <a:cubicBezTo>
                    <a:pt x="321" y="209"/>
                    <a:pt x="327" y="212"/>
                    <a:pt x="328" y="212"/>
                  </a:cubicBezTo>
                  <a:cubicBezTo>
                    <a:pt x="328" y="201"/>
                    <a:pt x="328" y="201"/>
                    <a:pt x="328" y="201"/>
                  </a:cubicBezTo>
                  <a:cubicBezTo>
                    <a:pt x="328" y="195"/>
                    <a:pt x="329" y="196"/>
                    <a:pt x="333" y="194"/>
                  </a:cubicBezTo>
                  <a:cubicBezTo>
                    <a:pt x="337" y="191"/>
                    <a:pt x="341" y="192"/>
                    <a:pt x="344" y="189"/>
                  </a:cubicBezTo>
                  <a:cubicBezTo>
                    <a:pt x="347" y="186"/>
                    <a:pt x="347" y="182"/>
                    <a:pt x="352" y="179"/>
                  </a:cubicBezTo>
                  <a:cubicBezTo>
                    <a:pt x="353" y="173"/>
                    <a:pt x="354" y="168"/>
                    <a:pt x="357" y="164"/>
                  </a:cubicBezTo>
                  <a:cubicBezTo>
                    <a:pt x="361" y="158"/>
                    <a:pt x="365" y="156"/>
                    <a:pt x="364" y="148"/>
                  </a:cubicBezTo>
                  <a:cubicBezTo>
                    <a:pt x="363" y="146"/>
                    <a:pt x="367" y="139"/>
                    <a:pt x="369" y="139"/>
                  </a:cubicBezTo>
                  <a:cubicBezTo>
                    <a:pt x="370" y="135"/>
                    <a:pt x="371" y="136"/>
                    <a:pt x="374" y="135"/>
                  </a:cubicBezTo>
                  <a:cubicBezTo>
                    <a:pt x="377" y="134"/>
                    <a:pt x="379" y="129"/>
                    <a:pt x="380" y="126"/>
                  </a:cubicBezTo>
                  <a:cubicBezTo>
                    <a:pt x="382" y="119"/>
                    <a:pt x="385" y="113"/>
                    <a:pt x="391" y="109"/>
                  </a:cubicBezTo>
                  <a:cubicBezTo>
                    <a:pt x="393" y="104"/>
                    <a:pt x="388" y="102"/>
                    <a:pt x="389" y="97"/>
                  </a:cubicBezTo>
                  <a:cubicBezTo>
                    <a:pt x="389" y="93"/>
                    <a:pt x="392" y="89"/>
                    <a:pt x="390" y="85"/>
                  </a:cubicBezTo>
                  <a:cubicBezTo>
                    <a:pt x="388" y="83"/>
                    <a:pt x="384" y="87"/>
                    <a:pt x="382" y="86"/>
                  </a:cubicBezTo>
                  <a:cubicBezTo>
                    <a:pt x="380" y="84"/>
                    <a:pt x="375" y="74"/>
                    <a:pt x="374" y="74"/>
                  </a:cubicBezTo>
                  <a:cubicBezTo>
                    <a:pt x="374" y="74"/>
                    <a:pt x="370" y="81"/>
                    <a:pt x="370" y="82"/>
                  </a:cubicBezTo>
                  <a:cubicBezTo>
                    <a:pt x="368" y="85"/>
                    <a:pt x="368" y="94"/>
                    <a:pt x="368" y="93"/>
                  </a:cubicBezTo>
                  <a:cubicBezTo>
                    <a:pt x="367" y="92"/>
                    <a:pt x="366" y="86"/>
                    <a:pt x="363" y="87"/>
                  </a:cubicBezTo>
                  <a:cubicBezTo>
                    <a:pt x="360" y="88"/>
                    <a:pt x="365" y="81"/>
                    <a:pt x="366" y="80"/>
                  </a:cubicBezTo>
                  <a:cubicBezTo>
                    <a:pt x="369" y="77"/>
                    <a:pt x="371" y="75"/>
                    <a:pt x="371" y="71"/>
                  </a:cubicBezTo>
                  <a:cubicBezTo>
                    <a:pt x="371" y="69"/>
                    <a:pt x="367" y="71"/>
                    <a:pt x="366" y="71"/>
                  </a:cubicBezTo>
                  <a:cubicBezTo>
                    <a:pt x="360" y="72"/>
                    <a:pt x="372" y="67"/>
                    <a:pt x="373" y="65"/>
                  </a:cubicBezTo>
                  <a:cubicBezTo>
                    <a:pt x="374" y="65"/>
                    <a:pt x="369" y="54"/>
                    <a:pt x="367" y="53"/>
                  </a:cubicBezTo>
                  <a:cubicBezTo>
                    <a:pt x="362" y="49"/>
                    <a:pt x="351" y="42"/>
                    <a:pt x="345" y="40"/>
                  </a:cubicBezTo>
                  <a:cubicBezTo>
                    <a:pt x="342" y="39"/>
                    <a:pt x="339" y="44"/>
                    <a:pt x="334" y="43"/>
                  </a:cubicBezTo>
                  <a:cubicBezTo>
                    <a:pt x="327" y="40"/>
                    <a:pt x="323" y="43"/>
                    <a:pt x="332" y="39"/>
                  </a:cubicBezTo>
                  <a:cubicBezTo>
                    <a:pt x="333" y="39"/>
                    <a:pt x="337" y="39"/>
                    <a:pt x="337" y="37"/>
                  </a:cubicBezTo>
                  <a:cubicBezTo>
                    <a:pt x="338" y="36"/>
                    <a:pt x="335" y="34"/>
                    <a:pt x="334" y="33"/>
                  </a:cubicBezTo>
                  <a:cubicBezTo>
                    <a:pt x="347" y="33"/>
                    <a:pt x="363" y="40"/>
                    <a:pt x="374" y="46"/>
                  </a:cubicBezTo>
                  <a:cubicBezTo>
                    <a:pt x="380" y="49"/>
                    <a:pt x="381" y="43"/>
                    <a:pt x="385" y="44"/>
                  </a:cubicBezTo>
                  <a:cubicBezTo>
                    <a:pt x="386" y="44"/>
                    <a:pt x="389" y="46"/>
                    <a:pt x="390" y="45"/>
                  </a:cubicBezTo>
                  <a:cubicBezTo>
                    <a:pt x="392" y="43"/>
                    <a:pt x="390" y="41"/>
                    <a:pt x="388" y="40"/>
                  </a:cubicBezTo>
                  <a:cubicBezTo>
                    <a:pt x="377" y="34"/>
                    <a:pt x="379" y="17"/>
                    <a:pt x="372" y="8"/>
                  </a:cubicBezTo>
                  <a:cubicBezTo>
                    <a:pt x="370" y="6"/>
                    <a:pt x="379" y="11"/>
                    <a:pt x="381" y="12"/>
                  </a:cubicBezTo>
                  <a:cubicBezTo>
                    <a:pt x="388" y="16"/>
                    <a:pt x="390" y="8"/>
                    <a:pt x="394" y="4"/>
                  </a:cubicBezTo>
                  <a:cubicBezTo>
                    <a:pt x="395" y="4"/>
                    <a:pt x="395" y="3"/>
                    <a:pt x="396" y="2"/>
                  </a:cubicBezTo>
                  <a:cubicBezTo>
                    <a:pt x="396" y="2"/>
                    <a:pt x="396" y="2"/>
                    <a:pt x="396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5" y="14"/>
                    <a:pt x="225" y="14"/>
                    <a:pt x="226" y="15"/>
                  </a:cubicBezTo>
                  <a:cubicBezTo>
                    <a:pt x="227" y="17"/>
                    <a:pt x="229" y="20"/>
                    <a:pt x="230" y="21"/>
                  </a:cubicBezTo>
                  <a:cubicBezTo>
                    <a:pt x="233" y="29"/>
                    <a:pt x="236" y="33"/>
                    <a:pt x="235" y="41"/>
                  </a:cubicBezTo>
                  <a:cubicBezTo>
                    <a:pt x="234" y="46"/>
                    <a:pt x="230" y="49"/>
                    <a:pt x="229" y="53"/>
                  </a:cubicBezTo>
                  <a:cubicBezTo>
                    <a:pt x="226" y="61"/>
                    <a:pt x="237" y="67"/>
                    <a:pt x="240" y="73"/>
                  </a:cubicBezTo>
                  <a:cubicBezTo>
                    <a:pt x="242" y="78"/>
                    <a:pt x="237" y="90"/>
                    <a:pt x="232" y="93"/>
                  </a:cubicBezTo>
                  <a:cubicBezTo>
                    <a:pt x="232" y="94"/>
                    <a:pt x="231" y="95"/>
                    <a:pt x="230" y="96"/>
                  </a:cubicBezTo>
                  <a:cubicBezTo>
                    <a:pt x="226" y="102"/>
                    <a:pt x="216" y="106"/>
                    <a:pt x="210" y="111"/>
                  </a:cubicBezTo>
                  <a:cubicBezTo>
                    <a:pt x="206" y="114"/>
                    <a:pt x="205" y="119"/>
                    <a:pt x="205" y="123"/>
                  </a:cubicBezTo>
                  <a:cubicBezTo>
                    <a:pt x="204" y="127"/>
                    <a:pt x="202" y="132"/>
                    <a:pt x="200" y="135"/>
                  </a:cubicBezTo>
                  <a:cubicBezTo>
                    <a:pt x="37" y="146"/>
                    <a:pt x="37" y="146"/>
                    <a:pt x="37" y="14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7" name="Freeform 7">
              <a:extLst>
                <a:ext uri="{FF2B5EF4-FFF2-40B4-BE49-F238E27FC236}">
                  <a16:creationId xmlns:a16="http://schemas.microsoft.com/office/drawing/2014/main" id="{94EE1A82-DC98-E64A-812F-EEF9A0B8C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1043" y="4648146"/>
              <a:ext cx="950200" cy="934483"/>
            </a:xfrm>
            <a:custGeom>
              <a:avLst/>
              <a:gdLst>
                <a:gd name="T0" fmla="*/ 9 w 348"/>
                <a:gd name="T1" fmla="*/ 198 h 342"/>
                <a:gd name="T2" fmla="*/ 34 w 348"/>
                <a:gd name="T3" fmla="*/ 194 h 342"/>
                <a:gd name="T4" fmla="*/ 31 w 348"/>
                <a:gd name="T5" fmla="*/ 163 h 342"/>
                <a:gd name="T6" fmla="*/ 8 w 348"/>
                <a:gd name="T7" fmla="*/ 173 h 342"/>
                <a:gd name="T8" fmla="*/ 37 w 348"/>
                <a:gd name="T9" fmla="*/ 248 h 342"/>
                <a:gd name="T10" fmla="*/ 52 w 348"/>
                <a:gd name="T11" fmla="*/ 276 h 342"/>
                <a:gd name="T12" fmla="*/ 39 w 348"/>
                <a:gd name="T13" fmla="*/ 315 h 342"/>
                <a:gd name="T14" fmla="*/ 27 w 348"/>
                <a:gd name="T15" fmla="*/ 298 h 342"/>
                <a:gd name="T16" fmla="*/ 22 w 348"/>
                <a:gd name="T17" fmla="*/ 303 h 342"/>
                <a:gd name="T18" fmla="*/ 20 w 348"/>
                <a:gd name="T19" fmla="*/ 333 h 342"/>
                <a:gd name="T20" fmla="*/ 7 w 348"/>
                <a:gd name="T21" fmla="*/ 292 h 342"/>
                <a:gd name="T22" fmla="*/ 30 w 348"/>
                <a:gd name="T23" fmla="*/ 280 h 342"/>
                <a:gd name="T24" fmla="*/ 16 w 348"/>
                <a:gd name="T25" fmla="*/ 253 h 342"/>
                <a:gd name="T26" fmla="*/ 14 w 348"/>
                <a:gd name="T27" fmla="*/ 239 h 342"/>
                <a:gd name="T28" fmla="*/ 28 w 348"/>
                <a:gd name="T29" fmla="*/ 242 h 342"/>
                <a:gd name="T30" fmla="*/ 324 w 348"/>
                <a:gd name="T31" fmla="*/ 79 h 342"/>
                <a:gd name="T32" fmla="*/ 338 w 348"/>
                <a:gd name="T33" fmla="*/ 184 h 342"/>
                <a:gd name="T34" fmla="*/ 300 w 348"/>
                <a:gd name="T35" fmla="*/ 195 h 342"/>
                <a:gd name="T36" fmla="*/ 299 w 348"/>
                <a:gd name="T37" fmla="*/ 272 h 342"/>
                <a:gd name="T38" fmla="*/ 290 w 348"/>
                <a:gd name="T39" fmla="*/ 285 h 342"/>
                <a:gd name="T40" fmla="*/ 281 w 348"/>
                <a:gd name="T41" fmla="*/ 290 h 342"/>
                <a:gd name="T42" fmla="*/ 239 w 348"/>
                <a:gd name="T43" fmla="*/ 291 h 342"/>
                <a:gd name="T44" fmla="*/ 218 w 348"/>
                <a:gd name="T45" fmla="*/ 282 h 342"/>
                <a:gd name="T46" fmla="*/ 169 w 348"/>
                <a:gd name="T47" fmla="*/ 307 h 342"/>
                <a:gd name="T48" fmla="*/ 145 w 348"/>
                <a:gd name="T49" fmla="*/ 333 h 342"/>
                <a:gd name="T50" fmla="*/ 113 w 348"/>
                <a:gd name="T51" fmla="*/ 330 h 342"/>
                <a:gd name="T52" fmla="*/ 141 w 348"/>
                <a:gd name="T53" fmla="*/ 299 h 342"/>
                <a:gd name="T54" fmla="*/ 134 w 348"/>
                <a:gd name="T55" fmla="*/ 271 h 342"/>
                <a:gd name="T56" fmla="*/ 114 w 348"/>
                <a:gd name="T57" fmla="*/ 277 h 342"/>
                <a:gd name="T58" fmla="*/ 142 w 348"/>
                <a:gd name="T59" fmla="*/ 245 h 342"/>
                <a:gd name="T60" fmla="*/ 174 w 348"/>
                <a:gd name="T61" fmla="*/ 223 h 342"/>
                <a:gd name="T62" fmla="*/ 194 w 348"/>
                <a:gd name="T63" fmla="*/ 187 h 342"/>
                <a:gd name="T64" fmla="*/ 176 w 348"/>
                <a:gd name="T65" fmla="*/ 205 h 342"/>
                <a:gd name="T66" fmla="*/ 137 w 348"/>
                <a:gd name="T67" fmla="*/ 210 h 342"/>
                <a:gd name="T68" fmla="*/ 133 w 348"/>
                <a:gd name="T69" fmla="*/ 202 h 342"/>
                <a:gd name="T70" fmla="*/ 142 w 348"/>
                <a:gd name="T71" fmla="*/ 172 h 342"/>
                <a:gd name="T72" fmla="*/ 150 w 348"/>
                <a:gd name="T73" fmla="*/ 182 h 342"/>
                <a:gd name="T74" fmla="*/ 162 w 348"/>
                <a:gd name="T75" fmla="*/ 158 h 342"/>
                <a:gd name="T76" fmla="*/ 192 w 348"/>
                <a:gd name="T77" fmla="*/ 153 h 342"/>
                <a:gd name="T78" fmla="*/ 185 w 348"/>
                <a:gd name="T79" fmla="*/ 132 h 342"/>
                <a:gd name="T80" fmla="*/ 166 w 348"/>
                <a:gd name="T81" fmla="*/ 139 h 342"/>
                <a:gd name="T82" fmla="*/ 142 w 348"/>
                <a:gd name="T83" fmla="*/ 145 h 342"/>
                <a:gd name="T84" fmla="*/ 112 w 348"/>
                <a:gd name="T85" fmla="*/ 141 h 342"/>
                <a:gd name="T86" fmla="*/ 86 w 348"/>
                <a:gd name="T87" fmla="*/ 147 h 342"/>
                <a:gd name="T88" fmla="*/ 84 w 348"/>
                <a:gd name="T89" fmla="*/ 154 h 342"/>
                <a:gd name="T90" fmla="*/ 68 w 348"/>
                <a:gd name="T91" fmla="*/ 145 h 342"/>
                <a:gd name="T92" fmla="*/ 74 w 348"/>
                <a:gd name="T93" fmla="*/ 120 h 342"/>
                <a:gd name="T94" fmla="*/ 117 w 348"/>
                <a:gd name="T95" fmla="*/ 92 h 342"/>
                <a:gd name="T96" fmla="*/ 148 w 348"/>
                <a:gd name="T97" fmla="*/ 83 h 342"/>
                <a:gd name="T98" fmla="*/ 141 w 348"/>
                <a:gd name="T99" fmla="*/ 71 h 342"/>
                <a:gd name="T100" fmla="*/ 178 w 348"/>
                <a:gd name="T101" fmla="*/ 38 h 342"/>
                <a:gd name="T102" fmla="*/ 214 w 348"/>
                <a:gd name="T103" fmla="*/ 17 h 342"/>
                <a:gd name="T104" fmla="*/ 298 w 348"/>
                <a:gd name="T105" fmla="*/ 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342">
                  <a:moveTo>
                    <a:pt x="16" y="180"/>
                  </a:moveTo>
                  <a:cubicBezTo>
                    <a:pt x="17" y="181"/>
                    <a:pt x="18" y="193"/>
                    <a:pt x="16" y="192"/>
                  </a:cubicBezTo>
                  <a:cubicBezTo>
                    <a:pt x="13" y="190"/>
                    <a:pt x="11" y="191"/>
                    <a:pt x="8" y="190"/>
                  </a:cubicBezTo>
                  <a:cubicBezTo>
                    <a:pt x="5" y="189"/>
                    <a:pt x="4" y="187"/>
                    <a:pt x="0" y="187"/>
                  </a:cubicBezTo>
                  <a:cubicBezTo>
                    <a:pt x="0" y="189"/>
                    <a:pt x="8" y="195"/>
                    <a:pt x="9" y="198"/>
                  </a:cubicBezTo>
                  <a:cubicBezTo>
                    <a:pt x="11" y="200"/>
                    <a:pt x="13" y="202"/>
                    <a:pt x="16" y="202"/>
                  </a:cubicBezTo>
                  <a:cubicBezTo>
                    <a:pt x="17" y="200"/>
                    <a:pt x="16" y="197"/>
                    <a:pt x="19" y="197"/>
                  </a:cubicBezTo>
                  <a:cubicBezTo>
                    <a:pt x="23" y="197"/>
                    <a:pt x="26" y="198"/>
                    <a:pt x="27" y="202"/>
                  </a:cubicBezTo>
                  <a:cubicBezTo>
                    <a:pt x="28" y="206"/>
                    <a:pt x="28" y="206"/>
                    <a:pt x="31" y="203"/>
                  </a:cubicBezTo>
                  <a:cubicBezTo>
                    <a:pt x="33" y="200"/>
                    <a:pt x="35" y="198"/>
                    <a:pt x="34" y="194"/>
                  </a:cubicBezTo>
                  <a:cubicBezTo>
                    <a:pt x="33" y="189"/>
                    <a:pt x="32" y="184"/>
                    <a:pt x="29" y="180"/>
                  </a:cubicBezTo>
                  <a:cubicBezTo>
                    <a:pt x="27" y="178"/>
                    <a:pt x="22" y="176"/>
                    <a:pt x="21" y="173"/>
                  </a:cubicBezTo>
                  <a:cubicBezTo>
                    <a:pt x="24" y="173"/>
                    <a:pt x="25" y="173"/>
                    <a:pt x="25" y="169"/>
                  </a:cubicBezTo>
                  <a:cubicBezTo>
                    <a:pt x="25" y="167"/>
                    <a:pt x="27" y="164"/>
                    <a:pt x="27" y="162"/>
                  </a:cubicBezTo>
                  <a:cubicBezTo>
                    <a:pt x="28" y="162"/>
                    <a:pt x="30" y="168"/>
                    <a:pt x="31" y="163"/>
                  </a:cubicBezTo>
                  <a:cubicBezTo>
                    <a:pt x="32" y="159"/>
                    <a:pt x="29" y="146"/>
                    <a:pt x="26" y="156"/>
                  </a:cubicBezTo>
                  <a:cubicBezTo>
                    <a:pt x="25" y="158"/>
                    <a:pt x="21" y="166"/>
                    <a:pt x="18" y="165"/>
                  </a:cubicBezTo>
                  <a:cubicBezTo>
                    <a:pt x="14" y="163"/>
                    <a:pt x="17" y="162"/>
                    <a:pt x="13" y="165"/>
                  </a:cubicBezTo>
                  <a:cubicBezTo>
                    <a:pt x="13" y="165"/>
                    <a:pt x="9" y="166"/>
                    <a:pt x="10" y="168"/>
                  </a:cubicBezTo>
                  <a:cubicBezTo>
                    <a:pt x="13" y="173"/>
                    <a:pt x="10" y="170"/>
                    <a:pt x="8" y="173"/>
                  </a:cubicBezTo>
                  <a:cubicBezTo>
                    <a:pt x="8" y="174"/>
                    <a:pt x="9" y="177"/>
                    <a:pt x="9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6" y="180"/>
                    <a:pt x="16" y="180"/>
                    <a:pt x="16" y="180"/>
                  </a:cubicBezTo>
                  <a:close/>
                  <a:moveTo>
                    <a:pt x="30" y="244"/>
                  </a:moveTo>
                  <a:cubicBezTo>
                    <a:pt x="33" y="248"/>
                    <a:pt x="34" y="246"/>
                    <a:pt x="37" y="248"/>
                  </a:cubicBezTo>
                  <a:cubicBezTo>
                    <a:pt x="39" y="249"/>
                    <a:pt x="38" y="252"/>
                    <a:pt x="40" y="253"/>
                  </a:cubicBezTo>
                  <a:cubicBezTo>
                    <a:pt x="45" y="255"/>
                    <a:pt x="44" y="243"/>
                    <a:pt x="48" y="248"/>
                  </a:cubicBezTo>
                  <a:cubicBezTo>
                    <a:pt x="49" y="250"/>
                    <a:pt x="49" y="255"/>
                    <a:pt x="49" y="257"/>
                  </a:cubicBezTo>
                  <a:cubicBezTo>
                    <a:pt x="50" y="259"/>
                    <a:pt x="52" y="265"/>
                    <a:pt x="49" y="266"/>
                  </a:cubicBezTo>
                  <a:cubicBezTo>
                    <a:pt x="49" y="269"/>
                    <a:pt x="52" y="272"/>
                    <a:pt x="52" y="276"/>
                  </a:cubicBezTo>
                  <a:cubicBezTo>
                    <a:pt x="49" y="278"/>
                    <a:pt x="46" y="275"/>
                    <a:pt x="44" y="281"/>
                  </a:cubicBezTo>
                  <a:cubicBezTo>
                    <a:pt x="43" y="283"/>
                    <a:pt x="44" y="293"/>
                    <a:pt x="42" y="291"/>
                  </a:cubicBezTo>
                  <a:cubicBezTo>
                    <a:pt x="40" y="290"/>
                    <a:pt x="37" y="287"/>
                    <a:pt x="35" y="287"/>
                  </a:cubicBezTo>
                  <a:cubicBezTo>
                    <a:pt x="35" y="288"/>
                    <a:pt x="42" y="297"/>
                    <a:pt x="44" y="299"/>
                  </a:cubicBezTo>
                  <a:cubicBezTo>
                    <a:pt x="47" y="305"/>
                    <a:pt x="43" y="310"/>
                    <a:pt x="39" y="315"/>
                  </a:cubicBezTo>
                  <a:cubicBezTo>
                    <a:pt x="38" y="314"/>
                    <a:pt x="37" y="310"/>
                    <a:pt x="36" y="308"/>
                  </a:cubicBezTo>
                  <a:cubicBezTo>
                    <a:pt x="34" y="306"/>
                    <a:pt x="36" y="304"/>
                    <a:pt x="37" y="302"/>
                  </a:cubicBezTo>
                  <a:cubicBezTo>
                    <a:pt x="37" y="301"/>
                    <a:pt x="37" y="301"/>
                    <a:pt x="37" y="300"/>
                  </a:cubicBezTo>
                  <a:cubicBezTo>
                    <a:pt x="35" y="300"/>
                    <a:pt x="34" y="302"/>
                    <a:pt x="31" y="302"/>
                  </a:cubicBezTo>
                  <a:cubicBezTo>
                    <a:pt x="29" y="302"/>
                    <a:pt x="30" y="298"/>
                    <a:pt x="27" y="298"/>
                  </a:cubicBezTo>
                  <a:cubicBezTo>
                    <a:pt x="26" y="298"/>
                    <a:pt x="23" y="299"/>
                    <a:pt x="22" y="297"/>
                  </a:cubicBezTo>
                  <a:cubicBezTo>
                    <a:pt x="21" y="296"/>
                    <a:pt x="23" y="293"/>
                    <a:pt x="23" y="291"/>
                  </a:cubicBezTo>
                  <a:cubicBezTo>
                    <a:pt x="22" y="291"/>
                    <a:pt x="21" y="293"/>
                    <a:pt x="19" y="293"/>
                  </a:cubicBezTo>
                  <a:cubicBezTo>
                    <a:pt x="18" y="293"/>
                    <a:pt x="18" y="293"/>
                    <a:pt x="18" y="295"/>
                  </a:cubicBezTo>
                  <a:cubicBezTo>
                    <a:pt x="19" y="298"/>
                    <a:pt x="20" y="300"/>
                    <a:pt x="22" y="303"/>
                  </a:cubicBezTo>
                  <a:cubicBezTo>
                    <a:pt x="23" y="305"/>
                    <a:pt x="24" y="306"/>
                    <a:pt x="26" y="307"/>
                  </a:cubicBezTo>
                  <a:cubicBezTo>
                    <a:pt x="28" y="309"/>
                    <a:pt x="26" y="313"/>
                    <a:pt x="26" y="316"/>
                  </a:cubicBezTo>
                  <a:cubicBezTo>
                    <a:pt x="26" y="320"/>
                    <a:pt x="24" y="324"/>
                    <a:pt x="28" y="328"/>
                  </a:cubicBezTo>
                  <a:cubicBezTo>
                    <a:pt x="29" y="330"/>
                    <a:pt x="24" y="330"/>
                    <a:pt x="23" y="330"/>
                  </a:cubicBezTo>
                  <a:cubicBezTo>
                    <a:pt x="22" y="331"/>
                    <a:pt x="21" y="332"/>
                    <a:pt x="20" y="333"/>
                  </a:cubicBezTo>
                  <a:cubicBezTo>
                    <a:pt x="12" y="328"/>
                    <a:pt x="15" y="327"/>
                    <a:pt x="19" y="321"/>
                  </a:cubicBezTo>
                  <a:cubicBezTo>
                    <a:pt x="23" y="314"/>
                    <a:pt x="16" y="305"/>
                    <a:pt x="14" y="298"/>
                  </a:cubicBezTo>
                  <a:cubicBezTo>
                    <a:pt x="13" y="297"/>
                    <a:pt x="10" y="289"/>
                    <a:pt x="10" y="291"/>
                  </a:cubicBezTo>
                  <a:cubicBezTo>
                    <a:pt x="10" y="294"/>
                    <a:pt x="14" y="312"/>
                    <a:pt x="12" y="313"/>
                  </a:cubicBezTo>
                  <a:cubicBezTo>
                    <a:pt x="8" y="316"/>
                    <a:pt x="7" y="295"/>
                    <a:pt x="7" y="292"/>
                  </a:cubicBezTo>
                  <a:cubicBezTo>
                    <a:pt x="8" y="285"/>
                    <a:pt x="6" y="277"/>
                    <a:pt x="6" y="270"/>
                  </a:cubicBezTo>
                  <a:cubicBezTo>
                    <a:pt x="7" y="265"/>
                    <a:pt x="10" y="271"/>
                    <a:pt x="15" y="268"/>
                  </a:cubicBezTo>
                  <a:cubicBezTo>
                    <a:pt x="18" y="266"/>
                    <a:pt x="22" y="271"/>
                    <a:pt x="23" y="273"/>
                  </a:cubicBezTo>
                  <a:cubicBezTo>
                    <a:pt x="24" y="274"/>
                    <a:pt x="26" y="282"/>
                    <a:pt x="26" y="282"/>
                  </a:cubicBezTo>
                  <a:cubicBezTo>
                    <a:pt x="28" y="280"/>
                    <a:pt x="27" y="277"/>
                    <a:pt x="30" y="280"/>
                  </a:cubicBezTo>
                  <a:cubicBezTo>
                    <a:pt x="32" y="281"/>
                    <a:pt x="34" y="285"/>
                    <a:pt x="34" y="280"/>
                  </a:cubicBezTo>
                  <a:cubicBezTo>
                    <a:pt x="34" y="279"/>
                    <a:pt x="36" y="274"/>
                    <a:pt x="35" y="274"/>
                  </a:cubicBezTo>
                  <a:cubicBezTo>
                    <a:pt x="30" y="269"/>
                    <a:pt x="31" y="272"/>
                    <a:pt x="31" y="265"/>
                  </a:cubicBezTo>
                  <a:cubicBezTo>
                    <a:pt x="31" y="260"/>
                    <a:pt x="23" y="258"/>
                    <a:pt x="20" y="253"/>
                  </a:cubicBezTo>
                  <a:cubicBezTo>
                    <a:pt x="18" y="250"/>
                    <a:pt x="18" y="255"/>
                    <a:pt x="16" y="253"/>
                  </a:cubicBezTo>
                  <a:cubicBezTo>
                    <a:pt x="15" y="253"/>
                    <a:pt x="14" y="252"/>
                    <a:pt x="13" y="251"/>
                  </a:cubicBezTo>
                  <a:cubicBezTo>
                    <a:pt x="12" y="251"/>
                    <a:pt x="10" y="251"/>
                    <a:pt x="10" y="251"/>
                  </a:cubicBezTo>
                  <a:cubicBezTo>
                    <a:pt x="10" y="251"/>
                    <a:pt x="11" y="266"/>
                    <a:pt x="9" y="263"/>
                  </a:cubicBezTo>
                  <a:cubicBezTo>
                    <a:pt x="6" y="257"/>
                    <a:pt x="9" y="252"/>
                    <a:pt x="9" y="246"/>
                  </a:cubicBezTo>
                  <a:cubicBezTo>
                    <a:pt x="10" y="243"/>
                    <a:pt x="11" y="240"/>
                    <a:pt x="14" y="239"/>
                  </a:cubicBezTo>
                  <a:cubicBezTo>
                    <a:pt x="16" y="239"/>
                    <a:pt x="18" y="238"/>
                    <a:pt x="19" y="238"/>
                  </a:cubicBezTo>
                  <a:cubicBezTo>
                    <a:pt x="21" y="238"/>
                    <a:pt x="22" y="237"/>
                    <a:pt x="23" y="236"/>
                  </a:cubicBezTo>
                  <a:cubicBezTo>
                    <a:pt x="26" y="234"/>
                    <a:pt x="29" y="234"/>
                    <a:pt x="32" y="234"/>
                  </a:cubicBezTo>
                  <a:cubicBezTo>
                    <a:pt x="32" y="235"/>
                    <a:pt x="29" y="237"/>
                    <a:pt x="28" y="237"/>
                  </a:cubicBezTo>
                  <a:cubicBezTo>
                    <a:pt x="27" y="238"/>
                    <a:pt x="27" y="241"/>
                    <a:pt x="28" y="242"/>
                  </a:cubicBezTo>
                  <a:cubicBezTo>
                    <a:pt x="30" y="244"/>
                    <a:pt x="30" y="244"/>
                    <a:pt x="30" y="244"/>
                  </a:cubicBezTo>
                  <a:close/>
                  <a:moveTo>
                    <a:pt x="298" y="22"/>
                  </a:moveTo>
                  <a:cubicBezTo>
                    <a:pt x="297" y="39"/>
                    <a:pt x="297" y="39"/>
                    <a:pt x="297" y="39"/>
                  </a:cubicBezTo>
                  <a:cubicBezTo>
                    <a:pt x="299" y="44"/>
                    <a:pt x="300" y="50"/>
                    <a:pt x="304" y="53"/>
                  </a:cubicBezTo>
                  <a:cubicBezTo>
                    <a:pt x="308" y="63"/>
                    <a:pt x="318" y="70"/>
                    <a:pt x="324" y="79"/>
                  </a:cubicBezTo>
                  <a:cubicBezTo>
                    <a:pt x="330" y="88"/>
                    <a:pt x="337" y="96"/>
                    <a:pt x="340" y="107"/>
                  </a:cubicBezTo>
                  <a:cubicBezTo>
                    <a:pt x="340" y="117"/>
                    <a:pt x="334" y="118"/>
                    <a:pt x="328" y="125"/>
                  </a:cubicBezTo>
                  <a:cubicBezTo>
                    <a:pt x="322" y="131"/>
                    <a:pt x="322" y="135"/>
                    <a:pt x="323" y="144"/>
                  </a:cubicBezTo>
                  <a:cubicBezTo>
                    <a:pt x="328" y="150"/>
                    <a:pt x="336" y="155"/>
                    <a:pt x="341" y="163"/>
                  </a:cubicBezTo>
                  <a:cubicBezTo>
                    <a:pt x="345" y="171"/>
                    <a:pt x="348" y="181"/>
                    <a:pt x="338" y="184"/>
                  </a:cubicBezTo>
                  <a:cubicBezTo>
                    <a:pt x="334" y="186"/>
                    <a:pt x="331" y="185"/>
                    <a:pt x="327" y="187"/>
                  </a:cubicBezTo>
                  <a:cubicBezTo>
                    <a:pt x="326" y="191"/>
                    <a:pt x="325" y="195"/>
                    <a:pt x="323" y="199"/>
                  </a:cubicBezTo>
                  <a:cubicBezTo>
                    <a:pt x="321" y="201"/>
                    <a:pt x="321" y="201"/>
                    <a:pt x="321" y="201"/>
                  </a:cubicBezTo>
                  <a:cubicBezTo>
                    <a:pt x="316" y="202"/>
                    <a:pt x="315" y="201"/>
                    <a:pt x="310" y="199"/>
                  </a:cubicBezTo>
                  <a:cubicBezTo>
                    <a:pt x="307" y="197"/>
                    <a:pt x="304" y="193"/>
                    <a:pt x="300" y="195"/>
                  </a:cubicBezTo>
                  <a:cubicBezTo>
                    <a:pt x="298" y="197"/>
                    <a:pt x="297" y="202"/>
                    <a:pt x="296" y="204"/>
                  </a:cubicBezTo>
                  <a:cubicBezTo>
                    <a:pt x="295" y="210"/>
                    <a:pt x="291" y="215"/>
                    <a:pt x="285" y="218"/>
                  </a:cubicBezTo>
                  <a:cubicBezTo>
                    <a:pt x="279" y="222"/>
                    <a:pt x="266" y="209"/>
                    <a:pt x="263" y="219"/>
                  </a:cubicBezTo>
                  <a:cubicBezTo>
                    <a:pt x="261" y="225"/>
                    <a:pt x="270" y="239"/>
                    <a:pt x="276" y="241"/>
                  </a:cubicBezTo>
                  <a:cubicBezTo>
                    <a:pt x="279" y="244"/>
                    <a:pt x="297" y="269"/>
                    <a:pt x="299" y="272"/>
                  </a:cubicBezTo>
                  <a:cubicBezTo>
                    <a:pt x="299" y="272"/>
                    <a:pt x="299" y="272"/>
                    <a:pt x="299" y="272"/>
                  </a:cubicBezTo>
                  <a:cubicBezTo>
                    <a:pt x="296" y="273"/>
                    <a:pt x="294" y="273"/>
                    <a:pt x="294" y="273"/>
                  </a:cubicBezTo>
                  <a:cubicBezTo>
                    <a:pt x="292" y="274"/>
                    <a:pt x="292" y="277"/>
                    <a:pt x="290" y="278"/>
                  </a:cubicBezTo>
                  <a:cubicBezTo>
                    <a:pt x="288" y="278"/>
                    <a:pt x="287" y="278"/>
                    <a:pt x="287" y="280"/>
                  </a:cubicBezTo>
                  <a:cubicBezTo>
                    <a:pt x="287" y="282"/>
                    <a:pt x="289" y="283"/>
                    <a:pt x="290" y="285"/>
                  </a:cubicBezTo>
                  <a:cubicBezTo>
                    <a:pt x="290" y="285"/>
                    <a:pt x="290" y="287"/>
                    <a:pt x="291" y="287"/>
                  </a:cubicBezTo>
                  <a:cubicBezTo>
                    <a:pt x="291" y="288"/>
                    <a:pt x="291" y="288"/>
                    <a:pt x="291" y="288"/>
                  </a:cubicBezTo>
                  <a:cubicBezTo>
                    <a:pt x="290" y="288"/>
                    <a:pt x="290" y="288"/>
                    <a:pt x="289" y="289"/>
                  </a:cubicBezTo>
                  <a:cubicBezTo>
                    <a:pt x="288" y="289"/>
                    <a:pt x="287" y="289"/>
                    <a:pt x="286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8" y="290"/>
                    <a:pt x="271" y="304"/>
                    <a:pt x="271" y="306"/>
                  </a:cubicBezTo>
                  <a:cubicBezTo>
                    <a:pt x="270" y="306"/>
                    <a:pt x="271" y="306"/>
                    <a:pt x="270" y="306"/>
                  </a:cubicBezTo>
                  <a:cubicBezTo>
                    <a:pt x="269" y="301"/>
                    <a:pt x="262" y="297"/>
                    <a:pt x="257" y="297"/>
                  </a:cubicBezTo>
                  <a:cubicBezTo>
                    <a:pt x="251" y="296"/>
                    <a:pt x="245" y="293"/>
                    <a:pt x="239" y="291"/>
                  </a:cubicBezTo>
                  <a:cubicBezTo>
                    <a:pt x="235" y="289"/>
                    <a:pt x="232" y="288"/>
                    <a:pt x="233" y="283"/>
                  </a:cubicBezTo>
                  <a:cubicBezTo>
                    <a:pt x="233" y="282"/>
                    <a:pt x="236" y="278"/>
                    <a:pt x="234" y="278"/>
                  </a:cubicBezTo>
                  <a:cubicBezTo>
                    <a:pt x="230" y="278"/>
                    <a:pt x="230" y="280"/>
                    <a:pt x="227" y="281"/>
                  </a:cubicBezTo>
                  <a:cubicBezTo>
                    <a:pt x="227" y="282"/>
                    <a:pt x="223" y="303"/>
                    <a:pt x="217" y="299"/>
                  </a:cubicBezTo>
                  <a:cubicBezTo>
                    <a:pt x="214" y="297"/>
                    <a:pt x="219" y="285"/>
                    <a:pt x="218" y="282"/>
                  </a:cubicBezTo>
                  <a:cubicBezTo>
                    <a:pt x="214" y="282"/>
                    <a:pt x="210" y="277"/>
                    <a:pt x="210" y="281"/>
                  </a:cubicBezTo>
                  <a:cubicBezTo>
                    <a:pt x="210" y="285"/>
                    <a:pt x="213" y="288"/>
                    <a:pt x="207" y="288"/>
                  </a:cubicBezTo>
                  <a:cubicBezTo>
                    <a:pt x="207" y="290"/>
                    <a:pt x="210" y="293"/>
                    <a:pt x="212" y="293"/>
                  </a:cubicBezTo>
                  <a:cubicBezTo>
                    <a:pt x="211" y="297"/>
                    <a:pt x="193" y="291"/>
                    <a:pt x="190" y="291"/>
                  </a:cubicBezTo>
                  <a:cubicBezTo>
                    <a:pt x="182" y="293"/>
                    <a:pt x="179" y="307"/>
                    <a:pt x="169" y="307"/>
                  </a:cubicBezTo>
                  <a:cubicBezTo>
                    <a:pt x="165" y="307"/>
                    <a:pt x="168" y="295"/>
                    <a:pt x="164" y="297"/>
                  </a:cubicBezTo>
                  <a:cubicBezTo>
                    <a:pt x="156" y="303"/>
                    <a:pt x="160" y="309"/>
                    <a:pt x="162" y="316"/>
                  </a:cubicBezTo>
                  <a:cubicBezTo>
                    <a:pt x="163" y="321"/>
                    <a:pt x="154" y="322"/>
                    <a:pt x="153" y="323"/>
                  </a:cubicBezTo>
                  <a:cubicBezTo>
                    <a:pt x="152" y="323"/>
                    <a:pt x="153" y="327"/>
                    <a:pt x="152" y="328"/>
                  </a:cubicBezTo>
                  <a:cubicBezTo>
                    <a:pt x="150" y="330"/>
                    <a:pt x="147" y="331"/>
                    <a:pt x="145" y="333"/>
                  </a:cubicBezTo>
                  <a:cubicBezTo>
                    <a:pt x="137" y="336"/>
                    <a:pt x="144" y="321"/>
                    <a:pt x="144" y="320"/>
                  </a:cubicBezTo>
                  <a:cubicBezTo>
                    <a:pt x="142" y="320"/>
                    <a:pt x="135" y="323"/>
                    <a:pt x="136" y="326"/>
                  </a:cubicBezTo>
                  <a:cubicBezTo>
                    <a:pt x="137" y="330"/>
                    <a:pt x="138" y="335"/>
                    <a:pt x="135" y="338"/>
                  </a:cubicBezTo>
                  <a:cubicBezTo>
                    <a:pt x="130" y="342"/>
                    <a:pt x="117" y="340"/>
                    <a:pt x="114" y="335"/>
                  </a:cubicBezTo>
                  <a:cubicBezTo>
                    <a:pt x="112" y="333"/>
                    <a:pt x="114" y="331"/>
                    <a:pt x="113" y="330"/>
                  </a:cubicBezTo>
                  <a:cubicBezTo>
                    <a:pt x="112" y="329"/>
                    <a:pt x="110" y="328"/>
                    <a:pt x="110" y="326"/>
                  </a:cubicBezTo>
                  <a:cubicBezTo>
                    <a:pt x="109" y="322"/>
                    <a:pt x="113" y="316"/>
                    <a:pt x="114" y="312"/>
                  </a:cubicBezTo>
                  <a:cubicBezTo>
                    <a:pt x="114" y="308"/>
                    <a:pt x="115" y="308"/>
                    <a:pt x="118" y="310"/>
                  </a:cubicBezTo>
                  <a:cubicBezTo>
                    <a:pt x="121" y="312"/>
                    <a:pt x="126" y="311"/>
                    <a:pt x="129" y="310"/>
                  </a:cubicBezTo>
                  <a:cubicBezTo>
                    <a:pt x="133" y="309"/>
                    <a:pt x="141" y="303"/>
                    <a:pt x="141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8" y="299"/>
                    <a:pt x="135" y="303"/>
                    <a:pt x="132" y="303"/>
                  </a:cubicBezTo>
                  <a:cubicBezTo>
                    <a:pt x="130" y="301"/>
                    <a:pt x="130" y="297"/>
                    <a:pt x="131" y="295"/>
                  </a:cubicBezTo>
                  <a:cubicBezTo>
                    <a:pt x="133" y="291"/>
                    <a:pt x="131" y="289"/>
                    <a:pt x="132" y="285"/>
                  </a:cubicBezTo>
                  <a:cubicBezTo>
                    <a:pt x="132" y="284"/>
                    <a:pt x="143" y="263"/>
                    <a:pt x="134" y="271"/>
                  </a:cubicBezTo>
                  <a:cubicBezTo>
                    <a:pt x="132" y="272"/>
                    <a:pt x="130" y="272"/>
                    <a:pt x="129" y="273"/>
                  </a:cubicBezTo>
                  <a:cubicBezTo>
                    <a:pt x="124" y="278"/>
                    <a:pt x="130" y="285"/>
                    <a:pt x="123" y="290"/>
                  </a:cubicBezTo>
                  <a:cubicBezTo>
                    <a:pt x="119" y="293"/>
                    <a:pt x="119" y="291"/>
                    <a:pt x="117" y="288"/>
                  </a:cubicBezTo>
                  <a:cubicBezTo>
                    <a:pt x="114" y="282"/>
                    <a:pt x="112" y="292"/>
                    <a:pt x="110" y="293"/>
                  </a:cubicBezTo>
                  <a:cubicBezTo>
                    <a:pt x="109" y="291"/>
                    <a:pt x="114" y="279"/>
                    <a:pt x="114" y="277"/>
                  </a:cubicBezTo>
                  <a:cubicBezTo>
                    <a:pt x="116" y="271"/>
                    <a:pt x="120" y="266"/>
                    <a:pt x="123" y="262"/>
                  </a:cubicBezTo>
                  <a:cubicBezTo>
                    <a:pt x="127" y="257"/>
                    <a:pt x="130" y="248"/>
                    <a:pt x="127" y="243"/>
                  </a:cubicBezTo>
                  <a:cubicBezTo>
                    <a:pt x="124" y="236"/>
                    <a:pt x="132" y="233"/>
                    <a:pt x="138" y="235"/>
                  </a:cubicBezTo>
                  <a:cubicBezTo>
                    <a:pt x="143" y="237"/>
                    <a:pt x="142" y="241"/>
                    <a:pt x="142" y="245"/>
                  </a:cubicBezTo>
                  <a:cubicBezTo>
                    <a:pt x="142" y="245"/>
                    <a:pt x="142" y="245"/>
                    <a:pt x="142" y="245"/>
                  </a:cubicBezTo>
                  <a:cubicBezTo>
                    <a:pt x="144" y="245"/>
                    <a:pt x="147" y="244"/>
                    <a:pt x="149" y="242"/>
                  </a:cubicBezTo>
                  <a:cubicBezTo>
                    <a:pt x="152" y="239"/>
                    <a:pt x="157" y="241"/>
                    <a:pt x="157" y="238"/>
                  </a:cubicBezTo>
                  <a:cubicBezTo>
                    <a:pt x="157" y="235"/>
                    <a:pt x="154" y="233"/>
                    <a:pt x="155" y="231"/>
                  </a:cubicBezTo>
                  <a:cubicBezTo>
                    <a:pt x="157" y="228"/>
                    <a:pt x="161" y="230"/>
                    <a:pt x="163" y="229"/>
                  </a:cubicBezTo>
                  <a:cubicBezTo>
                    <a:pt x="169" y="226"/>
                    <a:pt x="167" y="223"/>
                    <a:pt x="174" y="223"/>
                  </a:cubicBezTo>
                  <a:cubicBezTo>
                    <a:pt x="177" y="223"/>
                    <a:pt x="178" y="219"/>
                    <a:pt x="180" y="218"/>
                  </a:cubicBezTo>
                  <a:cubicBezTo>
                    <a:pt x="183" y="216"/>
                    <a:pt x="196" y="204"/>
                    <a:pt x="196" y="202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7" y="197"/>
                    <a:pt x="190" y="193"/>
                    <a:pt x="191" y="192"/>
                  </a:cubicBezTo>
                  <a:cubicBezTo>
                    <a:pt x="192" y="191"/>
                    <a:pt x="194" y="187"/>
                    <a:pt x="194" y="187"/>
                  </a:cubicBezTo>
                  <a:cubicBezTo>
                    <a:pt x="194" y="188"/>
                    <a:pt x="202" y="192"/>
                    <a:pt x="202" y="195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3" y="192"/>
                    <a:pt x="195" y="182"/>
                    <a:pt x="193" y="183"/>
                  </a:cubicBezTo>
                  <a:cubicBezTo>
                    <a:pt x="192" y="183"/>
                    <a:pt x="180" y="197"/>
                    <a:pt x="181" y="199"/>
                  </a:cubicBezTo>
                  <a:cubicBezTo>
                    <a:pt x="182" y="204"/>
                    <a:pt x="184" y="207"/>
                    <a:pt x="176" y="205"/>
                  </a:cubicBezTo>
                  <a:cubicBezTo>
                    <a:pt x="167" y="204"/>
                    <a:pt x="181" y="220"/>
                    <a:pt x="171" y="213"/>
                  </a:cubicBezTo>
                  <a:cubicBezTo>
                    <a:pt x="169" y="211"/>
                    <a:pt x="166" y="216"/>
                    <a:pt x="165" y="215"/>
                  </a:cubicBezTo>
                  <a:cubicBezTo>
                    <a:pt x="164" y="212"/>
                    <a:pt x="163" y="209"/>
                    <a:pt x="160" y="207"/>
                  </a:cubicBezTo>
                  <a:cubicBezTo>
                    <a:pt x="158" y="205"/>
                    <a:pt x="155" y="211"/>
                    <a:pt x="150" y="208"/>
                  </a:cubicBezTo>
                  <a:cubicBezTo>
                    <a:pt x="148" y="207"/>
                    <a:pt x="139" y="208"/>
                    <a:pt x="137" y="210"/>
                  </a:cubicBezTo>
                  <a:cubicBezTo>
                    <a:pt x="135" y="212"/>
                    <a:pt x="132" y="216"/>
                    <a:pt x="129" y="216"/>
                  </a:cubicBezTo>
                  <a:cubicBezTo>
                    <a:pt x="126" y="215"/>
                    <a:pt x="126" y="212"/>
                    <a:pt x="127" y="210"/>
                  </a:cubicBezTo>
                  <a:cubicBezTo>
                    <a:pt x="130" y="206"/>
                    <a:pt x="120" y="197"/>
                    <a:pt x="126" y="198"/>
                  </a:cubicBezTo>
                  <a:cubicBezTo>
                    <a:pt x="128" y="198"/>
                    <a:pt x="132" y="202"/>
                    <a:pt x="133" y="202"/>
                  </a:cubicBezTo>
                  <a:cubicBezTo>
                    <a:pt x="133" y="202"/>
                    <a:pt x="133" y="202"/>
                    <a:pt x="133" y="202"/>
                  </a:cubicBezTo>
                  <a:cubicBezTo>
                    <a:pt x="133" y="199"/>
                    <a:pt x="131" y="196"/>
                    <a:pt x="129" y="193"/>
                  </a:cubicBezTo>
                  <a:cubicBezTo>
                    <a:pt x="126" y="188"/>
                    <a:pt x="130" y="191"/>
                    <a:pt x="130" y="188"/>
                  </a:cubicBezTo>
                  <a:cubicBezTo>
                    <a:pt x="130" y="186"/>
                    <a:pt x="128" y="185"/>
                    <a:pt x="130" y="184"/>
                  </a:cubicBezTo>
                  <a:cubicBezTo>
                    <a:pt x="134" y="181"/>
                    <a:pt x="133" y="183"/>
                    <a:pt x="136" y="179"/>
                  </a:cubicBezTo>
                  <a:cubicBezTo>
                    <a:pt x="138" y="176"/>
                    <a:pt x="139" y="174"/>
                    <a:pt x="142" y="172"/>
                  </a:cubicBezTo>
                  <a:cubicBezTo>
                    <a:pt x="143" y="170"/>
                    <a:pt x="144" y="166"/>
                    <a:pt x="145" y="168"/>
                  </a:cubicBezTo>
                  <a:cubicBezTo>
                    <a:pt x="145" y="171"/>
                    <a:pt x="145" y="174"/>
                    <a:pt x="145" y="177"/>
                  </a:cubicBezTo>
                  <a:cubicBezTo>
                    <a:pt x="144" y="179"/>
                    <a:pt x="142" y="183"/>
                    <a:pt x="143" y="185"/>
                  </a:cubicBezTo>
                  <a:cubicBezTo>
                    <a:pt x="143" y="187"/>
                    <a:pt x="148" y="183"/>
                    <a:pt x="148" y="183"/>
                  </a:cubicBezTo>
                  <a:cubicBezTo>
                    <a:pt x="150" y="183"/>
                    <a:pt x="150" y="185"/>
                    <a:pt x="150" y="182"/>
                  </a:cubicBezTo>
                  <a:cubicBezTo>
                    <a:pt x="150" y="181"/>
                    <a:pt x="148" y="180"/>
                    <a:pt x="148" y="179"/>
                  </a:cubicBezTo>
                  <a:cubicBezTo>
                    <a:pt x="148" y="177"/>
                    <a:pt x="150" y="176"/>
                    <a:pt x="150" y="174"/>
                  </a:cubicBezTo>
                  <a:cubicBezTo>
                    <a:pt x="150" y="169"/>
                    <a:pt x="146" y="159"/>
                    <a:pt x="150" y="158"/>
                  </a:cubicBezTo>
                  <a:cubicBezTo>
                    <a:pt x="152" y="156"/>
                    <a:pt x="155" y="151"/>
                    <a:pt x="156" y="153"/>
                  </a:cubicBezTo>
                  <a:cubicBezTo>
                    <a:pt x="157" y="154"/>
                    <a:pt x="160" y="164"/>
                    <a:pt x="162" y="158"/>
                  </a:cubicBezTo>
                  <a:cubicBezTo>
                    <a:pt x="162" y="157"/>
                    <a:pt x="167" y="147"/>
                    <a:pt x="168" y="152"/>
                  </a:cubicBezTo>
                  <a:cubicBezTo>
                    <a:pt x="170" y="157"/>
                    <a:pt x="172" y="161"/>
                    <a:pt x="175" y="153"/>
                  </a:cubicBezTo>
                  <a:cubicBezTo>
                    <a:pt x="176" y="151"/>
                    <a:pt x="178" y="149"/>
                    <a:pt x="179" y="153"/>
                  </a:cubicBezTo>
                  <a:cubicBezTo>
                    <a:pt x="180" y="157"/>
                    <a:pt x="184" y="153"/>
                    <a:pt x="186" y="152"/>
                  </a:cubicBezTo>
                  <a:cubicBezTo>
                    <a:pt x="188" y="152"/>
                    <a:pt x="190" y="153"/>
                    <a:pt x="192" y="153"/>
                  </a:cubicBezTo>
                  <a:cubicBezTo>
                    <a:pt x="198" y="152"/>
                    <a:pt x="196" y="152"/>
                    <a:pt x="193" y="151"/>
                  </a:cubicBezTo>
                  <a:cubicBezTo>
                    <a:pt x="184" y="149"/>
                    <a:pt x="183" y="147"/>
                    <a:pt x="184" y="139"/>
                  </a:cubicBezTo>
                  <a:cubicBezTo>
                    <a:pt x="185" y="136"/>
                    <a:pt x="192" y="136"/>
                    <a:pt x="193" y="134"/>
                  </a:cubicBezTo>
                  <a:cubicBezTo>
                    <a:pt x="194" y="130"/>
                    <a:pt x="199" y="136"/>
                    <a:pt x="202" y="136"/>
                  </a:cubicBezTo>
                  <a:cubicBezTo>
                    <a:pt x="196" y="127"/>
                    <a:pt x="194" y="131"/>
                    <a:pt x="185" y="132"/>
                  </a:cubicBezTo>
                  <a:cubicBezTo>
                    <a:pt x="181" y="132"/>
                    <a:pt x="182" y="137"/>
                    <a:pt x="179" y="138"/>
                  </a:cubicBezTo>
                  <a:cubicBezTo>
                    <a:pt x="178" y="138"/>
                    <a:pt x="177" y="139"/>
                    <a:pt x="177" y="140"/>
                  </a:cubicBezTo>
                  <a:cubicBezTo>
                    <a:pt x="176" y="142"/>
                    <a:pt x="177" y="143"/>
                    <a:pt x="175" y="144"/>
                  </a:cubicBezTo>
                  <a:cubicBezTo>
                    <a:pt x="168" y="149"/>
                    <a:pt x="169" y="143"/>
                    <a:pt x="164" y="142"/>
                  </a:cubicBezTo>
                  <a:cubicBezTo>
                    <a:pt x="159" y="142"/>
                    <a:pt x="165" y="140"/>
                    <a:pt x="166" y="139"/>
                  </a:cubicBezTo>
                  <a:cubicBezTo>
                    <a:pt x="170" y="137"/>
                    <a:pt x="166" y="138"/>
                    <a:pt x="164" y="139"/>
                  </a:cubicBezTo>
                  <a:cubicBezTo>
                    <a:pt x="160" y="141"/>
                    <a:pt x="156" y="142"/>
                    <a:pt x="153" y="139"/>
                  </a:cubicBezTo>
                  <a:cubicBezTo>
                    <a:pt x="151" y="138"/>
                    <a:pt x="150" y="136"/>
                    <a:pt x="150" y="136"/>
                  </a:cubicBezTo>
                  <a:cubicBezTo>
                    <a:pt x="148" y="136"/>
                    <a:pt x="147" y="139"/>
                    <a:pt x="147" y="140"/>
                  </a:cubicBezTo>
                  <a:cubicBezTo>
                    <a:pt x="146" y="144"/>
                    <a:pt x="146" y="145"/>
                    <a:pt x="142" y="145"/>
                  </a:cubicBezTo>
                  <a:cubicBezTo>
                    <a:pt x="142" y="142"/>
                    <a:pt x="140" y="125"/>
                    <a:pt x="139" y="129"/>
                  </a:cubicBezTo>
                  <a:cubicBezTo>
                    <a:pt x="138" y="134"/>
                    <a:pt x="140" y="146"/>
                    <a:pt x="135" y="146"/>
                  </a:cubicBezTo>
                  <a:cubicBezTo>
                    <a:pt x="129" y="146"/>
                    <a:pt x="126" y="143"/>
                    <a:pt x="126" y="150"/>
                  </a:cubicBezTo>
                  <a:cubicBezTo>
                    <a:pt x="126" y="153"/>
                    <a:pt x="124" y="148"/>
                    <a:pt x="124" y="148"/>
                  </a:cubicBezTo>
                  <a:cubicBezTo>
                    <a:pt x="123" y="142"/>
                    <a:pt x="119" y="139"/>
                    <a:pt x="112" y="141"/>
                  </a:cubicBezTo>
                  <a:cubicBezTo>
                    <a:pt x="110" y="142"/>
                    <a:pt x="103" y="146"/>
                    <a:pt x="102" y="146"/>
                  </a:cubicBezTo>
                  <a:cubicBezTo>
                    <a:pt x="102" y="144"/>
                    <a:pt x="101" y="141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95" y="140"/>
                    <a:pt x="98" y="144"/>
                    <a:pt x="90" y="142"/>
                  </a:cubicBezTo>
                  <a:cubicBezTo>
                    <a:pt x="85" y="140"/>
                    <a:pt x="81" y="139"/>
                    <a:pt x="86" y="147"/>
                  </a:cubicBezTo>
                  <a:cubicBezTo>
                    <a:pt x="87" y="149"/>
                    <a:pt x="92" y="155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89" y="156"/>
                    <a:pt x="87" y="159"/>
                    <a:pt x="85" y="160"/>
                  </a:cubicBezTo>
                  <a:cubicBezTo>
                    <a:pt x="84" y="161"/>
                    <a:pt x="85" y="155"/>
                    <a:pt x="85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2" y="154"/>
                    <a:pt x="79" y="156"/>
                    <a:pt x="76" y="156"/>
                  </a:cubicBezTo>
                  <a:cubicBezTo>
                    <a:pt x="76" y="162"/>
                    <a:pt x="88" y="170"/>
                    <a:pt x="76" y="170"/>
                  </a:cubicBezTo>
                  <a:cubicBezTo>
                    <a:pt x="75" y="167"/>
                    <a:pt x="75" y="162"/>
                    <a:pt x="75" y="158"/>
                  </a:cubicBezTo>
                  <a:cubicBezTo>
                    <a:pt x="74" y="158"/>
                    <a:pt x="72" y="157"/>
                    <a:pt x="71" y="157"/>
                  </a:cubicBezTo>
                  <a:cubicBezTo>
                    <a:pt x="70" y="153"/>
                    <a:pt x="65" y="151"/>
                    <a:pt x="68" y="145"/>
                  </a:cubicBezTo>
                  <a:cubicBezTo>
                    <a:pt x="70" y="139"/>
                    <a:pt x="72" y="132"/>
                    <a:pt x="72" y="126"/>
                  </a:cubicBezTo>
                  <a:cubicBezTo>
                    <a:pt x="73" y="122"/>
                    <a:pt x="72" y="121"/>
                    <a:pt x="76" y="125"/>
                  </a:cubicBezTo>
                  <a:cubicBezTo>
                    <a:pt x="79" y="128"/>
                    <a:pt x="83" y="130"/>
                    <a:pt x="8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8" y="115"/>
                    <a:pt x="70" y="116"/>
                    <a:pt x="75" y="108"/>
                  </a:cubicBezTo>
                  <a:cubicBezTo>
                    <a:pt x="78" y="105"/>
                    <a:pt x="77" y="104"/>
                    <a:pt x="83" y="104"/>
                  </a:cubicBezTo>
                  <a:cubicBezTo>
                    <a:pt x="89" y="104"/>
                    <a:pt x="91" y="103"/>
                    <a:pt x="97" y="100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6" y="92"/>
                    <a:pt x="116" y="92"/>
                    <a:pt x="117" y="92"/>
                  </a:cubicBezTo>
                  <a:cubicBezTo>
                    <a:pt x="117" y="94"/>
                    <a:pt x="119" y="101"/>
                    <a:pt x="120" y="102"/>
                  </a:cubicBezTo>
                  <a:cubicBezTo>
                    <a:pt x="121" y="102"/>
                    <a:pt x="124" y="97"/>
                    <a:pt x="124" y="95"/>
                  </a:cubicBezTo>
                  <a:cubicBezTo>
                    <a:pt x="126" y="95"/>
                    <a:pt x="128" y="96"/>
                    <a:pt x="130" y="96"/>
                  </a:cubicBezTo>
                  <a:cubicBezTo>
                    <a:pt x="131" y="96"/>
                    <a:pt x="133" y="93"/>
                    <a:pt x="135" y="9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50" y="82"/>
                    <a:pt x="152" y="78"/>
                    <a:pt x="155" y="81"/>
                  </a:cubicBezTo>
                  <a:cubicBezTo>
                    <a:pt x="158" y="84"/>
                    <a:pt x="158" y="78"/>
                    <a:pt x="159" y="76"/>
                  </a:cubicBezTo>
                  <a:cubicBezTo>
                    <a:pt x="162" y="75"/>
                    <a:pt x="163" y="70"/>
                    <a:pt x="163" y="67"/>
                  </a:cubicBezTo>
                  <a:cubicBezTo>
                    <a:pt x="162" y="61"/>
                    <a:pt x="158" y="69"/>
                    <a:pt x="158" y="70"/>
                  </a:cubicBezTo>
                  <a:cubicBezTo>
                    <a:pt x="152" y="70"/>
                    <a:pt x="146" y="67"/>
                    <a:pt x="141" y="71"/>
                  </a:cubicBezTo>
                  <a:cubicBezTo>
                    <a:pt x="140" y="71"/>
                    <a:pt x="137" y="73"/>
                    <a:pt x="136" y="72"/>
                  </a:cubicBezTo>
                  <a:cubicBezTo>
                    <a:pt x="136" y="72"/>
                    <a:pt x="134" y="67"/>
                    <a:pt x="135" y="67"/>
                  </a:cubicBezTo>
                  <a:cubicBezTo>
                    <a:pt x="135" y="66"/>
                    <a:pt x="143" y="60"/>
                    <a:pt x="145" y="59"/>
                  </a:cubicBezTo>
                  <a:cubicBezTo>
                    <a:pt x="148" y="56"/>
                    <a:pt x="154" y="51"/>
                    <a:pt x="159" y="51"/>
                  </a:cubicBezTo>
                  <a:cubicBezTo>
                    <a:pt x="168" y="52"/>
                    <a:pt x="181" y="5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6" y="30"/>
                    <a:pt x="186" y="29"/>
                    <a:pt x="186" y="28"/>
                  </a:cubicBezTo>
                  <a:cubicBezTo>
                    <a:pt x="187" y="24"/>
                    <a:pt x="195" y="10"/>
                    <a:pt x="200" y="15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19" y="18"/>
                    <a:pt x="218" y="22"/>
                    <a:pt x="221" y="25"/>
                  </a:cubicBezTo>
                  <a:cubicBezTo>
                    <a:pt x="236" y="44"/>
                    <a:pt x="244" y="19"/>
                    <a:pt x="253" y="10"/>
                  </a:cubicBezTo>
                  <a:cubicBezTo>
                    <a:pt x="259" y="5"/>
                    <a:pt x="263" y="0"/>
                    <a:pt x="270" y="5"/>
                  </a:cubicBezTo>
                  <a:cubicBezTo>
                    <a:pt x="275" y="9"/>
                    <a:pt x="282" y="12"/>
                    <a:pt x="286" y="16"/>
                  </a:cubicBezTo>
                  <a:cubicBezTo>
                    <a:pt x="298" y="22"/>
                    <a:pt x="298" y="22"/>
                    <a:pt x="298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8" name="Freeform 8">
              <a:extLst>
                <a:ext uri="{FF2B5EF4-FFF2-40B4-BE49-F238E27FC236}">
                  <a16:creationId xmlns:a16="http://schemas.microsoft.com/office/drawing/2014/main" id="{6E84AB42-26EA-D14E-9BD8-DF1B7D1A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56" y="4019443"/>
              <a:ext cx="1110234" cy="828746"/>
            </a:xfrm>
            <a:custGeom>
              <a:avLst/>
              <a:gdLst>
                <a:gd name="T0" fmla="*/ 89 w 407"/>
                <a:gd name="T1" fmla="*/ 260 h 303"/>
                <a:gd name="T2" fmla="*/ 104 w 407"/>
                <a:gd name="T3" fmla="*/ 245 h 303"/>
                <a:gd name="T4" fmla="*/ 125 w 407"/>
                <a:gd name="T5" fmla="*/ 255 h 303"/>
                <a:gd name="T6" fmla="*/ 174 w 407"/>
                <a:gd name="T7" fmla="*/ 235 h 303"/>
                <a:gd name="T8" fmla="*/ 202 w 407"/>
                <a:gd name="T9" fmla="*/ 252 h 303"/>
                <a:gd name="T10" fmla="*/ 365 w 407"/>
                <a:gd name="T11" fmla="*/ 241 h 303"/>
                <a:gd name="T12" fmla="*/ 375 w 407"/>
                <a:gd name="T13" fmla="*/ 217 h 303"/>
                <a:gd name="T14" fmla="*/ 397 w 407"/>
                <a:gd name="T15" fmla="*/ 199 h 303"/>
                <a:gd name="T16" fmla="*/ 394 w 407"/>
                <a:gd name="T17" fmla="*/ 159 h 303"/>
                <a:gd name="T18" fmla="*/ 395 w 407"/>
                <a:gd name="T19" fmla="*/ 127 h 303"/>
                <a:gd name="T20" fmla="*/ 389 w 407"/>
                <a:gd name="T21" fmla="*/ 119 h 303"/>
                <a:gd name="T22" fmla="*/ 387 w 407"/>
                <a:gd name="T23" fmla="*/ 108 h 303"/>
                <a:gd name="T24" fmla="*/ 152 w 407"/>
                <a:gd name="T25" fmla="*/ 100 h 303"/>
                <a:gd name="T26" fmla="*/ 145 w 407"/>
                <a:gd name="T27" fmla="*/ 0 h 303"/>
                <a:gd name="T28" fmla="*/ 128 w 407"/>
                <a:gd name="T29" fmla="*/ 26 h 303"/>
                <a:gd name="T30" fmla="*/ 114 w 407"/>
                <a:gd name="T31" fmla="*/ 35 h 303"/>
                <a:gd name="T32" fmla="*/ 114 w 407"/>
                <a:gd name="T33" fmla="*/ 35 h 303"/>
                <a:gd name="T34" fmla="*/ 101 w 407"/>
                <a:gd name="T35" fmla="*/ 63 h 303"/>
                <a:gd name="T36" fmla="*/ 66 w 407"/>
                <a:gd name="T37" fmla="*/ 80 h 303"/>
                <a:gd name="T38" fmla="*/ 72 w 407"/>
                <a:gd name="T39" fmla="*/ 97 h 303"/>
                <a:gd name="T40" fmla="*/ 61 w 407"/>
                <a:gd name="T41" fmla="*/ 114 h 303"/>
                <a:gd name="T42" fmla="*/ 59 w 407"/>
                <a:gd name="T43" fmla="*/ 133 h 303"/>
                <a:gd name="T44" fmla="*/ 47 w 407"/>
                <a:gd name="T45" fmla="*/ 147 h 303"/>
                <a:gd name="T46" fmla="*/ 49 w 407"/>
                <a:gd name="T47" fmla="*/ 171 h 303"/>
                <a:gd name="T48" fmla="*/ 43 w 407"/>
                <a:gd name="T49" fmla="*/ 181 h 303"/>
                <a:gd name="T50" fmla="*/ 33 w 407"/>
                <a:gd name="T51" fmla="*/ 201 h 303"/>
                <a:gd name="T52" fmla="*/ 25 w 407"/>
                <a:gd name="T53" fmla="*/ 213 h 303"/>
                <a:gd name="T54" fmla="*/ 8 w 407"/>
                <a:gd name="T55" fmla="*/ 249 h 303"/>
                <a:gd name="T56" fmla="*/ 0 w 407"/>
                <a:gd name="T57" fmla="*/ 270 h 303"/>
                <a:gd name="T58" fmla="*/ 12 w 407"/>
                <a:gd name="T59" fmla="*/ 300 h 303"/>
                <a:gd name="T60" fmla="*/ 28 w 407"/>
                <a:gd name="T61" fmla="*/ 279 h 303"/>
                <a:gd name="T62" fmla="*/ 40 w 407"/>
                <a:gd name="T63" fmla="*/ 286 h 303"/>
                <a:gd name="T64" fmla="*/ 68 w 407"/>
                <a:gd name="T65" fmla="*/ 275 h 303"/>
                <a:gd name="T66" fmla="*/ 82 w 407"/>
                <a:gd name="T67" fmla="*/ 26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303">
                  <a:moveTo>
                    <a:pt x="82" y="268"/>
                  </a:moveTo>
                  <a:cubicBezTo>
                    <a:pt x="89" y="260"/>
                    <a:pt x="89" y="260"/>
                    <a:pt x="89" y="260"/>
                  </a:cubicBezTo>
                  <a:cubicBezTo>
                    <a:pt x="90" y="260"/>
                    <a:pt x="90" y="259"/>
                    <a:pt x="90" y="258"/>
                  </a:cubicBezTo>
                  <a:cubicBezTo>
                    <a:pt x="91" y="254"/>
                    <a:pt x="99" y="240"/>
                    <a:pt x="104" y="245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23" y="248"/>
                    <a:pt x="122" y="252"/>
                    <a:pt x="125" y="255"/>
                  </a:cubicBezTo>
                  <a:cubicBezTo>
                    <a:pt x="140" y="274"/>
                    <a:pt x="148" y="249"/>
                    <a:pt x="157" y="240"/>
                  </a:cubicBezTo>
                  <a:cubicBezTo>
                    <a:pt x="163" y="235"/>
                    <a:pt x="167" y="230"/>
                    <a:pt x="174" y="235"/>
                  </a:cubicBezTo>
                  <a:cubicBezTo>
                    <a:pt x="179" y="239"/>
                    <a:pt x="186" y="242"/>
                    <a:pt x="190" y="246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202" y="252"/>
                    <a:pt x="202" y="252"/>
                    <a:pt x="202" y="252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367" y="238"/>
                    <a:pt x="369" y="233"/>
                    <a:pt x="370" y="229"/>
                  </a:cubicBezTo>
                  <a:cubicBezTo>
                    <a:pt x="370" y="225"/>
                    <a:pt x="371" y="220"/>
                    <a:pt x="375" y="217"/>
                  </a:cubicBezTo>
                  <a:cubicBezTo>
                    <a:pt x="381" y="212"/>
                    <a:pt x="391" y="208"/>
                    <a:pt x="395" y="202"/>
                  </a:cubicBezTo>
                  <a:cubicBezTo>
                    <a:pt x="396" y="201"/>
                    <a:pt x="397" y="200"/>
                    <a:pt x="397" y="199"/>
                  </a:cubicBezTo>
                  <a:cubicBezTo>
                    <a:pt x="402" y="196"/>
                    <a:pt x="407" y="184"/>
                    <a:pt x="405" y="179"/>
                  </a:cubicBezTo>
                  <a:cubicBezTo>
                    <a:pt x="402" y="173"/>
                    <a:pt x="391" y="167"/>
                    <a:pt x="394" y="159"/>
                  </a:cubicBezTo>
                  <a:cubicBezTo>
                    <a:pt x="395" y="155"/>
                    <a:pt x="399" y="152"/>
                    <a:pt x="400" y="147"/>
                  </a:cubicBezTo>
                  <a:cubicBezTo>
                    <a:pt x="401" y="139"/>
                    <a:pt x="398" y="135"/>
                    <a:pt x="395" y="127"/>
                  </a:cubicBezTo>
                  <a:cubicBezTo>
                    <a:pt x="394" y="126"/>
                    <a:pt x="392" y="123"/>
                    <a:pt x="391" y="121"/>
                  </a:cubicBezTo>
                  <a:cubicBezTo>
                    <a:pt x="390" y="120"/>
                    <a:pt x="390" y="120"/>
                    <a:pt x="389" y="119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3"/>
                    <a:pt x="139" y="11"/>
                    <a:pt x="137" y="13"/>
                  </a:cubicBezTo>
                  <a:cubicBezTo>
                    <a:pt x="135" y="17"/>
                    <a:pt x="131" y="22"/>
                    <a:pt x="128" y="26"/>
                  </a:cubicBezTo>
                  <a:cubicBezTo>
                    <a:pt x="125" y="27"/>
                    <a:pt x="121" y="27"/>
                    <a:pt x="118" y="28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41"/>
                    <a:pt x="112" y="47"/>
                    <a:pt x="109" y="53"/>
                  </a:cubicBezTo>
                  <a:cubicBezTo>
                    <a:pt x="107" y="56"/>
                    <a:pt x="105" y="62"/>
                    <a:pt x="101" y="63"/>
                  </a:cubicBezTo>
                  <a:cubicBezTo>
                    <a:pt x="92" y="65"/>
                    <a:pt x="91" y="68"/>
                    <a:pt x="84" y="73"/>
                  </a:cubicBezTo>
                  <a:cubicBezTo>
                    <a:pt x="81" y="76"/>
                    <a:pt x="70" y="80"/>
                    <a:pt x="66" y="80"/>
                  </a:cubicBezTo>
                  <a:cubicBezTo>
                    <a:pt x="65" y="82"/>
                    <a:pt x="65" y="81"/>
                    <a:pt x="65" y="83"/>
                  </a:cubicBezTo>
                  <a:cubicBezTo>
                    <a:pt x="69" y="83"/>
                    <a:pt x="74" y="94"/>
                    <a:pt x="72" y="97"/>
                  </a:cubicBezTo>
                  <a:cubicBezTo>
                    <a:pt x="69" y="101"/>
                    <a:pt x="61" y="104"/>
                    <a:pt x="57" y="104"/>
                  </a:cubicBezTo>
                  <a:cubicBezTo>
                    <a:pt x="56" y="110"/>
                    <a:pt x="55" y="112"/>
                    <a:pt x="61" y="114"/>
                  </a:cubicBezTo>
                  <a:cubicBezTo>
                    <a:pt x="69" y="116"/>
                    <a:pt x="67" y="119"/>
                    <a:pt x="67" y="126"/>
                  </a:cubicBezTo>
                  <a:cubicBezTo>
                    <a:pt x="65" y="130"/>
                    <a:pt x="63" y="132"/>
                    <a:pt x="59" y="133"/>
                  </a:cubicBezTo>
                  <a:cubicBezTo>
                    <a:pt x="57" y="134"/>
                    <a:pt x="51" y="134"/>
                    <a:pt x="50" y="134"/>
                  </a:cubicBezTo>
                  <a:cubicBezTo>
                    <a:pt x="50" y="138"/>
                    <a:pt x="48" y="143"/>
                    <a:pt x="47" y="147"/>
                  </a:cubicBezTo>
                  <a:cubicBezTo>
                    <a:pt x="44" y="153"/>
                    <a:pt x="61" y="162"/>
                    <a:pt x="55" y="167"/>
                  </a:cubicBezTo>
                  <a:cubicBezTo>
                    <a:pt x="53" y="169"/>
                    <a:pt x="52" y="172"/>
                    <a:pt x="49" y="171"/>
                  </a:cubicBezTo>
                  <a:cubicBezTo>
                    <a:pt x="46" y="170"/>
                    <a:pt x="39" y="169"/>
                    <a:pt x="36" y="170"/>
                  </a:cubicBezTo>
                  <a:cubicBezTo>
                    <a:pt x="35" y="171"/>
                    <a:pt x="42" y="179"/>
                    <a:pt x="43" y="181"/>
                  </a:cubicBezTo>
                  <a:cubicBezTo>
                    <a:pt x="45" y="184"/>
                    <a:pt x="42" y="195"/>
                    <a:pt x="40" y="198"/>
                  </a:cubicBezTo>
                  <a:cubicBezTo>
                    <a:pt x="40" y="198"/>
                    <a:pt x="35" y="200"/>
                    <a:pt x="33" y="201"/>
                  </a:cubicBezTo>
                  <a:cubicBezTo>
                    <a:pt x="30" y="204"/>
                    <a:pt x="30" y="205"/>
                    <a:pt x="29" y="210"/>
                  </a:cubicBezTo>
                  <a:cubicBezTo>
                    <a:pt x="29" y="214"/>
                    <a:pt x="28" y="216"/>
                    <a:pt x="25" y="213"/>
                  </a:cubicBezTo>
                  <a:cubicBezTo>
                    <a:pt x="22" y="210"/>
                    <a:pt x="18" y="225"/>
                    <a:pt x="17" y="227"/>
                  </a:cubicBezTo>
                  <a:cubicBezTo>
                    <a:pt x="13" y="233"/>
                    <a:pt x="5" y="242"/>
                    <a:pt x="8" y="249"/>
                  </a:cubicBezTo>
                  <a:cubicBezTo>
                    <a:pt x="9" y="253"/>
                    <a:pt x="8" y="257"/>
                    <a:pt x="7" y="261"/>
                  </a:cubicBezTo>
                  <a:cubicBezTo>
                    <a:pt x="6" y="264"/>
                    <a:pt x="0" y="268"/>
                    <a:pt x="0" y="270"/>
                  </a:cubicBezTo>
                  <a:cubicBezTo>
                    <a:pt x="4" y="271"/>
                    <a:pt x="4" y="282"/>
                    <a:pt x="6" y="286"/>
                  </a:cubicBezTo>
                  <a:cubicBezTo>
                    <a:pt x="7" y="290"/>
                    <a:pt x="10" y="295"/>
                    <a:pt x="12" y="300"/>
                  </a:cubicBezTo>
                  <a:cubicBezTo>
                    <a:pt x="27" y="303"/>
                    <a:pt x="14" y="295"/>
                    <a:pt x="22" y="288"/>
                  </a:cubicBezTo>
                  <a:cubicBezTo>
                    <a:pt x="25" y="286"/>
                    <a:pt x="24" y="279"/>
                    <a:pt x="28" y="279"/>
                  </a:cubicBezTo>
                  <a:cubicBezTo>
                    <a:pt x="34" y="279"/>
                    <a:pt x="30" y="283"/>
                    <a:pt x="30" y="288"/>
                  </a:cubicBezTo>
                  <a:cubicBezTo>
                    <a:pt x="34" y="288"/>
                    <a:pt x="35" y="284"/>
                    <a:pt x="40" y="286"/>
                  </a:cubicBezTo>
                  <a:cubicBezTo>
                    <a:pt x="45" y="287"/>
                    <a:pt x="46" y="276"/>
                    <a:pt x="52" y="276"/>
                  </a:cubicBezTo>
                  <a:cubicBezTo>
                    <a:pt x="60" y="276"/>
                    <a:pt x="60" y="271"/>
                    <a:pt x="68" y="275"/>
                  </a:cubicBezTo>
                  <a:cubicBezTo>
                    <a:pt x="71" y="277"/>
                    <a:pt x="75" y="278"/>
                    <a:pt x="77" y="276"/>
                  </a:cubicBezTo>
                  <a:cubicBezTo>
                    <a:pt x="79" y="275"/>
                    <a:pt x="82" y="268"/>
                    <a:pt x="82" y="26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49" name="Freeform 9">
              <a:extLst>
                <a:ext uri="{FF2B5EF4-FFF2-40B4-BE49-F238E27FC236}">
                  <a16:creationId xmlns:a16="http://schemas.microsoft.com/office/drawing/2014/main" id="{9CBCAED7-FBE1-DE44-9F2C-D80EE8A18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0934" y="3695089"/>
              <a:ext cx="1178820" cy="1338854"/>
            </a:xfrm>
            <a:custGeom>
              <a:avLst/>
              <a:gdLst>
                <a:gd name="T0" fmla="*/ 189 w 432"/>
                <a:gd name="T1" fmla="*/ 446 h 490"/>
                <a:gd name="T2" fmla="*/ 205 w 432"/>
                <a:gd name="T3" fmla="*/ 451 h 490"/>
                <a:gd name="T4" fmla="*/ 204 w 432"/>
                <a:gd name="T5" fmla="*/ 474 h 490"/>
                <a:gd name="T6" fmla="*/ 189 w 432"/>
                <a:gd name="T7" fmla="*/ 475 h 490"/>
                <a:gd name="T8" fmla="*/ 169 w 432"/>
                <a:gd name="T9" fmla="*/ 469 h 490"/>
                <a:gd name="T10" fmla="*/ 110 w 432"/>
                <a:gd name="T11" fmla="*/ 370 h 490"/>
                <a:gd name="T12" fmla="*/ 99 w 432"/>
                <a:gd name="T13" fmla="*/ 363 h 490"/>
                <a:gd name="T14" fmla="*/ 131 w 432"/>
                <a:gd name="T15" fmla="*/ 406 h 490"/>
                <a:gd name="T16" fmla="*/ 131 w 432"/>
                <a:gd name="T17" fmla="*/ 402 h 490"/>
                <a:gd name="T18" fmla="*/ 108 w 432"/>
                <a:gd name="T19" fmla="*/ 378 h 490"/>
                <a:gd name="T20" fmla="*/ 344 w 432"/>
                <a:gd name="T21" fmla="*/ 4 h 490"/>
                <a:gd name="T22" fmla="*/ 381 w 432"/>
                <a:gd name="T23" fmla="*/ 15 h 490"/>
                <a:gd name="T24" fmla="*/ 432 w 432"/>
                <a:gd name="T25" fmla="*/ 119 h 490"/>
                <a:gd name="T26" fmla="*/ 401 w 432"/>
                <a:gd name="T27" fmla="*/ 153 h 490"/>
                <a:gd name="T28" fmla="*/ 366 w 432"/>
                <a:gd name="T29" fmla="*/ 192 h 490"/>
                <a:gd name="T30" fmla="*/ 350 w 432"/>
                <a:gd name="T31" fmla="*/ 243 h 490"/>
                <a:gd name="T32" fmla="*/ 321 w 432"/>
                <a:gd name="T33" fmla="*/ 287 h 490"/>
                <a:gd name="T34" fmla="*/ 280 w 432"/>
                <a:gd name="T35" fmla="*/ 341 h 490"/>
                <a:gd name="T36" fmla="*/ 251 w 432"/>
                <a:gd name="T37" fmla="*/ 414 h 490"/>
                <a:gd name="T38" fmla="*/ 233 w 432"/>
                <a:gd name="T39" fmla="*/ 370 h 490"/>
                <a:gd name="T40" fmla="*/ 251 w 432"/>
                <a:gd name="T41" fmla="*/ 310 h 490"/>
                <a:gd name="T42" fmla="*/ 222 w 432"/>
                <a:gd name="T43" fmla="*/ 317 h 490"/>
                <a:gd name="T44" fmla="*/ 212 w 432"/>
                <a:gd name="T45" fmla="*/ 374 h 490"/>
                <a:gd name="T46" fmla="*/ 195 w 432"/>
                <a:gd name="T47" fmla="*/ 421 h 490"/>
                <a:gd name="T48" fmla="*/ 171 w 432"/>
                <a:gd name="T49" fmla="*/ 375 h 490"/>
                <a:gd name="T50" fmla="*/ 146 w 432"/>
                <a:gd name="T51" fmla="*/ 375 h 490"/>
                <a:gd name="T52" fmla="*/ 135 w 432"/>
                <a:gd name="T53" fmla="*/ 350 h 490"/>
                <a:gd name="T54" fmla="*/ 119 w 432"/>
                <a:gd name="T55" fmla="*/ 339 h 490"/>
                <a:gd name="T56" fmla="*/ 90 w 432"/>
                <a:gd name="T57" fmla="*/ 297 h 490"/>
                <a:gd name="T58" fmla="*/ 74 w 432"/>
                <a:gd name="T59" fmla="*/ 300 h 490"/>
                <a:gd name="T60" fmla="*/ 72 w 432"/>
                <a:gd name="T61" fmla="*/ 323 h 490"/>
                <a:gd name="T62" fmla="*/ 45 w 432"/>
                <a:gd name="T63" fmla="*/ 290 h 490"/>
                <a:gd name="T64" fmla="*/ 5 w 432"/>
                <a:gd name="T65" fmla="*/ 197 h 490"/>
                <a:gd name="T66" fmla="*/ 38 w 432"/>
                <a:gd name="T67" fmla="*/ 193 h 490"/>
                <a:gd name="T68" fmla="*/ 53 w 432"/>
                <a:gd name="T69" fmla="*/ 189 h 490"/>
                <a:gd name="T70" fmla="*/ 74 w 432"/>
                <a:gd name="T71" fmla="*/ 162 h 490"/>
                <a:gd name="T72" fmla="*/ 106 w 432"/>
                <a:gd name="T73" fmla="*/ 157 h 490"/>
                <a:gd name="T74" fmla="*/ 111 w 432"/>
                <a:gd name="T75" fmla="*/ 126 h 490"/>
                <a:gd name="T76" fmla="*/ 82 w 432"/>
                <a:gd name="T77" fmla="*/ 125 h 490"/>
                <a:gd name="T78" fmla="*/ 58 w 432"/>
                <a:gd name="T79" fmla="*/ 136 h 490"/>
                <a:gd name="T80" fmla="*/ 44 w 432"/>
                <a:gd name="T81" fmla="*/ 147 h 490"/>
                <a:gd name="T82" fmla="*/ 48 w 432"/>
                <a:gd name="T83" fmla="*/ 113 h 490"/>
                <a:gd name="T84" fmla="*/ 45 w 432"/>
                <a:gd name="T85" fmla="*/ 86 h 490"/>
                <a:gd name="T86" fmla="*/ 78 w 432"/>
                <a:gd name="T87" fmla="*/ 88 h 490"/>
                <a:gd name="T88" fmla="*/ 132 w 432"/>
                <a:gd name="T89" fmla="*/ 96 h 490"/>
                <a:gd name="T90" fmla="*/ 155 w 432"/>
                <a:gd name="T91" fmla="*/ 118 h 490"/>
                <a:gd name="T92" fmla="*/ 169 w 432"/>
                <a:gd name="T93" fmla="*/ 104 h 490"/>
                <a:gd name="T94" fmla="*/ 181 w 432"/>
                <a:gd name="T95" fmla="*/ 120 h 490"/>
                <a:gd name="T96" fmla="*/ 239 w 432"/>
                <a:gd name="T97" fmla="*/ 114 h 490"/>
                <a:gd name="T98" fmla="*/ 249 w 432"/>
                <a:gd name="T99" fmla="*/ 93 h 490"/>
                <a:gd name="T100" fmla="*/ 257 w 432"/>
                <a:gd name="T101" fmla="*/ 6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2" h="490">
                  <a:moveTo>
                    <a:pt x="173" y="460"/>
                  </a:moveTo>
                  <a:cubicBezTo>
                    <a:pt x="171" y="457"/>
                    <a:pt x="170" y="455"/>
                    <a:pt x="169" y="452"/>
                  </a:cubicBezTo>
                  <a:cubicBezTo>
                    <a:pt x="169" y="448"/>
                    <a:pt x="175" y="453"/>
                    <a:pt x="177" y="453"/>
                  </a:cubicBezTo>
                  <a:cubicBezTo>
                    <a:pt x="182" y="456"/>
                    <a:pt x="188" y="456"/>
                    <a:pt x="192" y="451"/>
                  </a:cubicBezTo>
                  <a:cubicBezTo>
                    <a:pt x="194" y="448"/>
                    <a:pt x="190" y="447"/>
                    <a:pt x="189" y="446"/>
                  </a:cubicBezTo>
                  <a:cubicBezTo>
                    <a:pt x="187" y="446"/>
                    <a:pt x="183" y="443"/>
                    <a:pt x="183" y="440"/>
                  </a:cubicBezTo>
                  <a:cubicBezTo>
                    <a:pt x="185" y="440"/>
                    <a:pt x="187" y="441"/>
                    <a:pt x="190" y="441"/>
                  </a:cubicBezTo>
                  <a:cubicBezTo>
                    <a:pt x="193" y="442"/>
                    <a:pt x="197" y="441"/>
                    <a:pt x="200" y="443"/>
                  </a:cubicBezTo>
                  <a:cubicBezTo>
                    <a:pt x="202" y="445"/>
                    <a:pt x="203" y="450"/>
                    <a:pt x="205" y="450"/>
                  </a:cubicBezTo>
                  <a:cubicBezTo>
                    <a:pt x="205" y="451"/>
                    <a:pt x="205" y="451"/>
                    <a:pt x="205" y="451"/>
                  </a:cubicBezTo>
                  <a:cubicBezTo>
                    <a:pt x="205" y="452"/>
                    <a:pt x="201" y="452"/>
                    <a:pt x="202" y="454"/>
                  </a:cubicBezTo>
                  <a:cubicBezTo>
                    <a:pt x="204" y="461"/>
                    <a:pt x="205" y="454"/>
                    <a:pt x="209" y="457"/>
                  </a:cubicBezTo>
                  <a:cubicBezTo>
                    <a:pt x="211" y="458"/>
                    <a:pt x="217" y="465"/>
                    <a:pt x="214" y="467"/>
                  </a:cubicBezTo>
                  <a:cubicBezTo>
                    <a:pt x="212" y="469"/>
                    <a:pt x="213" y="472"/>
                    <a:pt x="210" y="472"/>
                  </a:cubicBezTo>
                  <a:cubicBezTo>
                    <a:pt x="208" y="472"/>
                    <a:pt x="206" y="474"/>
                    <a:pt x="204" y="474"/>
                  </a:cubicBezTo>
                  <a:cubicBezTo>
                    <a:pt x="204" y="475"/>
                    <a:pt x="206" y="477"/>
                    <a:pt x="206" y="479"/>
                  </a:cubicBezTo>
                  <a:cubicBezTo>
                    <a:pt x="206" y="480"/>
                    <a:pt x="208" y="481"/>
                    <a:pt x="210" y="482"/>
                  </a:cubicBezTo>
                  <a:cubicBezTo>
                    <a:pt x="210" y="484"/>
                    <a:pt x="210" y="489"/>
                    <a:pt x="206" y="489"/>
                  </a:cubicBezTo>
                  <a:cubicBezTo>
                    <a:pt x="203" y="489"/>
                    <a:pt x="199" y="490"/>
                    <a:pt x="196" y="490"/>
                  </a:cubicBezTo>
                  <a:cubicBezTo>
                    <a:pt x="192" y="490"/>
                    <a:pt x="190" y="478"/>
                    <a:pt x="189" y="475"/>
                  </a:cubicBezTo>
                  <a:cubicBezTo>
                    <a:pt x="189" y="474"/>
                    <a:pt x="189" y="468"/>
                    <a:pt x="187" y="469"/>
                  </a:cubicBezTo>
                  <a:cubicBezTo>
                    <a:pt x="186" y="470"/>
                    <a:pt x="184" y="472"/>
                    <a:pt x="183" y="472"/>
                  </a:cubicBezTo>
                  <a:cubicBezTo>
                    <a:pt x="182" y="474"/>
                    <a:pt x="184" y="476"/>
                    <a:pt x="181" y="478"/>
                  </a:cubicBezTo>
                  <a:cubicBezTo>
                    <a:pt x="180" y="479"/>
                    <a:pt x="174" y="481"/>
                    <a:pt x="172" y="481"/>
                  </a:cubicBezTo>
                  <a:cubicBezTo>
                    <a:pt x="169" y="481"/>
                    <a:pt x="169" y="472"/>
                    <a:pt x="169" y="469"/>
                  </a:cubicBezTo>
                  <a:cubicBezTo>
                    <a:pt x="170" y="469"/>
                    <a:pt x="172" y="468"/>
                    <a:pt x="173" y="468"/>
                  </a:cubicBezTo>
                  <a:cubicBezTo>
                    <a:pt x="173" y="467"/>
                    <a:pt x="174" y="463"/>
                    <a:pt x="174" y="463"/>
                  </a:cubicBezTo>
                  <a:cubicBezTo>
                    <a:pt x="173" y="460"/>
                    <a:pt x="173" y="460"/>
                    <a:pt x="173" y="460"/>
                  </a:cubicBezTo>
                  <a:close/>
                  <a:moveTo>
                    <a:pt x="108" y="375"/>
                  </a:moveTo>
                  <a:cubicBezTo>
                    <a:pt x="110" y="374"/>
                    <a:pt x="113" y="372"/>
                    <a:pt x="110" y="370"/>
                  </a:cubicBezTo>
                  <a:cubicBezTo>
                    <a:pt x="108" y="369"/>
                    <a:pt x="113" y="365"/>
                    <a:pt x="113" y="362"/>
                  </a:cubicBezTo>
                  <a:cubicBezTo>
                    <a:pt x="113" y="362"/>
                    <a:pt x="113" y="362"/>
                    <a:pt x="113" y="362"/>
                  </a:cubicBezTo>
                  <a:cubicBezTo>
                    <a:pt x="111" y="362"/>
                    <a:pt x="109" y="364"/>
                    <a:pt x="107" y="363"/>
                  </a:cubicBezTo>
                  <a:cubicBezTo>
                    <a:pt x="104" y="363"/>
                    <a:pt x="101" y="362"/>
                    <a:pt x="99" y="363"/>
                  </a:cubicBezTo>
                  <a:cubicBezTo>
                    <a:pt x="99" y="363"/>
                    <a:pt x="99" y="363"/>
                    <a:pt x="99" y="363"/>
                  </a:cubicBezTo>
                  <a:cubicBezTo>
                    <a:pt x="98" y="364"/>
                    <a:pt x="92" y="368"/>
                    <a:pt x="94" y="370"/>
                  </a:cubicBezTo>
                  <a:cubicBezTo>
                    <a:pt x="99" y="374"/>
                    <a:pt x="99" y="380"/>
                    <a:pt x="102" y="385"/>
                  </a:cubicBezTo>
                  <a:cubicBezTo>
                    <a:pt x="104" y="390"/>
                    <a:pt x="110" y="402"/>
                    <a:pt x="114" y="404"/>
                  </a:cubicBezTo>
                  <a:cubicBezTo>
                    <a:pt x="117" y="405"/>
                    <a:pt x="119" y="408"/>
                    <a:pt x="122" y="408"/>
                  </a:cubicBezTo>
                  <a:cubicBezTo>
                    <a:pt x="123" y="408"/>
                    <a:pt x="130" y="403"/>
                    <a:pt x="131" y="406"/>
                  </a:cubicBezTo>
                  <a:cubicBezTo>
                    <a:pt x="132" y="407"/>
                    <a:pt x="129" y="411"/>
                    <a:pt x="129" y="412"/>
                  </a:cubicBezTo>
                  <a:cubicBezTo>
                    <a:pt x="128" y="415"/>
                    <a:pt x="130" y="414"/>
                    <a:pt x="132" y="414"/>
                  </a:cubicBezTo>
                  <a:cubicBezTo>
                    <a:pt x="135" y="414"/>
                    <a:pt x="138" y="417"/>
                    <a:pt x="141" y="416"/>
                  </a:cubicBezTo>
                  <a:cubicBezTo>
                    <a:pt x="146" y="413"/>
                    <a:pt x="144" y="410"/>
                    <a:pt x="143" y="407"/>
                  </a:cubicBezTo>
                  <a:cubicBezTo>
                    <a:pt x="139" y="405"/>
                    <a:pt x="136" y="402"/>
                    <a:pt x="131" y="402"/>
                  </a:cubicBezTo>
                  <a:cubicBezTo>
                    <a:pt x="128" y="402"/>
                    <a:pt x="124" y="402"/>
                    <a:pt x="121" y="402"/>
                  </a:cubicBezTo>
                  <a:cubicBezTo>
                    <a:pt x="119" y="402"/>
                    <a:pt x="118" y="398"/>
                    <a:pt x="117" y="397"/>
                  </a:cubicBezTo>
                  <a:cubicBezTo>
                    <a:pt x="113" y="394"/>
                    <a:pt x="111" y="396"/>
                    <a:pt x="110" y="391"/>
                  </a:cubicBezTo>
                  <a:cubicBezTo>
                    <a:pt x="109" y="389"/>
                    <a:pt x="108" y="383"/>
                    <a:pt x="110" y="383"/>
                  </a:cubicBezTo>
                  <a:cubicBezTo>
                    <a:pt x="110" y="382"/>
                    <a:pt x="108" y="379"/>
                    <a:pt x="108" y="378"/>
                  </a:cubicBezTo>
                  <a:cubicBezTo>
                    <a:pt x="108" y="375"/>
                    <a:pt x="108" y="375"/>
                    <a:pt x="108" y="375"/>
                  </a:cubicBezTo>
                  <a:close/>
                  <a:moveTo>
                    <a:pt x="265" y="27"/>
                  </a:moveTo>
                  <a:cubicBezTo>
                    <a:pt x="279" y="21"/>
                    <a:pt x="279" y="21"/>
                    <a:pt x="279" y="21"/>
                  </a:cubicBezTo>
                  <a:cubicBezTo>
                    <a:pt x="288" y="21"/>
                    <a:pt x="295" y="8"/>
                    <a:pt x="300" y="9"/>
                  </a:cubicBezTo>
                  <a:cubicBezTo>
                    <a:pt x="316" y="13"/>
                    <a:pt x="327" y="0"/>
                    <a:pt x="344" y="4"/>
                  </a:cubicBezTo>
                  <a:cubicBezTo>
                    <a:pt x="347" y="5"/>
                    <a:pt x="363" y="6"/>
                    <a:pt x="363" y="8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5" y="25"/>
                    <a:pt x="378" y="24"/>
                    <a:pt x="379" y="25"/>
                  </a:cubicBezTo>
                  <a:cubicBezTo>
                    <a:pt x="380" y="25"/>
                    <a:pt x="380" y="21"/>
                    <a:pt x="380" y="20"/>
                  </a:cubicBezTo>
                  <a:cubicBezTo>
                    <a:pt x="380" y="19"/>
                    <a:pt x="381" y="16"/>
                    <a:pt x="381" y="15"/>
                  </a:cubicBezTo>
                  <a:cubicBezTo>
                    <a:pt x="390" y="15"/>
                    <a:pt x="388" y="15"/>
                    <a:pt x="392" y="23"/>
                  </a:cubicBezTo>
                  <a:cubicBezTo>
                    <a:pt x="396" y="31"/>
                    <a:pt x="425" y="58"/>
                    <a:pt x="429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1" y="122"/>
                    <a:pt x="426" y="130"/>
                    <a:pt x="424" y="132"/>
                  </a:cubicBezTo>
                  <a:cubicBezTo>
                    <a:pt x="422" y="136"/>
                    <a:pt x="418" y="141"/>
                    <a:pt x="415" y="145"/>
                  </a:cubicBezTo>
                  <a:cubicBezTo>
                    <a:pt x="412" y="146"/>
                    <a:pt x="408" y="146"/>
                    <a:pt x="405" y="147"/>
                  </a:cubicBezTo>
                  <a:cubicBezTo>
                    <a:pt x="401" y="154"/>
                    <a:pt x="401" y="154"/>
                    <a:pt x="401" y="154"/>
                  </a:cubicBezTo>
                  <a:cubicBezTo>
                    <a:pt x="401" y="153"/>
                    <a:pt x="401" y="153"/>
                    <a:pt x="401" y="153"/>
                  </a:cubicBezTo>
                  <a:cubicBezTo>
                    <a:pt x="400" y="153"/>
                    <a:pt x="395" y="159"/>
                    <a:pt x="392" y="159"/>
                  </a:cubicBezTo>
                  <a:cubicBezTo>
                    <a:pt x="391" y="163"/>
                    <a:pt x="396" y="165"/>
                    <a:pt x="395" y="171"/>
                  </a:cubicBezTo>
                  <a:cubicBezTo>
                    <a:pt x="394" y="174"/>
                    <a:pt x="387" y="180"/>
                    <a:pt x="383" y="180"/>
                  </a:cubicBezTo>
                  <a:cubicBezTo>
                    <a:pt x="380" y="180"/>
                    <a:pt x="377" y="182"/>
                    <a:pt x="376" y="184"/>
                  </a:cubicBezTo>
                  <a:cubicBezTo>
                    <a:pt x="373" y="187"/>
                    <a:pt x="370" y="191"/>
                    <a:pt x="366" y="192"/>
                  </a:cubicBezTo>
                  <a:cubicBezTo>
                    <a:pt x="360" y="193"/>
                    <a:pt x="356" y="192"/>
                    <a:pt x="351" y="197"/>
                  </a:cubicBezTo>
                  <a:cubicBezTo>
                    <a:pt x="343" y="207"/>
                    <a:pt x="356" y="214"/>
                    <a:pt x="354" y="217"/>
                  </a:cubicBezTo>
                  <a:cubicBezTo>
                    <a:pt x="352" y="219"/>
                    <a:pt x="345" y="219"/>
                    <a:pt x="342" y="220"/>
                  </a:cubicBezTo>
                  <a:cubicBezTo>
                    <a:pt x="337" y="222"/>
                    <a:pt x="339" y="234"/>
                    <a:pt x="342" y="236"/>
                  </a:cubicBezTo>
                  <a:cubicBezTo>
                    <a:pt x="346" y="240"/>
                    <a:pt x="351" y="236"/>
                    <a:pt x="350" y="243"/>
                  </a:cubicBezTo>
                  <a:cubicBezTo>
                    <a:pt x="349" y="248"/>
                    <a:pt x="348" y="251"/>
                    <a:pt x="342" y="249"/>
                  </a:cubicBezTo>
                  <a:cubicBezTo>
                    <a:pt x="333" y="247"/>
                    <a:pt x="329" y="263"/>
                    <a:pt x="329" y="270"/>
                  </a:cubicBezTo>
                  <a:cubicBezTo>
                    <a:pt x="328" y="277"/>
                    <a:pt x="334" y="277"/>
                    <a:pt x="336" y="283"/>
                  </a:cubicBezTo>
                  <a:cubicBezTo>
                    <a:pt x="334" y="283"/>
                    <a:pt x="332" y="280"/>
                    <a:pt x="328" y="281"/>
                  </a:cubicBezTo>
                  <a:cubicBezTo>
                    <a:pt x="326" y="282"/>
                    <a:pt x="323" y="285"/>
                    <a:pt x="321" y="287"/>
                  </a:cubicBezTo>
                  <a:cubicBezTo>
                    <a:pt x="318" y="290"/>
                    <a:pt x="319" y="305"/>
                    <a:pt x="324" y="305"/>
                  </a:cubicBezTo>
                  <a:cubicBezTo>
                    <a:pt x="324" y="308"/>
                    <a:pt x="301" y="315"/>
                    <a:pt x="298" y="316"/>
                  </a:cubicBezTo>
                  <a:cubicBezTo>
                    <a:pt x="295" y="317"/>
                    <a:pt x="294" y="319"/>
                    <a:pt x="291" y="321"/>
                  </a:cubicBezTo>
                  <a:cubicBezTo>
                    <a:pt x="288" y="326"/>
                    <a:pt x="288" y="330"/>
                    <a:pt x="288" y="335"/>
                  </a:cubicBezTo>
                  <a:cubicBezTo>
                    <a:pt x="287" y="335"/>
                    <a:pt x="281" y="339"/>
                    <a:pt x="280" y="341"/>
                  </a:cubicBezTo>
                  <a:cubicBezTo>
                    <a:pt x="278" y="345"/>
                    <a:pt x="273" y="346"/>
                    <a:pt x="272" y="350"/>
                  </a:cubicBezTo>
                  <a:cubicBezTo>
                    <a:pt x="270" y="359"/>
                    <a:pt x="273" y="369"/>
                    <a:pt x="272" y="379"/>
                  </a:cubicBezTo>
                  <a:cubicBezTo>
                    <a:pt x="271" y="387"/>
                    <a:pt x="263" y="384"/>
                    <a:pt x="262" y="387"/>
                  </a:cubicBezTo>
                  <a:cubicBezTo>
                    <a:pt x="261" y="393"/>
                    <a:pt x="264" y="402"/>
                    <a:pt x="271" y="404"/>
                  </a:cubicBezTo>
                  <a:cubicBezTo>
                    <a:pt x="271" y="410"/>
                    <a:pt x="256" y="414"/>
                    <a:pt x="251" y="414"/>
                  </a:cubicBezTo>
                  <a:cubicBezTo>
                    <a:pt x="252" y="411"/>
                    <a:pt x="256" y="404"/>
                    <a:pt x="259" y="408"/>
                  </a:cubicBezTo>
                  <a:cubicBezTo>
                    <a:pt x="261" y="410"/>
                    <a:pt x="261" y="408"/>
                    <a:pt x="260" y="407"/>
                  </a:cubicBezTo>
                  <a:cubicBezTo>
                    <a:pt x="257" y="399"/>
                    <a:pt x="251" y="396"/>
                    <a:pt x="245" y="391"/>
                  </a:cubicBezTo>
                  <a:cubicBezTo>
                    <a:pt x="238" y="386"/>
                    <a:pt x="242" y="385"/>
                    <a:pt x="239" y="378"/>
                  </a:cubicBezTo>
                  <a:cubicBezTo>
                    <a:pt x="237" y="375"/>
                    <a:pt x="234" y="373"/>
                    <a:pt x="233" y="370"/>
                  </a:cubicBezTo>
                  <a:cubicBezTo>
                    <a:pt x="231" y="366"/>
                    <a:pt x="231" y="361"/>
                    <a:pt x="228" y="358"/>
                  </a:cubicBezTo>
                  <a:cubicBezTo>
                    <a:pt x="226" y="356"/>
                    <a:pt x="217" y="351"/>
                    <a:pt x="217" y="351"/>
                  </a:cubicBezTo>
                  <a:cubicBezTo>
                    <a:pt x="222" y="349"/>
                    <a:pt x="227" y="348"/>
                    <a:pt x="233" y="346"/>
                  </a:cubicBezTo>
                  <a:cubicBezTo>
                    <a:pt x="239" y="344"/>
                    <a:pt x="246" y="345"/>
                    <a:pt x="251" y="340"/>
                  </a:cubicBezTo>
                  <a:cubicBezTo>
                    <a:pt x="259" y="332"/>
                    <a:pt x="254" y="319"/>
                    <a:pt x="251" y="310"/>
                  </a:cubicBezTo>
                  <a:cubicBezTo>
                    <a:pt x="248" y="300"/>
                    <a:pt x="244" y="302"/>
                    <a:pt x="236" y="299"/>
                  </a:cubicBezTo>
                  <a:cubicBezTo>
                    <a:pt x="233" y="297"/>
                    <a:pt x="231" y="295"/>
                    <a:pt x="228" y="294"/>
                  </a:cubicBezTo>
                  <a:cubicBezTo>
                    <a:pt x="223" y="291"/>
                    <a:pt x="225" y="297"/>
                    <a:pt x="226" y="300"/>
                  </a:cubicBezTo>
                  <a:cubicBezTo>
                    <a:pt x="226" y="304"/>
                    <a:pt x="223" y="307"/>
                    <a:pt x="222" y="311"/>
                  </a:cubicBezTo>
                  <a:cubicBezTo>
                    <a:pt x="221" y="313"/>
                    <a:pt x="222" y="314"/>
                    <a:pt x="222" y="317"/>
                  </a:cubicBezTo>
                  <a:cubicBezTo>
                    <a:pt x="222" y="325"/>
                    <a:pt x="219" y="327"/>
                    <a:pt x="215" y="333"/>
                  </a:cubicBezTo>
                  <a:cubicBezTo>
                    <a:pt x="211" y="335"/>
                    <a:pt x="209" y="338"/>
                    <a:pt x="204" y="340"/>
                  </a:cubicBezTo>
                  <a:cubicBezTo>
                    <a:pt x="200" y="341"/>
                    <a:pt x="200" y="346"/>
                    <a:pt x="197" y="348"/>
                  </a:cubicBezTo>
                  <a:cubicBezTo>
                    <a:pt x="196" y="349"/>
                    <a:pt x="192" y="349"/>
                    <a:pt x="192" y="351"/>
                  </a:cubicBezTo>
                  <a:cubicBezTo>
                    <a:pt x="191" y="352"/>
                    <a:pt x="211" y="368"/>
                    <a:pt x="212" y="374"/>
                  </a:cubicBezTo>
                  <a:cubicBezTo>
                    <a:pt x="213" y="382"/>
                    <a:pt x="197" y="381"/>
                    <a:pt x="205" y="386"/>
                  </a:cubicBezTo>
                  <a:cubicBezTo>
                    <a:pt x="211" y="389"/>
                    <a:pt x="208" y="407"/>
                    <a:pt x="198" y="401"/>
                  </a:cubicBezTo>
                  <a:cubicBezTo>
                    <a:pt x="191" y="398"/>
                    <a:pt x="199" y="410"/>
                    <a:pt x="200" y="411"/>
                  </a:cubicBezTo>
                  <a:cubicBezTo>
                    <a:pt x="202" y="414"/>
                    <a:pt x="211" y="425"/>
                    <a:pt x="210" y="428"/>
                  </a:cubicBezTo>
                  <a:cubicBezTo>
                    <a:pt x="209" y="431"/>
                    <a:pt x="199" y="422"/>
                    <a:pt x="195" y="421"/>
                  </a:cubicBezTo>
                  <a:cubicBezTo>
                    <a:pt x="189" y="421"/>
                    <a:pt x="182" y="411"/>
                    <a:pt x="180" y="405"/>
                  </a:cubicBezTo>
                  <a:cubicBezTo>
                    <a:pt x="177" y="390"/>
                    <a:pt x="165" y="405"/>
                    <a:pt x="159" y="396"/>
                  </a:cubicBezTo>
                  <a:cubicBezTo>
                    <a:pt x="157" y="394"/>
                    <a:pt x="172" y="394"/>
                    <a:pt x="173" y="387"/>
                  </a:cubicBezTo>
                  <a:cubicBezTo>
                    <a:pt x="174" y="386"/>
                    <a:pt x="178" y="385"/>
                    <a:pt x="176" y="382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69" y="374"/>
                    <a:pt x="166" y="376"/>
                    <a:pt x="165" y="375"/>
                  </a:cubicBezTo>
                  <a:cubicBezTo>
                    <a:pt x="163" y="373"/>
                    <a:pt x="166" y="368"/>
                    <a:pt x="162" y="368"/>
                  </a:cubicBezTo>
                  <a:cubicBezTo>
                    <a:pt x="156" y="368"/>
                    <a:pt x="152" y="369"/>
                    <a:pt x="157" y="360"/>
                  </a:cubicBezTo>
                  <a:cubicBezTo>
                    <a:pt x="164" y="349"/>
                    <a:pt x="147" y="360"/>
                    <a:pt x="146" y="362"/>
                  </a:cubicBezTo>
                  <a:cubicBezTo>
                    <a:pt x="143" y="366"/>
                    <a:pt x="148" y="373"/>
                    <a:pt x="146" y="375"/>
                  </a:cubicBezTo>
                  <a:cubicBezTo>
                    <a:pt x="144" y="375"/>
                    <a:pt x="142" y="374"/>
                    <a:pt x="140" y="374"/>
                  </a:cubicBezTo>
                  <a:cubicBezTo>
                    <a:pt x="137" y="374"/>
                    <a:pt x="133" y="375"/>
                    <a:pt x="131" y="374"/>
                  </a:cubicBezTo>
                  <a:cubicBezTo>
                    <a:pt x="127" y="373"/>
                    <a:pt x="133" y="365"/>
                    <a:pt x="134" y="363"/>
                  </a:cubicBezTo>
                  <a:cubicBezTo>
                    <a:pt x="134" y="359"/>
                    <a:pt x="137" y="361"/>
                    <a:pt x="138" y="358"/>
                  </a:cubicBezTo>
                  <a:cubicBezTo>
                    <a:pt x="137" y="356"/>
                    <a:pt x="139" y="350"/>
                    <a:pt x="135" y="350"/>
                  </a:cubicBezTo>
                  <a:cubicBezTo>
                    <a:pt x="132" y="350"/>
                    <a:pt x="127" y="352"/>
                    <a:pt x="124" y="350"/>
                  </a:cubicBezTo>
                  <a:cubicBezTo>
                    <a:pt x="118" y="344"/>
                    <a:pt x="112" y="338"/>
                    <a:pt x="102" y="340"/>
                  </a:cubicBezTo>
                  <a:cubicBezTo>
                    <a:pt x="96" y="341"/>
                    <a:pt x="94" y="338"/>
                    <a:pt x="100" y="336"/>
                  </a:cubicBezTo>
                  <a:cubicBezTo>
                    <a:pt x="105" y="334"/>
                    <a:pt x="106" y="324"/>
                    <a:pt x="109" y="329"/>
                  </a:cubicBezTo>
                  <a:cubicBezTo>
                    <a:pt x="111" y="333"/>
                    <a:pt x="115" y="337"/>
                    <a:pt x="119" y="339"/>
                  </a:cubicBezTo>
                  <a:cubicBezTo>
                    <a:pt x="124" y="342"/>
                    <a:pt x="124" y="340"/>
                    <a:pt x="122" y="335"/>
                  </a:cubicBezTo>
                  <a:cubicBezTo>
                    <a:pt x="120" y="333"/>
                    <a:pt x="118" y="324"/>
                    <a:pt x="115" y="326"/>
                  </a:cubicBezTo>
                  <a:cubicBezTo>
                    <a:pt x="110" y="330"/>
                    <a:pt x="111" y="321"/>
                    <a:pt x="110" y="318"/>
                  </a:cubicBezTo>
                  <a:cubicBezTo>
                    <a:pt x="110" y="314"/>
                    <a:pt x="105" y="310"/>
                    <a:pt x="102" y="308"/>
                  </a:cubicBezTo>
                  <a:cubicBezTo>
                    <a:pt x="100" y="306"/>
                    <a:pt x="91" y="295"/>
                    <a:pt x="90" y="297"/>
                  </a:cubicBezTo>
                  <a:cubicBezTo>
                    <a:pt x="89" y="298"/>
                    <a:pt x="86" y="306"/>
                    <a:pt x="85" y="304"/>
                  </a:cubicBezTo>
                  <a:cubicBezTo>
                    <a:pt x="79" y="300"/>
                    <a:pt x="86" y="285"/>
                    <a:pt x="82" y="280"/>
                  </a:cubicBezTo>
                  <a:cubicBezTo>
                    <a:pt x="82" y="279"/>
                    <a:pt x="76" y="277"/>
                    <a:pt x="75" y="278"/>
                  </a:cubicBezTo>
                  <a:cubicBezTo>
                    <a:pt x="73" y="280"/>
                    <a:pt x="77" y="284"/>
                    <a:pt x="75" y="287"/>
                  </a:cubicBezTo>
                  <a:cubicBezTo>
                    <a:pt x="74" y="290"/>
                    <a:pt x="74" y="296"/>
                    <a:pt x="74" y="300"/>
                  </a:cubicBezTo>
                  <a:cubicBezTo>
                    <a:pt x="74" y="310"/>
                    <a:pt x="82" y="317"/>
                    <a:pt x="81" y="328"/>
                  </a:cubicBezTo>
                  <a:cubicBezTo>
                    <a:pt x="81" y="335"/>
                    <a:pt x="78" y="344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1" y="336"/>
                    <a:pt x="71" y="336"/>
                    <a:pt x="71" y="336"/>
                  </a:cubicBezTo>
                  <a:cubicBezTo>
                    <a:pt x="69" y="331"/>
                    <a:pt x="71" y="328"/>
                    <a:pt x="72" y="323"/>
                  </a:cubicBezTo>
                  <a:cubicBezTo>
                    <a:pt x="70" y="318"/>
                    <a:pt x="66" y="313"/>
                    <a:pt x="63" y="308"/>
                  </a:cubicBezTo>
                  <a:cubicBezTo>
                    <a:pt x="59" y="304"/>
                    <a:pt x="58" y="299"/>
                    <a:pt x="53" y="296"/>
                  </a:cubicBezTo>
                  <a:cubicBezTo>
                    <a:pt x="51" y="296"/>
                    <a:pt x="49" y="297"/>
                    <a:pt x="47" y="296"/>
                  </a:cubicBezTo>
                  <a:cubicBezTo>
                    <a:pt x="47" y="296"/>
                    <a:pt x="47" y="296"/>
                    <a:pt x="47" y="296"/>
                  </a:cubicBezTo>
                  <a:cubicBezTo>
                    <a:pt x="46" y="294"/>
                    <a:pt x="45" y="292"/>
                    <a:pt x="45" y="290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36" y="278"/>
                    <a:pt x="40" y="268"/>
                    <a:pt x="36" y="256"/>
                  </a:cubicBezTo>
                  <a:cubicBezTo>
                    <a:pt x="26" y="241"/>
                    <a:pt x="16" y="225"/>
                    <a:pt x="8" y="209"/>
                  </a:cubicBezTo>
                  <a:cubicBezTo>
                    <a:pt x="7" y="205"/>
                    <a:pt x="0" y="200"/>
                    <a:pt x="5" y="197"/>
                  </a:cubicBezTo>
                  <a:cubicBezTo>
                    <a:pt x="12" y="193"/>
                    <a:pt x="6" y="187"/>
                    <a:pt x="12" y="187"/>
                  </a:cubicBezTo>
                  <a:cubicBezTo>
                    <a:pt x="15" y="187"/>
                    <a:pt x="17" y="189"/>
                    <a:pt x="20" y="188"/>
                  </a:cubicBezTo>
                  <a:cubicBezTo>
                    <a:pt x="23" y="187"/>
                    <a:pt x="27" y="186"/>
                    <a:pt x="30" y="185"/>
                  </a:cubicBezTo>
                  <a:cubicBezTo>
                    <a:pt x="34" y="183"/>
                    <a:pt x="34" y="181"/>
                    <a:pt x="37" y="184"/>
                  </a:cubicBezTo>
                  <a:cubicBezTo>
                    <a:pt x="40" y="188"/>
                    <a:pt x="40" y="188"/>
                    <a:pt x="38" y="193"/>
                  </a:cubicBezTo>
                  <a:cubicBezTo>
                    <a:pt x="37" y="198"/>
                    <a:pt x="34" y="205"/>
                    <a:pt x="34" y="209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1" y="196"/>
                    <a:pt x="43" y="194"/>
                    <a:pt x="46" y="191"/>
                  </a:cubicBezTo>
                  <a:cubicBezTo>
                    <a:pt x="50" y="186"/>
                    <a:pt x="49" y="189"/>
                    <a:pt x="53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7"/>
                    <a:pt x="52" y="183"/>
                    <a:pt x="52" y="182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6" y="156"/>
                    <a:pt x="67" y="171"/>
                    <a:pt x="68" y="175"/>
                  </a:cubicBezTo>
                  <a:cubicBezTo>
                    <a:pt x="68" y="175"/>
                    <a:pt x="69" y="175"/>
                    <a:pt x="69" y="175"/>
                  </a:cubicBezTo>
                  <a:cubicBezTo>
                    <a:pt x="69" y="172"/>
                    <a:pt x="70" y="162"/>
                    <a:pt x="74" y="162"/>
                  </a:cubicBezTo>
                  <a:cubicBezTo>
                    <a:pt x="77" y="162"/>
                    <a:pt x="77" y="174"/>
                    <a:pt x="82" y="174"/>
                  </a:cubicBezTo>
                  <a:cubicBezTo>
                    <a:pt x="86" y="175"/>
                    <a:pt x="85" y="168"/>
                    <a:pt x="84" y="165"/>
                  </a:cubicBezTo>
                  <a:cubicBezTo>
                    <a:pt x="83" y="164"/>
                    <a:pt x="79" y="148"/>
                    <a:pt x="82" y="154"/>
                  </a:cubicBezTo>
                  <a:cubicBezTo>
                    <a:pt x="85" y="158"/>
                    <a:pt x="95" y="167"/>
                    <a:pt x="100" y="163"/>
                  </a:cubicBezTo>
                  <a:cubicBezTo>
                    <a:pt x="101" y="162"/>
                    <a:pt x="106" y="158"/>
                    <a:pt x="106" y="157"/>
                  </a:cubicBezTo>
                  <a:cubicBezTo>
                    <a:pt x="102" y="157"/>
                    <a:pt x="98" y="159"/>
                    <a:pt x="94" y="158"/>
                  </a:cubicBezTo>
                  <a:cubicBezTo>
                    <a:pt x="94" y="158"/>
                    <a:pt x="90" y="148"/>
                    <a:pt x="89" y="147"/>
                  </a:cubicBezTo>
                  <a:cubicBezTo>
                    <a:pt x="82" y="139"/>
                    <a:pt x="103" y="140"/>
                    <a:pt x="108" y="137"/>
                  </a:cubicBezTo>
                  <a:cubicBezTo>
                    <a:pt x="110" y="134"/>
                    <a:pt x="111" y="137"/>
                    <a:pt x="113" y="137"/>
                  </a:cubicBezTo>
                  <a:cubicBezTo>
                    <a:pt x="113" y="133"/>
                    <a:pt x="111" y="130"/>
                    <a:pt x="111" y="126"/>
                  </a:cubicBezTo>
                  <a:cubicBezTo>
                    <a:pt x="111" y="122"/>
                    <a:pt x="117" y="120"/>
                    <a:pt x="117" y="118"/>
                  </a:cubicBezTo>
                  <a:cubicBezTo>
                    <a:pt x="103" y="113"/>
                    <a:pt x="109" y="135"/>
                    <a:pt x="100" y="132"/>
                  </a:cubicBezTo>
                  <a:cubicBezTo>
                    <a:pt x="95" y="131"/>
                    <a:pt x="94" y="132"/>
                    <a:pt x="90" y="132"/>
                  </a:cubicBezTo>
                  <a:cubicBezTo>
                    <a:pt x="88" y="132"/>
                    <a:pt x="92" y="121"/>
                    <a:pt x="93" y="119"/>
                  </a:cubicBezTo>
                  <a:cubicBezTo>
                    <a:pt x="95" y="113"/>
                    <a:pt x="86" y="128"/>
                    <a:pt x="82" y="125"/>
                  </a:cubicBezTo>
                  <a:cubicBezTo>
                    <a:pt x="79" y="123"/>
                    <a:pt x="78" y="120"/>
                    <a:pt x="78" y="126"/>
                  </a:cubicBezTo>
                  <a:cubicBezTo>
                    <a:pt x="78" y="129"/>
                    <a:pt x="80" y="136"/>
                    <a:pt x="78" y="139"/>
                  </a:cubicBezTo>
                  <a:cubicBezTo>
                    <a:pt x="77" y="140"/>
                    <a:pt x="68" y="142"/>
                    <a:pt x="67" y="141"/>
                  </a:cubicBezTo>
                  <a:cubicBezTo>
                    <a:pt x="65" y="139"/>
                    <a:pt x="65" y="125"/>
                    <a:pt x="63" y="125"/>
                  </a:cubicBezTo>
                  <a:cubicBezTo>
                    <a:pt x="62" y="128"/>
                    <a:pt x="59" y="132"/>
                    <a:pt x="58" y="136"/>
                  </a:cubicBezTo>
                  <a:cubicBezTo>
                    <a:pt x="58" y="137"/>
                    <a:pt x="58" y="146"/>
                    <a:pt x="56" y="142"/>
                  </a:cubicBezTo>
                  <a:cubicBezTo>
                    <a:pt x="53" y="139"/>
                    <a:pt x="51" y="129"/>
                    <a:pt x="50" y="125"/>
                  </a:cubicBezTo>
                  <a:cubicBezTo>
                    <a:pt x="48" y="118"/>
                    <a:pt x="49" y="119"/>
                    <a:pt x="47" y="125"/>
                  </a:cubicBezTo>
                  <a:cubicBezTo>
                    <a:pt x="44" y="133"/>
                    <a:pt x="47" y="139"/>
                    <a:pt x="46" y="146"/>
                  </a:cubicBezTo>
                  <a:cubicBezTo>
                    <a:pt x="46" y="149"/>
                    <a:pt x="43" y="150"/>
                    <a:pt x="44" y="147"/>
                  </a:cubicBezTo>
                  <a:cubicBezTo>
                    <a:pt x="44" y="145"/>
                    <a:pt x="44" y="143"/>
                    <a:pt x="44" y="140"/>
                  </a:cubicBezTo>
                  <a:cubicBezTo>
                    <a:pt x="43" y="134"/>
                    <a:pt x="32" y="124"/>
                    <a:pt x="28" y="121"/>
                  </a:cubicBezTo>
                  <a:cubicBezTo>
                    <a:pt x="21" y="116"/>
                    <a:pt x="32" y="116"/>
                    <a:pt x="33" y="113"/>
                  </a:cubicBezTo>
                  <a:cubicBezTo>
                    <a:pt x="34" y="113"/>
                    <a:pt x="36" y="119"/>
                    <a:pt x="36" y="120"/>
                  </a:cubicBezTo>
                  <a:cubicBezTo>
                    <a:pt x="44" y="125"/>
                    <a:pt x="40" y="114"/>
                    <a:pt x="48" y="113"/>
                  </a:cubicBezTo>
                  <a:cubicBezTo>
                    <a:pt x="57" y="110"/>
                    <a:pt x="43" y="104"/>
                    <a:pt x="50" y="100"/>
                  </a:cubicBezTo>
                  <a:cubicBezTo>
                    <a:pt x="55" y="96"/>
                    <a:pt x="47" y="95"/>
                    <a:pt x="45" y="93"/>
                  </a:cubicBezTo>
                  <a:cubicBezTo>
                    <a:pt x="43" y="91"/>
                    <a:pt x="42" y="87"/>
                    <a:pt x="41" y="84"/>
                  </a:cubicBezTo>
                  <a:cubicBezTo>
                    <a:pt x="41" y="83"/>
                    <a:pt x="37" y="75"/>
                    <a:pt x="39" y="76"/>
                  </a:cubicBezTo>
                  <a:cubicBezTo>
                    <a:pt x="42" y="78"/>
                    <a:pt x="45" y="83"/>
                    <a:pt x="45" y="86"/>
                  </a:cubicBezTo>
                  <a:cubicBezTo>
                    <a:pt x="46" y="92"/>
                    <a:pt x="49" y="90"/>
                    <a:pt x="52" y="87"/>
                  </a:cubicBezTo>
                  <a:cubicBezTo>
                    <a:pt x="54" y="84"/>
                    <a:pt x="55" y="88"/>
                    <a:pt x="56" y="87"/>
                  </a:cubicBezTo>
                  <a:cubicBezTo>
                    <a:pt x="62" y="85"/>
                    <a:pt x="53" y="76"/>
                    <a:pt x="61" y="76"/>
                  </a:cubicBezTo>
                  <a:cubicBezTo>
                    <a:pt x="67" y="76"/>
                    <a:pt x="69" y="71"/>
                    <a:pt x="69" y="81"/>
                  </a:cubicBezTo>
                  <a:cubicBezTo>
                    <a:pt x="69" y="91"/>
                    <a:pt x="71" y="88"/>
                    <a:pt x="78" y="88"/>
                  </a:cubicBezTo>
                  <a:cubicBezTo>
                    <a:pt x="88" y="89"/>
                    <a:pt x="83" y="99"/>
                    <a:pt x="92" y="90"/>
                  </a:cubicBezTo>
                  <a:cubicBezTo>
                    <a:pt x="95" y="87"/>
                    <a:pt x="110" y="70"/>
                    <a:pt x="113" y="73"/>
                  </a:cubicBezTo>
                  <a:cubicBezTo>
                    <a:pt x="117" y="76"/>
                    <a:pt x="112" y="79"/>
                    <a:pt x="118" y="80"/>
                  </a:cubicBezTo>
                  <a:cubicBezTo>
                    <a:pt x="119" y="84"/>
                    <a:pt x="114" y="97"/>
                    <a:pt x="117" y="97"/>
                  </a:cubicBezTo>
                  <a:cubicBezTo>
                    <a:pt x="123" y="99"/>
                    <a:pt x="125" y="104"/>
                    <a:pt x="132" y="96"/>
                  </a:cubicBezTo>
                  <a:cubicBezTo>
                    <a:pt x="136" y="91"/>
                    <a:pt x="137" y="96"/>
                    <a:pt x="139" y="101"/>
                  </a:cubicBezTo>
                  <a:cubicBezTo>
                    <a:pt x="140" y="103"/>
                    <a:pt x="142" y="104"/>
                    <a:pt x="143" y="105"/>
                  </a:cubicBezTo>
                  <a:cubicBezTo>
                    <a:pt x="144" y="106"/>
                    <a:pt x="145" y="107"/>
                    <a:pt x="146" y="108"/>
                  </a:cubicBezTo>
                  <a:cubicBezTo>
                    <a:pt x="149" y="111"/>
                    <a:pt x="150" y="113"/>
                    <a:pt x="152" y="117"/>
                  </a:cubicBezTo>
                  <a:cubicBezTo>
                    <a:pt x="152" y="118"/>
                    <a:pt x="155" y="122"/>
                    <a:pt x="155" y="118"/>
                  </a:cubicBezTo>
                  <a:cubicBezTo>
                    <a:pt x="156" y="117"/>
                    <a:pt x="155" y="115"/>
                    <a:pt x="155" y="113"/>
                  </a:cubicBezTo>
                  <a:cubicBezTo>
                    <a:pt x="155" y="112"/>
                    <a:pt x="156" y="112"/>
                    <a:pt x="156" y="111"/>
                  </a:cubicBezTo>
                  <a:cubicBezTo>
                    <a:pt x="158" y="111"/>
                    <a:pt x="161" y="111"/>
                    <a:pt x="163" y="109"/>
                  </a:cubicBezTo>
                  <a:cubicBezTo>
                    <a:pt x="165" y="108"/>
                    <a:pt x="167" y="105"/>
                    <a:pt x="169" y="105"/>
                  </a:cubicBezTo>
                  <a:cubicBezTo>
                    <a:pt x="169" y="105"/>
                    <a:pt x="169" y="104"/>
                    <a:pt x="169" y="104"/>
                  </a:cubicBezTo>
                  <a:cubicBezTo>
                    <a:pt x="170" y="104"/>
                    <a:pt x="171" y="105"/>
                    <a:pt x="171" y="106"/>
                  </a:cubicBezTo>
                  <a:cubicBezTo>
                    <a:pt x="172" y="109"/>
                    <a:pt x="171" y="110"/>
                    <a:pt x="174" y="111"/>
                  </a:cubicBezTo>
                  <a:cubicBezTo>
                    <a:pt x="175" y="111"/>
                    <a:pt x="176" y="111"/>
                    <a:pt x="177" y="112"/>
                  </a:cubicBezTo>
                  <a:cubicBezTo>
                    <a:pt x="177" y="113"/>
                    <a:pt x="177" y="114"/>
                    <a:pt x="178" y="116"/>
                  </a:cubicBezTo>
                  <a:cubicBezTo>
                    <a:pt x="180" y="117"/>
                    <a:pt x="180" y="119"/>
                    <a:pt x="181" y="120"/>
                  </a:cubicBezTo>
                  <a:cubicBezTo>
                    <a:pt x="182" y="122"/>
                    <a:pt x="184" y="123"/>
                    <a:pt x="186" y="123"/>
                  </a:cubicBezTo>
                  <a:cubicBezTo>
                    <a:pt x="191" y="125"/>
                    <a:pt x="195" y="127"/>
                    <a:pt x="199" y="130"/>
                  </a:cubicBezTo>
                  <a:cubicBezTo>
                    <a:pt x="202" y="132"/>
                    <a:pt x="204" y="131"/>
                    <a:pt x="207" y="129"/>
                  </a:cubicBezTo>
                  <a:cubicBezTo>
                    <a:pt x="216" y="127"/>
                    <a:pt x="230" y="123"/>
                    <a:pt x="231" y="113"/>
                  </a:cubicBezTo>
                  <a:cubicBezTo>
                    <a:pt x="231" y="110"/>
                    <a:pt x="237" y="114"/>
                    <a:pt x="239" y="114"/>
                  </a:cubicBezTo>
                  <a:cubicBezTo>
                    <a:pt x="246" y="114"/>
                    <a:pt x="244" y="102"/>
                    <a:pt x="247" y="101"/>
                  </a:cubicBezTo>
                  <a:cubicBezTo>
                    <a:pt x="247" y="100"/>
                    <a:pt x="249" y="103"/>
                    <a:pt x="249" y="99"/>
                  </a:cubicBezTo>
                  <a:cubicBezTo>
                    <a:pt x="249" y="98"/>
                    <a:pt x="248" y="94"/>
                    <a:pt x="248" y="94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9" y="94"/>
                    <a:pt x="249" y="94"/>
                    <a:pt x="249" y="93"/>
                  </a:cubicBezTo>
                  <a:cubicBezTo>
                    <a:pt x="249" y="93"/>
                    <a:pt x="252" y="89"/>
                    <a:pt x="251" y="88"/>
                  </a:cubicBezTo>
                  <a:cubicBezTo>
                    <a:pt x="251" y="87"/>
                    <a:pt x="247" y="88"/>
                    <a:pt x="247" y="85"/>
                  </a:cubicBezTo>
                  <a:cubicBezTo>
                    <a:pt x="247" y="82"/>
                    <a:pt x="248" y="80"/>
                    <a:pt x="249" y="77"/>
                  </a:cubicBezTo>
                  <a:cubicBezTo>
                    <a:pt x="251" y="71"/>
                    <a:pt x="250" y="69"/>
                    <a:pt x="256" y="71"/>
                  </a:cubicBezTo>
                  <a:cubicBezTo>
                    <a:pt x="259" y="72"/>
                    <a:pt x="258" y="67"/>
                    <a:pt x="257" y="67"/>
                  </a:cubicBezTo>
                  <a:cubicBezTo>
                    <a:pt x="257" y="62"/>
                    <a:pt x="265" y="59"/>
                    <a:pt x="263" y="52"/>
                  </a:cubicBezTo>
                  <a:cubicBezTo>
                    <a:pt x="262" y="44"/>
                    <a:pt x="263" y="42"/>
                    <a:pt x="268" y="36"/>
                  </a:cubicBezTo>
                  <a:cubicBezTo>
                    <a:pt x="275" y="32"/>
                    <a:pt x="270" y="29"/>
                    <a:pt x="265" y="2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0" name="Freeform 10">
              <a:extLst>
                <a:ext uri="{FF2B5EF4-FFF2-40B4-BE49-F238E27FC236}">
                  <a16:creationId xmlns:a16="http://schemas.microsoft.com/office/drawing/2014/main" id="{F156647F-FF06-604D-AFDA-2273F9A1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53" y="3132113"/>
              <a:ext cx="828368" cy="881615"/>
            </a:xfrm>
            <a:custGeom>
              <a:avLst/>
              <a:gdLst>
                <a:gd name="T0" fmla="*/ 173 w 306"/>
                <a:gd name="T1" fmla="*/ 53 h 323"/>
                <a:gd name="T2" fmla="*/ 149 w 306"/>
                <a:gd name="T3" fmla="*/ 65 h 323"/>
                <a:gd name="T4" fmla="*/ 128 w 306"/>
                <a:gd name="T5" fmla="*/ 84 h 323"/>
                <a:gd name="T6" fmla="*/ 104 w 306"/>
                <a:gd name="T7" fmla="*/ 87 h 323"/>
                <a:gd name="T8" fmla="*/ 102 w 306"/>
                <a:gd name="T9" fmla="*/ 133 h 323"/>
                <a:gd name="T10" fmla="*/ 111 w 306"/>
                <a:gd name="T11" fmla="*/ 145 h 323"/>
                <a:gd name="T12" fmla="*/ 146 w 306"/>
                <a:gd name="T13" fmla="*/ 137 h 323"/>
                <a:gd name="T14" fmla="*/ 150 w 306"/>
                <a:gd name="T15" fmla="*/ 109 h 323"/>
                <a:gd name="T16" fmla="*/ 154 w 306"/>
                <a:gd name="T17" fmla="*/ 129 h 323"/>
                <a:gd name="T18" fmla="*/ 111 w 306"/>
                <a:gd name="T19" fmla="*/ 162 h 323"/>
                <a:gd name="T20" fmla="*/ 92 w 306"/>
                <a:gd name="T21" fmla="*/ 125 h 323"/>
                <a:gd name="T22" fmla="*/ 74 w 306"/>
                <a:gd name="T23" fmla="*/ 115 h 323"/>
                <a:gd name="T24" fmla="*/ 62 w 306"/>
                <a:gd name="T25" fmla="*/ 99 h 323"/>
                <a:gd name="T26" fmla="*/ 57 w 306"/>
                <a:gd name="T27" fmla="*/ 86 h 323"/>
                <a:gd name="T28" fmla="*/ 63 w 306"/>
                <a:gd name="T29" fmla="*/ 80 h 323"/>
                <a:gd name="T30" fmla="*/ 37 w 306"/>
                <a:gd name="T31" fmla="*/ 109 h 323"/>
                <a:gd name="T32" fmla="*/ 16 w 306"/>
                <a:gd name="T33" fmla="*/ 152 h 323"/>
                <a:gd name="T34" fmla="*/ 10 w 306"/>
                <a:gd name="T35" fmla="*/ 164 h 323"/>
                <a:gd name="T36" fmla="*/ 3 w 306"/>
                <a:gd name="T37" fmla="*/ 222 h 323"/>
                <a:gd name="T38" fmla="*/ 18 w 306"/>
                <a:gd name="T39" fmla="*/ 233 h 323"/>
                <a:gd name="T40" fmla="*/ 17 w 306"/>
                <a:gd name="T41" fmla="*/ 182 h 323"/>
                <a:gd name="T42" fmla="*/ 26 w 306"/>
                <a:gd name="T43" fmla="*/ 153 h 323"/>
                <a:gd name="T44" fmla="*/ 36 w 306"/>
                <a:gd name="T45" fmla="*/ 146 h 323"/>
                <a:gd name="T46" fmla="*/ 50 w 306"/>
                <a:gd name="T47" fmla="*/ 133 h 323"/>
                <a:gd name="T48" fmla="*/ 32 w 306"/>
                <a:gd name="T49" fmla="*/ 169 h 323"/>
                <a:gd name="T50" fmla="*/ 38 w 306"/>
                <a:gd name="T51" fmla="*/ 199 h 323"/>
                <a:gd name="T52" fmla="*/ 53 w 306"/>
                <a:gd name="T53" fmla="*/ 195 h 323"/>
                <a:gd name="T54" fmla="*/ 42 w 306"/>
                <a:gd name="T55" fmla="*/ 174 h 323"/>
                <a:gd name="T56" fmla="*/ 65 w 306"/>
                <a:gd name="T57" fmla="*/ 162 h 323"/>
                <a:gd name="T58" fmla="*/ 65 w 306"/>
                <a:gd name="T59" fmla="*/ 156 h 323"/>
                <a:gd name="T60" fmla="*/ 93 w 306"/>
                <a:gd name="T61" fmla="*/ 178 h 323"/>
                <a:gd name="T62" fmla="*/ 94 w 306"/>
                <a:gd name="T63" fmla="*/ 190 h 323"/>
                <a:gd name="T64" fmla="*/ 77 w 306"/>
                <a:gd name="T65" fmla="*/ 196 h 323"/>
                <a:gd name="T66" fmla="*/ 85 w 306"/>
                <a:gd name="T67" fmla="*/ 207 h 323"/>
                <a:gd name="T68" fmla="*/ 90 w 306"/>
                <a:gd name="T69" fmla="*/ 218 h 323"/>
                <a:gd name="T70" fmla="*/ 101 w 306"/>
                <a:gd name="T71" fmla="*/ 239 h 323"/>
                <a:gd name="T72" fmla="*/ 123 w 306"/>
                <a:gd name="T73" fmla="*/ 207 h 323"/>
                <a:gd name="T74" fmla="*/ 143 w 306"/>
                <a:gd name="T75" fmla="*/ 183 h 323"/>
                <a:gd name="T76" fmla="*/ 155 w 306"/>
                <a:gd name="T77" fmla="*/ 166 h 323"/>
                <a:gd name="T78" fmla="*/ 166 w 306"/>
                <a:gd name="T79" fmla="*/ 161 h 323"/>
                <a:gd name="T80" fmla="*/ 157 w 306"/>
                <a:gd name="T81" fmla="*/ 171 h 323"/>
                <a:gd name="T82" fmla="*/ 152 w 306"/>
                <a:gd name="T83" fmla="*/ 189 h 323"/>
                <a:gd name="T84" fmla="*/ 151 w 306"/>
                <a:gd name="T85" fmla="*/ 203 h 323"/>
                <a:gd name="T86" fmla="*/ 149 w 306"/>
                <a:gd name="T87" fmla="*/ 210 h 323"/>
                <a:gd name="T88" fmla="*/ 129 w 306"/>
                <a:gd name="T89" fmla="*/ 217 h 323"/>
                <a:gd name="T90" fmla="*/ 128 w 306"/>
                <a:gd name="T91" fmla="*/ 251 h 323"/>
                <a:gd name="T92" fmla="*/ 136 w 306"/>
                <a:gd name="T93" fmla="*/ 270 h 323"/>
                <a:gd name="T94" fmla="*/ 160 w 306"/>
                <a:gd name="T95" fmla="*/ 292 h 323"/>
                <a:gd name="T96" fmla="*/ 194 w 306"/>
                <a:gd name="T97" fmla="*/ 297 h 323"/>
                <a:gd name="T98" fmla="*/ 212 w 306"/>
                <a:gd name="T99" fmla="*/ 318 h 323"/>
                <a:gd name="T100" fmla="*/ 239 w 306"/>
                <a:gd name="T101" fmla="*/ 303 h 323"/>
                <a:gd name="T102" fmla="*/ 263 w 306"/>
                <a:gd name="T103" fmla="*/ 250 h 323"/>
                <a:gd name="T104" fmla="*/ 249 w 306"/>
                <a:gd name="T105" fmla="*/ 222 h 323"/>
                <a:gd name="T106" fmla="*/ 233 w 306"/>
                <a:gd name="T107" fmla="*/ 205 h 323"/>
                <a:gd name="T108" fmla="*/ 230 w 306"/>
                <a:gd name="T109" fmla="*/ 176 h 323"/>
                <a:gd name="T110" fmla="*/ 305 w 306"/>
                <a:gd name="T111" fmla="*/ 104 h 323"/>
                <a:gd name="T112" fmla="*/ 281 w 306"/>
                <a:gd name="T113" fmla="*/ 66 h 323"/>
                <a:gd name="T114" fmla="*/ 269 w 306"/>
                <a:gd name="T115" fmla="*/ 23 h 323"/>
                <a:gd name="T116" fmla="*/ 172 w 306"/>
                <a:gd name="T117" fmla="*/ 2 h 323"/>
                <a:gd name="connsiteX0" fmla="*/ 5172 w 9910"/>
                <a:gd name="connsiteY0" fmla="*/ 836 h 10000"/>
                <a:gd name="connsiteX1" fmla="*/ 5204 w 9910"/>
                <a:gd name="connsiteY1" fmla="*/ 1022 h 10000"/>
                <a:gd name="connsiteX2" fmla="*/ 5335 w 9910"/>
                <a:gd name="connsiteY2" fmla="*/ 1517 h 10000"/>
                <a:gd name="connsiteX3" fmla="*/ 5597 w 9910"/>
                <a:gd name="connsiteY3" fmla="*/ 1641 h 10000"/>
                <a:gd name="connsiteX4" fmla="*/ 5335 w 9910"/>
                <a:gd name="connsiteY4" fmla="*/ 1858 h 10000"/>
                <a:gd name="connsiteX5" fmla="*/ 4910 w 9910"/>
                <a:gd name="connsiteY5" fmla="*/ 1950 h 10000"/>
                <a:gd name="connsiteX6" fmla="*/ 4976 w 9910"/>
                <a:gd name="connsiteY6" fmla="*/ 2074 h 10000"/>
                <a:gd name="connsiteX7" fmla="*/ 4812 w 9910"/>
                <a:gd name="connsiteY7" fmla="*/ 2012 h 10000"/>
                <a:gd name="connsiteX8" fmla="*/ 4387 w 9910"/>
                <a:gd name="connsiteY8" fmla="*/ 1889 h 10000"/>
                <a:gd name="connsiteX9" fmla="*/ 4257 w 9910"/>
                <a:gd name="connsiteY9" fmla="*/ 1950 h 10000"/>
                <a:gd name="connsiteX10" fmla="*/ 4028 w 9910"/>
                <a:gd name="connsiteY10" fmla="*/ 2043 h 10000"/>
                <a:gd name="connsiteX11" fmla="*/ 4126 w 9910"/>
                <a:gd name="connsiteY11" fmla="*/ 2601 h 10000"/>
                <a:gd name="connsiteX12" fmla="*/ 3865 w 9910"/>
                <a:gd name="connsiteY12" fmla="*/ 2384 h 10000"/>
                <a:gd name="connsiteX13" fmla="*/ 3603 w 9910"/>
                <a:gd name="connsiteY13" fmla="*/ 2632 h 10000"/>
                <a:gd name="connsiteX14" fmla="*/ 3440 w 9910"/>
                <a:gd name="connsiteY14" fmla="*/ 2446 h 10000"/>
                <a:gd name="connsiteX15" fmla="*/ 3342 w 9910"/>
                <a:gd name="connsiteY15" fmla="*/ 2693 h 10000"/>
                <a:gd name="connsiteX16" fmla="*/ 3342 w 9910"/>
                <a:gd name="connsiteY16" fmla="*/ 3034 h 10000"/>
                <a:gd name="connsiteX17" fmla="*/ 3440 w 9910"/>
                <a:gd name="connsiteY17" fmla="*/ 3096 h 10000"/>
                <a:gd name="connsiteX18" fmla="*/ 3407 w 9910"/>
                <a:gd name="connsiteY18" fmla="*/ 3251 h 10000"/>
                <a:gd name="connsiteX19" fmla="*/ 3276 w 9910"/>
                <a:gd name="connsiteY19" fmla="*/ 4118 h 10000"/>
                <a:gd name="connsiteX20" fmla="*/ 3636 w 9910"/>
                <a:gd name="connsiteY20" fmla="*/ 3653 h 10000"/>
                <a:gd name="connsiteX21" fmla="*/ 3407 w 9910"/>
                <a:gd name="connsiteY21" fmla="*/ 4087 h 10000"/>
                <a:gd name="connsiteX22" fmla="*/ 3440 w 9910"/>
                <a:gd name="connsiteY22" fmla="*/ 4303 h 10000"/>
                <a:gd name="connsiteX23" fmla="*/ 3570 w 9910"/>
                <a:gd name="connsiteY23" fmla="*/ 4489 h 10000"/>
                <a:gd name="connsiteX24" fmla="*/ 3767 w 9910"/>
                <a:gd name="connsiteY24" fmla="*/ 4520 h 10000"/>
                <a:gd name="connsiteX25" fmla="*/ 3930 w 9910"/>
                <a:gd name="connsiteY25" fmla="*/ 4737 h 10000"/>
                <a:gd name="connsiteX26" fmla="*/ 4485 w 9910"/>
                <a:gd name="connsiteY26" fmla="*/ 4303 h 10000"/>
                <a:gd name="connsiteX27" fmla="*/ 4714 w 9910"/>
                <a:gd name="connsiteY27" fmla="*/ 4241 h 10000"/>
                <a:gd name="connsiteX28" fmla="*/ 4910 w 9910"/>
                <a:gd name="connsiteY28" fmla="*/ 4025 h 10000"/>
                <a:gd name="connsiteX29" fmla="*/ 4878 w 9910"/>
                <a:gd name="connsiteY29" fmla="*/ 3622 h 10000"/>
                <a:gd name="connsiteX30" fmla="*/ 4845 w 9910"/>
                <a:gd name="connsiteY30" fmla="*/ 3375 h 10000"/>
                <a:gd name="connsiteX31" fmla="*/ 4845 w 9910"/>
                <a:gd name="connsiteY31" fmla="*/ 3375 h 10000"/>
                <a:gd name="connsiteX32" fmla="*/ 4878 w 9910"/>
                <a:gd name="connsiteY32" fmla="*/ 3375 h 10000"/>
                <a:gd name="connsiteX33" fmla="*/ 4943 w 9910"/>
                <a:gd name="connsiteY33" fmla="*/ 3684 h 10000"/>
                <a:gd name="connsiteX34" fmla="*/ 4976 w 9910"/>
                <a:gd name="connsiteY34" fmla="*/ 3994 h 10000"/>
                <a:gd name="connsiteX35" fmla="*/ 4976 w 9910"/>
                <a:gd name="connsiteY35" fmla="*/ 3994 h 10000"/>
                <a:gd name="connsiteX36" fmla="*/ 5008 w 9910"/>
                <a:gd name="connsiteY36" fmla="*/ 3994 h 10000"/>
                <a:gd name="connsiteX37" fmla="*/ 4289 w 9910"/>
                <a:gd name="connsiteY37" fmla="*/ 4706 h 10000"/>
                <a:gd name="connsiteX38" fmla="*/ 4028 w 9910"/>
                <a:gd name="connsiteY38" fmla="*/ 5046 h 10000"/>
                <a:gd name="connsiteX39" fmla="*/ 3570 w 9910"/>
                <a:gd name="connsiteY39" fmla="*/ 5015 h 10000"/>
                <a:gd name="connsiteX40" fmla="*/ 3146 w 9910"/>
                <a:gd name="connsiteY40" fmla="*/ 4644 h 10000"/>
                <a:gd name="connsiteX41" fmla="*/ 2819 w 9910"/>
                <a:gd name="connsiteY41" fmla="*/ 4334 h 10000"/>
                <a:gd name="connsiteX42" fmla="*/ 2884 w 9910"/>
                <a:gd name="connsiteY42" fmla="*/ 4149 h 10000"/>
                <a:gd name="connsiteX43" fmla="*/ 2950 w 9910"/>
                <a:gd name="connsiteY43" fmla="*/ 3870 h 10000"/>
                <a:gd name="connsiteX44" fmla="*/ 2688 w 9910"/>
                <a:gd name="connsiteY44" fmla="*/ 3529 h 10000"/>
                <a:gd name="connsiteX45" fmla="*/ 2590 w 9910"/>
                <a:gd name="connsiteY45" fmla="*/ 3437 h 10000"/>
                <a:gd name="connsiteX46" fmla="*/ 2525 w 9910"/>
                <a:gd name="connsiteY46" fmla="*/ 3437 h 10000"/>
                <a:gd name="connsiteX47" fmla="*/ 2361 w 9910"/>
                <a:gd name="connsiteY47" fmla="*/ 3560 h 10000"/>
                <a:gd name="connsiteX48" fmla="*/ 2133 w 9910"/>
                <a:gd name="connsiteY48" fmla="*/ 3375 h 10000"/>
                <a:gd name="connsiteX49" fmla="*/ 2067 w 9910"/>
                <a:gd name="connsiteY49" fmla="*/ 3189 h 10000"/>
                <a:gd name="connsiteX50" fmla="*/ 1936 w 9910"/>
                <a:gd name="connsiteY50" fmla="*/ 3189 h 10000"/>
                <a:gd name="connsiteX51" fmla="*/ 1969 w 9910"/>
                <a:gd name="connsiteY51" fmla="*/ 3065 h 10000"/>
                <a:gd name="connsiteX52" fmla="*/ 1969 w 9910"/>
                <a:gd name="connsiteY52" fmla="*/ 2941 h 10000"/>
                <a:gd name="connsiteX53" fmla="*/ 1773 w 9910"/>
                <a:gd name="connsiteY53" fmla="*/ 2910 h 10000"/>
                <a:gd name="connsiteX54" fmla="*/ 1708 w 9910"/>
                <a:gd name="connsiteY54" fmla="*/ 2848 h 10000"/>
                <a:gd name="connsiteX55" fmla="*/ 1806 w 9910"/>
                <a:gd name="connsiteY55" fmla="*/ 2663 h 10000"/>
                <a:gd name="connsiteX56" fmla="*/ 1904 w 9910"/>
                <a:gd name="connsiteY56" fmla="*/ 2601 h 10000"/>
                <a:gd name="connsiteX57" fmla="*/ 1936 w 9910"/>
                <a:gd name="connsiteY57" fmla="*/ 2539 h 10000"/>
                <a:gd name="connsiteX58" fmla="*/ 1969 w 9910"/>
                <a:gd name="connsiteY58" fmla="*/ 2539 h 10000"/>
                <a:gd name="connsiteX59" fmla="*/ 2002 w 9910"/>
                <a:gd name="connsiteY59" fmla="*/ 2477 h 10000"/>
                <a:gd name="connsiteX60" fmla="*/ 2067 w 9910"/>
                <a:gd name="connsiteY60" fmla="*/ 2291 h 10000"/>
                <a:gd name="connsiteX61" fmla="*/ 1806 w 9910"/>
                <a:gd name="connsiteY61" fmla="*/ 2539 h 10000"/>
                <a:gd name="connsiteX62" fmla="*/ 1446 w 9910"/>
                <a:gd name="connsiteY62" fmla="*/ 3127 h 10000"/>
                <a:gd name="connsiteX63" fmla="*/ 1152 w 9910"/>
                <a:gd name="connsiteY63" fmla="*/ 3375 h 10000"/>
                <a:gd name="connsiteX64" fmla="*/ 923 w 9910"/>
                <a:gd name="connsiteY64" fmla="*/ 3375 h 10000"/>
                <a:gd name="connsiteX65" fmla="*/ 793 w 9910"/>
                <a:gd name="connsiteY65" fmla="*/ 3963 h 10000"/>
                <a:gd name="connsiteX66" fmla="*/ 564 w 9910"/>
                <a:gd name="connsiteY66" fmla="*/ 4458 h 10000"/>
                <a:gd name="connsiteX67" fmla="*/ 466 w 9910"/>
                <a:gd name="connsiteY67" fmla="*/ 4706 h 10000"/>
                <a:gd name="connsiteX68" fmla="*/ 237 w 9910"/>
                <a:gd name="connsiteY68" fmla="*/ 4675 h 10000"/>
                <a:gd name="connsiteX69" fmla="*/ 237 w 9910"/>
                <a:gd name="connsiteY69" fmla="*/ 4706 h 10000"/>
                <a:gd name="connsiteX70" fmla="*/ 401 w 9910"/>
                <a:gd name="connsiteY70" fmla="*/ 4954 h 10000"/>
                <a:gd name="connsiteX71" fmla="*/ 270 w 9910"/>
                <a:gd name="connsiteY71" fmla="*/ 5077 h 10000"/>
                <a:gd name="connsiteX72" fmla="*/ 172 w 9910"/>
                <a:gd name="connsiteY72" fmla="*/ 5975 h 10000"/>
                <a:gd name="connsiteX73" fmla="*/ 8 w 9910"/>
                <a:gd name="connsiteY73" fmla="*/ 6440 h 10000"/>
                <a:gd name="connsiteX74" fmla="*/ 41 w 9910"/>
                <a:gd name="connsiteY74" fmla="*/ 6625 h 10000"/>
                <a:gd name="connsiteX75" fmla="*/ 41 w 9910"/>
                <a:gd name="connsiteY75" fmla="*/ 6873 h 10000"/>
                <a:gd name="connsiteX76" fmla="*/ 139 w 9910"/>
                <a:gd name="connsiteY76" fmla="*/ 7461 h 10000"/>
                <a:gd name="connsiteX77" fmla="*/ 204 w 9910"/>
                <a:gd name="connsiteY77" fmla="*/ 7059 h 10000"/>
                <a:gd name="connsiteX78" fmla="*/ 237 w 9910"/>
                <a:gd name="connsiteY78" fmla="*/ 7214 h 10000"/>
                <a:gd name="connsiteX79" fmla="*/ 302 w 9910"/>
                <a:gd name="connsiteY79" fmla="*/ 6409 h 10000"/>
                <a:gd name="connsiteX80" fmla="*/ 433 w 9910"/>
                <a:gd name="connsiteY80" fmla="*/ 6285 h 10000"/>
                <a:gd name="connsiteX81" fmla="*/ 695 w 9910"/>
                <a:gd name="connsiteY81" fmla="*/ 5728 h 10000"/>
                <a:gd name="connsiteX82" fmla="*/ 499 w 9910"/>
                <a:gd name="connsiteY82" fmla="*/ 5635 h 10000"/>
                <a:gd name="connsiteX83" fmla="*/ 727 w 9910"/>
                <a:gd name="connsiteY83" fmla="*/ 5356 h 10000"/>
                <a:gd name="connsiteX84" fmla="*/ 629 w 9910"/>
                <a:gd name="connsiteY84" fmla="*/ 4892 h 10000"/>
                <a:gd name="connsiteX85" fmla="*/ 760 w 9910"/>
                <a:gd name="connsiteY85" fmla="*/ 4954 h 10000"/>
                <a:gd name="connsiteX86" fmla="*/ 793 w 9910"/>
                <a:gd name="connsiteY86" fmla="*/ 4737 h 10000"/>
                <a:gd name="connsiteX87" fmla="*/ 1087 w 9910"/>
                <a:gd name="connsiteY87" fmla="*/ 4799 h 10000"/>
                <a:gd name="connsiteX88" fmla="*/ 1119 w 9910"/>
                <a:gd name="connsiteY88" fmla="*/ 4675 h 10000"/>
                <a:gd name="connsiteX89" fmla="*/ 1119 w 9910"/>
                <a:gd name="connsiteY89" fmla="*/ 4520 h 10000"/>
                <a:gd name="connsiteX90" fmla="*/ 1119 w 9910"/>
                <a:gd name="connsiteY90" fmla="*/ 4520 h 10000"/>
                <a:gd name="connsiteX91" fmla="*/ 1283 w 9910"/>
                <a:gd name="connsiteY91" fmla="*/ 4458 h 10000"/>
                <a:gd name="connsiteX92" fmla="*/ 1414 w 9910"/>
                <a:gd name="connsiteY92" fmla="*/ 4706 h 10000"/>
                <a:gd name="connsiteX93" fmla="*/ 1610 w 9910"/>
                <a:gd name="connsiteY93" fmla="*/ 4334 h 10000"/>
                <a:gd name="connsiteX94" fmla="*/ 1577 w 9910"/>
                <a:gd name="connsiteY94" fmla="*/ 4118 h 10000"/>
                <a:gd name="connsiteX95" fmla="*/ 1708 w 9910"/>
                <a:gd name="connsiteY95" fmla="*/ 4087 h 10000"/>
                <a:gd name="connsiteX96" fmla="*/ 1708 w 9910"/>
                <a:gd name="connsiteY96" fmla="*/ 4272 h 10000"/>
                <a:gd name="connsiteX97" fmla="*/ 1414 w 9910"/>
                <a:gd name="connsiteY97" fmla="*/ 4830 h 10000"/>
                <a:gd name="connsiteX98" fmla="*/ 989 w 9910"/>
                <a:gd name="connsiteY98" fmla="*/ 5232 h 10000"/>
                <a:gd name="connsiteX99" fmla="*/ 1087 w 9910"/>
                <a:gd name="connsiteY99" fmla="*/ 5511 h 10000"/>
                <a:gd name="connsiteX100" fmla="*/ 1087 w 9910"/>
                <a:gd name="connsiteY100" fmla="*/ 5975 h 10000"/>
                <a:gd name="connsiteX101" fmla="*/ 1054 w 9910"/>
                <a:gd name="connsiteY101" fmla="*/ 6161 h 10000"/>
                <a:gd name="connsiteX102" fmla="*/ 1185 w 9910"/>
                <a:gd name="connsiteY102" fmla="*/ 6161 h 10000"/>
                <a:gd name="connsiteX103" fmla="*/ 1512 w 9910"/>
                <a:gd name="connsiteY103" fmla="*/ 6378 h 10000"/>
                <a:gd name="connsiteX104" fmla="*/ 1577 w 9910"/>
                <a:gd name="connsiteY104" fmla="*/ 6254 h 10000"/>
                <a:gd name="connsiteX105" fmla="*/ 1381 w 9910"/>
                <a:gd name="connsiteY105" fmla="*/ 5913 h 10000"/>
                <a:gd name="connsiteX106" fmla="*/ 1675 w 9910"/>
                <a:gd name="connsiteY106" fmla="*/ 6037 h 10000"/>
                <a:gd name="connsiteX107" fmla="*/ 1773 w 9910"/>
                <a:gd name="connsiteY107" fmla="*/ 5913 h 10000"/>
                <a:gd name="connsiteX108" fmla="*/ 1871 w 9910"/>
                <a:gd name="connsiteY108" fmla="*/ 5666 h 10000"/>
                <a:gd name="connsiteX109" fmla="*/ 1479 w 9910"/>
                <a:gd name="connsiteY109" fmla="*/ 5604 h 10000"/>
                <a:gd name="connsiteX110" fmla="*/ 1316 w 9910"/>
                <a:gd name="connsiteY110" fmla="*/ 5387 h 10000"/>
                <a:gd name="connsiteX111" fmla="*/ 1675 w 9910"/>
                <a:gd name="connsiteY111" fmla="*/ 5449 h 10000"/>
                <a:gd name="connsiteX112" fmla="*/ 1871 w 9910"/>
                <a:gd name="connsiteY112" fmla="*/ 5139 h 10000"/>
                <a:gd name="connsiteX113" fmla="*/ 2198 w 9910"/>
                <a:gd name="connsiteY113" fmla="*/ 5294 h 10000"/>
                <a:gd name="connsiteX114" fmla="*/ 2067 w 9910"/>
                <a:gd name="connsiteY114" fmla="*/ 5015 h 10000"/>
                <a:gd name="connsiteX115" fmla="*/ 2035 w 9910"/>
                <a:gd name="connsiteY115" fmla="*/ 4087 h 10000"/>
                <a:gd name="connsiteX116" fmla="*/ 1969 w 9910"/>
                <a:gd name="connsiteY116" fmla="*/ 4396 h 10000"/>
                <a:gd name="connsiteX117" fmla="*/ 2035 w 9910"/>
                <a:gd name="connsiteY117" fmla="*/ 4551 h 10000"/>
                <a:gd name="connsiteX118" fmla="*/ 2067 w 9910"/>
                <a:gd name="connsiteY118" fmla="*/ 4830 h 10000"/>
                <a:gd name="connsiteX119" fmla="*/ 2492 w 9910"/>
                <a:gd name="connsiteY119" fmla="*/ 4923 h 10000"/>
                <a:gd name="connsiteX120" fmla="*/ 2623 w 9910"/>
                <a:gd name="connsiteY120" fmla="*/ 5077 h 10000"/>
                <a:gd name="connsiteX121" fmla="*/ 2753 w 9910"/>
                <a:gd name="connsiteY121" fmla="*/ 5387 h 10000"/>
                <a:gd name="connsiteX122" fmla="*/ 2982 w 9910"/>
                <a:gd name="connsiteY122" fmla="*/ 5511 h 10000"/>
                <a:gd name="connsiteX123" fmla="*/ 3080 w 9910"/>
                <a:gd name="connsiteY123" fmla="*/ 5635 h 10000"/>
                <a:gd name="connsiteX124" fmla="*/ 3472 w 9910"/>
                <a:gd name="connsiteY124" fmla="*/ 5913 h 10000"/>
                <a:gd name="connsiteX125" fmla="*/ 3276 w 9910"/>
                <a:gd name="connsiteY125" fmla="*/ 5913 h 10000"/>
                <a:gd name="connsiteX126" fmla="*/ 3015 w 9910"/>
                <a:gd name="connsiteY126" fmla="*/ 5882 h 10000"/>
                <a:gd name="connsiteX127" fmla="*/ 2753 w 9910"/>
                <a:gd name="connsiteY127" fmla="*/ 5820 h 10000"/>
                <a:gd name="connsiteX128" fmla="*/ 2394 w 9910"/>
                <a:gd name="connsiteY128" fmla="*/ 5697 h 10000"/>
                <a:gd name="connsiteX129" fmla="*/ 2590 w 9910"/>
                <a:gd name="connsiteY129" fmla="*/ 6068 h 10000"/>
                <a:gd name="connsiteX130" fmla="*/ 2459 w 9910"/>
                <a:gd name="connsiteY130" fmla="*/ 6068 h 10000"/>
                <a:gd name="connsiteX131" fmla="*/ 2361 w 9910"/>
                <a:gd name="connsiteY131" fmla="*/ 6254 h 10000"/>
                <a:gd name="connsiteX132" fmla="*/ 2623 w 9910"/>
                <a:gd name="connsiteY132" fmla="*/ 6780 h 10000"/>
                <a:gd name="connsiteX133" fmla="*/ 2623 w 9910"/>
                <a:gd name="connsiteY133" fmla="*/ 6780 h 10000"/>
                <a:gd name="connsiteX134" fmla="*/ 2721 w 9910"/>
                <a:gd name="connsiteY134" fmla="*/ 6409 h 10000"/>
                <a:gd name="connsiteX135" fmla="*/ 3048 w 9910"/>
                <a:gd name="connsiteY135" fmla="*/ 6563 h 10000"/>
                <a:gd name="connsiteX136" fmla="*/ 3048 w 9910"/>
                <a:gd name="connsiteY136" fmla="*/ 6594 h 10000"/>
                <a:gd name="connsiteX137" fmla="*/ 2851 w 9910"/>
                <a:gd name="connsiteY137" fmla="*/ 6687 h 10000"/>
                <a:gd name="connsiteX138" fmla="*/ 2884 w 9910"/>
                <a:gd name="connsiteY138" fmla="*/ 6749 h 10000"/>
                <a:gd name="connsiteX139" fmla="*/ 2819 w 9910"/>
                <a:gd name="connsiteY139" fmla="*/ 6873 h 10000"/>
                <a:gd name="connsiteX140" fmla="*/ 2884 w 9910"/>
                <a:gd name="connsiteY140" fmla="*/ 7090 h 10000"/>
                <a:gd name="connsiteX141" fmla="*/ 3178 w 9910"/>
                <a:gd name="connsiteY141" fmla="*/ 7523 h 10000"/>
                <a:gd name="connsiteX142" fmla="*/ 3244 w 9910"/>
                <a:gd name="connsiteY142" fmla="*/ 7399 h 10000"/>
                <a:gd name="connsiteX143" fmla="*/ 3668 w 9910"/>
                <a:gd name="connsiteY143" fmla="*/ 6533 h 10000"/>
                <a:gd name="connsiteX144" fmla="*/ 3767 w 9910"/>
                <a:gd name="connsiteY144" fmla="*/ 6440 h 10000"/>
                <a:gd name="connsiteX145" fmla="*/ 3832 w 9910"/>
                <a:gd name="connsiteY145" fmla="*/ 6223 h 10000"/>
                <a:gd name="connsiteX146" fmla="*/ 3963 w 9910"/>
                <a:gd name="connsiteY146" fmla="*/ 6409 h 10000"/>
                <a:gd name="connsiteX147" fmla="*/ 4322 w 9910"/>
                <a:gd name="connsiteY147" fmla="*/ 6409 h 10000"/>
                <a:gd name="connsiteX148" fmla="*/ 4420 w 9910"/>
                <a:gd name="connsiteY148" fmla="*/ 6037 h 10000"/>
                <a:gd name="connsiteX149" fmla="*/ 4518 w 9910"/>
                <a:gd name="connsiteY149" fmla="*/ 5789 h 10000"/>
                <a:gd name="connsiteX150" fmla="*/ 4616 w 9910"/>
                <a:gd name="connsiteY150" fmla="*/ 5666 h 10000"/>
                <a:gd name="connsiteX151" fmla="*/ 4910 w 9910"/>
                <a:gd name="connsiteY151" fmla="*/ 5449 h 10000"/>
                <a:gd name="connsiteX152" fmla="*/ 4976 w 9910"/>
                <a:gd name="connsiteY152" fmla="*/ 5232 h 10000"/>
                <a:gd name="connsiteX153" fmla="*/ 4910 w 9910"/>
                <a:gd name="connsiteY153" fmla="*/ 5108 h 10000"/>
                <a:gd name="connsiteX154" fmla="*/ 5008 w 9910"/>
                <a:gd name="connsiteY154" fmla="*/ 5139 h 10000"/>
                <a:gd name="connsiteX155" fmla="*/ 5074 w 9910"/>
                <a:gd name="connsiteY155" fmla="*/ 5139 h 10000"/>
                <a:gd name="connsiteX156" fmla="*/ 5172 w 9910"/>
                <a:gd name="connsiteY156" fmla="*/ 5108 h 10000"/>
                <a:gd name="connsiteX157" fmla="*/ 5302 w 9910"/>
                <a:gd name="connsiteY157" fmla="*/ 5015 h 10000"/>
                <a:gd name="connsiteX158" fmla="*/ 5368 w 9910"/>
                <a:gd name="connsiteY158" fmla="*/ 4985 h 10000"/>
                <a:gd name="connsiteX159" fmla="*/ 5368 w 9910"/>
                <a:gd name="connsiteY159" fmla="*/ 4985 h 10000"/>
                <a:gd name="connsiteX160" fmla="*/ 5237 w 9910"/>
                <a:gd name="connsiteY160" fmla="*/ 5139 h 10000"/>
                <a:gd name="connsiteX161" fmla="*/ 5139 w 9910"/>
                <a:gd name="connsiteY161" fmla="*/ 5232 h 10000"/>
                <a:gd name="connsiteX162" fmla="*/ 5074 w 9910"/>
                <a:gd name="connsiteY162" fmla="*/ 5294 h 10000"/>
                <a:gd name="connsiteX163" fmla="*/ 5074 w 9910"/>
                <a:gd name="connsiteY163" fmla="*/ 5697 h 10000"/>
                <a:gd name="connsiteX164" fmla="*/ 5335 w 9910"/>
                <a:gd name="connsiteY164" fmla="*/ 5759 h 10000"/>
                <a:gd name="connsiteX165" fmla="*/ 5368 w 9910"/>
                <a:gd name="connsiteY165" fmla="*/ 5820 h 10000"/>
                <a:gd name="connsiteX166" fmla="*/ 4910 w 9910"/>
                <a:gd name="connsiteY166" fmla="*/ 5851 h 10000"/>
                <a:gd name="connsiteX167" fmla="*/ 4551 w 9910"/>
                <a:gd name="connsiteY167" fmla="*/ 5975 h 10000"/>
                <a:gd name="connsiteX168" fmla="*/ 4649 w 9910"/>
                <a:gd name="connsiteY168" fmla="*/ 6068 h 10000"/>
                <a:gd name="connsiteX169" fmla="*/ 4551 w 9910"/>
                <a:gd name="connsiteY169" fmla="*/ 6378 h 10000"/>
                <a:gd name="connsiteX170" fmla="*/ 4878 w 9910"/>
                <a:gd name="connsiteY170" fmla="*/ 6285 h 10000"/>
                <a:gd name="connsiteX171" fmla="*/ 5139 w 9910"/>
                <a:gd name="connsiteY171" fmla="*/ 6378 h 10000"/>
                <a:gd name="connsiteX172" fmla="*/ 5335 w 9910"/>
                <a:gd name="connsiteY172" fmla="*/ 6378 h 10000"/>
                <a:gd name="connsiteX173" fmla="*/ 5106 w 9910"/>
                <a:gd name="connsiteY173" fmla="*/ 6502 h 10000"/>
                <a:gd name="connsiteX174" fmla="*/ 4812 w 9910"/>
                <a:gd name="connsiteY174" fmla="*/ 6502 h 10000"/>
                <a:gd name="connsiteX175" fmla="*/ 4518 w 9910"/>
                <a:gd name="connsiteY175" fmla="*/ 6594 h 10000"/>
                <a:gd name="connsiteX176" fmla="*/ 4649 w 9910"/>
                <a:gd name="connsiteY176" fmla="*/ 6904 h 10000"/>
                <a:gd name="connsiteX177" fmla="*/ 4453 w 9910"/>
                <a:gd name="connsiteY177" fmla="*/ 6873 h 10000"/>
                <a:gd name="connsiteX178" fmla="*/ 4159 w 9910"/>
                <a:gd name="connsiteY178" fmla="*/ 6718 h 10000"/>
                <a:gd name="connsiteX179" fmla="*/ 3995 w 9910"/>
                <a:gd name="connsiteY179" fmla="*/ 6811 h 10000"/>
                <a:gd name="connsiteX180" fmla="*/ 3767 w 9910"/>
                <a:gd name="connsiteY180" fmla="*/ 6935 h 10000"/>
                <a:gd name="connsiteX181" fmla="*/ 3767 w 9910"/>
                <a:gd name="connsiteY181" fmla="*/ 7337 h 10000"/>
                <a:gd name="connsiteX182" fmla="*/ 4126 w 9910"/>
                <a:gd name="connsiteY182" fmla="*/ 7771 h 10000"/>
                <a:gd name="connsiteX183" fmla="*/ 4485 w 9910"/>
                <a:gd name="connsiteY183" fmla="*/ 7647 h 10000"/>
                <a:gd name="connsiteX184" fmla="*/ 4714 w 9910"/>
                <a:gd name="connsiteY184" fmla="*/ 7492 h 10000"/>
                <a:gd name="connsiteX185" fmla="*/ 4159 w 9910"/>
                <a:gd name="connsiteY185" fmla="*/ 7895 h 10000"/>
                <a:gd name="connsiteX186" fmla="*/ 4387 w 9910"/>
                <a:gd name="connsiteY186" fmla="*/ 8359 h 10000"/>
                <a:gd name="connsiteX187" fmla="*/ 4878 w 9910"/>
                <a:gd name="connsiteY187" fmla="*/ 8514 h 10000"/>
                <a:gd name="connsiteX188" fmla="*/ 5204 w 9910"/>
                <a:gd name="connsiteY188" fmla="*/ 8297 h 10000"/>
                <a:gd name="connsiteX189" fmla="*/ 5106 w 9910"/>
                <a:gd name="connsiteY189" fmla="*/ 8638 h 10000"/>
                <a:gd name="connsiteX190" fmla="*/ 5172 w 9910"/>
                <a:gd name="connsiteY190" fmla="*/ 9040 h 10000"/>
                <a:gd name="connsiteX191" fmla="*/ 5466 w 9910"/>
                <a:gd name="connsiteY191" fmla="*/ 8762 h 10000"/>
                <a:gd name="connsiteX192" fmla="*/ 5793 w 9910"/>
                <a:gd name="connsiteY192" fmla="*/ 8762 h 10000"/>
                <a:gd name="connsiteX193" fmla="*/ 5825 w 9910"/>
                <a:gd name="connsiteY193" fmla="*/ 8947 h 10000"/>
                <a:gd name="connsiteX194" fmla="*/ 6283 w 9910"/>
                <a:gd name="connsiteY194" fmla="*/ 9195 h 10000"/>
                <a:gd name="connsiteX195" fmla="*/ 6610 w 9910"/>
                <a:gd name="connsiteY195" fmla="*/ 9659 h 10000"/>
                <a:gd name="connsiteX196" fmla="*/ 6806 w 9910"/>
                <a:gd name="connsiteY196" fmla="*/ 9505 h 10000"/>
                <a:gd name="connsiteX197" fmla="*/ 7133 w 9910"/>
                <a:gd name="connsiteY197" fmla="*/ 9381 h 10000"/>
                <a:gd name="connsiteX198" fmla="*/ 6871 w 9910"/>
                <a:gd name="connsiteY198" fmla="*/ 9845 h 10000"/>
                <a:gd name="connsiteX199" fmla="*/ 7035 w 9910"/>
                <a:gd name="connsiteY199" fmla="*/ 10000 h 10000"/>
                <a:gd name="connsiteX200" fmla="*/ 7067 w 9910"/>
                <a:gd name="connsiteY200" fmla="*/ 10000 h 10000"/>
                <a:gd name="connsiteX201" fmla="*/ 7394 w 9910"/>
                <a:gd name="connsiteY201" fmla="*/ 9567 h 10000"/>
                <a:gd name="connsiteX202" fmla="*/ 7753 w 9910"/>
                <a:gd name="connsiteY202" fmla="*/ 9381 h 10000"/>
                <a:gd name="connsiteX203" fmla="*/ 7819 w 9910"/>
                <a:gd name="connsiteY203" fmla="*/ 8885 h 10000"/>
                <a:gd name="connsiteX204" fmla="*/ 7982 w 9910"/>
                <a:gd name="connsiteY204" fmla="*/ 8483 h 10000"/>
                <a:gd name="connsiteX205" fmla="*/ 8538 w 9910"/>
                <a:gd name="connsiteY205" fmla="*/ 8050 h 10000"/>
                <a:gd name="connsiteX206" fmla="*/ 8538 w 9910"/>
                <a:gd name="connsiteY206" fmla="*/ 7740 h 10000"/>
                <a:gd name="connsiteX207" fmla="*/ 8668 w 9910"/>
                <a:gd name="connsiteY207" fmla="*/ 7430 h 10000"/>
                <a:gd name="connsiteX208" fmla="*/ 8211 w 9910"/>
                <a:gd name="connsiteY208" fmla="*/ 7214 h 10000"/>
                <a:gd name="connsiteX209" fmla="*/ 8146 w 9910"/>
                <a:gd name="connsiteY209" fmla="*/ 6997 h 10000"/>
                <a:gd name="connsiteX210" fmla="*/ 8080 w 9910"/>
                <a:gd name="connsiteY210" fmla="*/ 6873 h 10000"/>
                <a:gd name="connsiteX211" fmla="*/ 7950 w 9910"/>
                <a:gd name="connsiteY211" fmla="*/ 6904 h 10000"/>
                <a:gd name="connsiteX212" fmla="*/ 7688 w 9910"/>
                <a:gd name="connsiteY212" fmla="*/ 6780 h 10000"/>
                <a:gd name="connsiteX213" fmla="*/ 7753 w 9910"/>
                <a:gd name="connsiteY213" fmla="*/ 6563 h 10000"/>
                <a:gd name="connsiteX214" fmla="*/ 7557 w 9910"/>
                <a:gd name="connsiteY214" fmla="*/ 6347 h 10000"/>
                <a:gd name="connsiteX215" fmla="*/ 7361 w 9910"/>
                <a:gd name="connsiteY215" fmla="*/ 6037 h 10000"/>
                <a:gd name="connsiteX216" fmla="*/ 7361 w 9910"/>
                <a:gd name="connsiteY216" fmla="*/ 6037 h 10000"/>
                <a:gd name="connsiteX217" fmla="*/ 7361 w 9910"/>
                <a:gd name="connsiteY217" fmla="*/ 5542 h 10000"/>
                <a:gd name="connsiteX218" fmla="*/ 7459 w 9910"/>
                <a:gd name="connsiteY218" fmla="*/ 5449 h 10000"/>
                <a:gd name="connsiteX219" fmla="*/ 7721 w 9910"/>
                <a:gd name="connsiteY219" fmla="*/ 5170 h 10000"/>
                <a:gd name="connsiteX220" fmla="*/ 7753 w 9910"/>
                <a:gd name="connsiteY220" fmla="*/ 4768 h 10000"/>
                <a:gd name="connsiteX221" fmla="*/ 8472 w 9910"/>
                <a:gd name="connsiteY221" fmla="*/ 4241 h 10000"/>
                <a:gd name="connsiteX222" fmla="*/ 9910 w 9910"/>
                <a:gd name="connsiteY222" fmla="*/ 3220 h 10000"/>
                <a:gd name="connsiteX223" fmla="*/ 9289 w 9910"/>
                <a:gd name="connsiteY223" fmla="*/ 2755 h 10000"/>
                <a:gd name="connsiteX224" fmla="*/ 9257 w 9910"/>
                <a:gd name="connsiteY224" fmla="*/ 2477 h 10000"/>
                <a:gd name="connsiteX225" fmla="*/ 9289 w 9910"/>
                <a:gd name="connsiteY225" fmla="*/ 2260 h 10000"/>
                <a:gd name="connsiteX226" fmla="*/ 9126 w 9910"/>
                <a:gd name="connsiteY226" fmla="*/ 2043 h 10000"/>
                <a:gd name="connsiteX227" fmla="*/ 8963 w 9910"/>
                <a:gd name="connsiteY227" fmla="*/ 1827 h 10000"/>
                <a:gd name="connsiteX228" fmla="*/ 8832 w 9910"/>
                <a:gd name="connsiteY228" fmla="*/ 1238 h 10000"/>
                <a:gd name="connsiteX229" fmla="*/ 8865 w 9910"/>
                <a:gd name="connsiteY229" fmla="*/ 1115 h 10000"/>
                <a:gd name="connsiteX230" fmla="*/ 8734 w 9910"/>
                <a:gd name="connsiteY230" fmla="*/ 712 h 10000"/>
                <a:gd name="connsiteX231" fmla="*/ 8734 w 9910"/>
                <a:gd name="connsiteY231" fmla="*/ 712 h 10000"/>
                <a:gd name="connsiteX232" fmla="*/ 7067 w 9910"/>
                <a:gd name="connsiteY232" fmla="*/ 372 h 10000"/>
                <a:gd name="connsiteX233" fmla="*/ 5662 w 9910"/>
                <a:gd name="connsiteY233" fmla="*/ 0 h 10000"/>
                <a:gd name="connsiteX234" fmla="*/ 5564 w 9910"/>
                <a:gd name="connsiteY234" fmla="*/ 62 h 10000"/>
                <a:gd name="connsiteX235" fmla="*/ 5302 w 9910"/>
                <a:gd name="connsiteY235" fmla="*/ 279 h 10000"/>
                <a:gd name="connsiteX236" fmla="*/ 5172 w 9910"/>
                <a:gd name="connsiteY236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207 w 10000"/>
                <a:gd name="connsiteY140" fmla="*/ 7523 h 10000"/>
                <a:gd name="connsiteX141" fmla="*/ 3273 w 10000"/>
                <a:gd name="connsiteY141" fmla="*/ 7399 h 10000"/>
                <a:gd name="connsiteX142" fmla="*/ 3701 w 10000"/>
                <a:gd name="connsiteY142" fmla="*/ 6533 h 10000"/>
                <a:gd name="connsiteX143" fmla="*/ 3801 w 10000"/>
                <a:gd name="connsiteY143" fmla="*/ 6440 h 10000"/>
                <a:gd name="connsiteX144" fmla="*/ 3867 w 10000"/>
                <a:gd name="connsiteY144" fmla="*/ 6223 h 10000"/>
                <a:gd name="connsiteX145" fmla="*/ 3999 w 10000"/>
                <a:gd name="connsiteY145" fmla="*/ 6409 h 10000"/>
                <a:gd name="connsiteX146" fmla="*/ 4361 w 10000"/>
                <a:gd name="connsiteY146" fmla="*/ 6409 h 10000"/>
                <a:gd name="connsiteX147" fmla="*/ 4460 w 10000"/>
                <a:gd name="connsiteY147" fmla="*/ 6037 h 10000"/>
                <a:gd name="connsiteX148" fmla="*/ 4559 w 10000"/>
                <a:gd name="connsiteY148" fmla="*/ 5789 h 10000"/>
                <a:gd name="connsiteX149" fmla="*/ 4658 w 10000"/>
                <a:gd name="connsiteY149" fmla="*/ 5666 h 10000"/>
                <a:gd name="connsiteX150" fmla="*/ 4955 w 10000"/>
                <a:gd name="connsiteY150" fmla="*/ 5449 h 10000"/>
                <a:gd name="connsiteX151" fmla="*/ 5021 w 10000"/>
                <a:gd name="connsiteY151" fmla="*/ 5232 h 10000"/>
                <a:gd name="connsiteX152" fmla="*/ 4955 w 10000"/>
                <a:gd name="connsiteY152" fmla="*/ 5108 h 10000"/>
                <a:gd name="connsiteX153" fmla="*/ 5053 w 10000"/>
                <a:gd name="connsiteY153" fmla="*/ 5139 h 10000"/>
                <a:gd name="connsiteX154" fmla="*/ 5120 w 10000"/>
                <a:gd name="connsiteY154" fmla="*/ 5139 h 10000"/>
                <a:gd name="connsiteX155" fmla="*/ 5219 w 10000"/>
                <a:gd name="connsiteY155" fmla="*/ 5108 h 10000"/>
                <a:gd name="connsiteX156" fmla="*/ 5350 w 10000"/>
                <a:gd name="connsiteY156" fmla="*/ 5015 h 10000"/>
                <a:gd name="connsiteX157" fmla="*/ 5417 w 10000"/>
                <a:gd name="connsiteY157" fmla="*/ 4985 h 10000"/>
                <a:gd name="connsiteX158" fmla="*/ 5417 w 10000"/>
                <a:gd name="connsiteY158" fmla="*/ 4985 h 10000"/>
                <a:gd name="connsiteX159" fmla="*/ 5285 w 10000"/>
                <a:gd name="connsiteY159" fmla="*/ 5139 h 10000"/>
                <a:gd name="connsiteX160" fmla="*/ 5186 w 10000"/>
                <a:gd name="connsiteY160" fmla="*/ 5232 h 10000"/>
                <a:gd name="connsiteX161" fmla="*/ 5120 w 10000"/>
                <a:gd name="connsiteY161" fmla="*/ 5294 h 10000"/>
                <a:gd name="connsiteX162" fmla="*/ 5120 w 10000"/>
                <a:gd name="connsiteY162" fmla="*/ 5697 h 10000"/>
                <a:gd name="connsiteX163" fmla="*/ 5383 w 10000"/>
                <a:gd name="connsiteY163" fmla="*/ 5759 h 10000"/>
                <a:gd name="connsiteX164" fmla="*/ 5417 w 10000"/>
                <a:gd name="connsiteY164" fmla="*/ 5820 h 10000"/>
                <a:gd name="connsiteX165" fmla="*/ 4955 w 10000"/>
                <a:gd name="connsiteY165" fmla="*/ 5851 h 10000"/>
                <a:gd name="connsiteX166" fmla="*/ 4592 w 10000"/>
                <a:gd name="connsiteY166" fmla="*/ 5975 h 10000"/>
                <a:gd name="connsiteX167" fmla="*/ 4691 w 10000"/>
                <a:gd name="connsiteY167" fmla="*/ 6068 h 10000"/>
                <a:gd name="connsiteX168" fmla="*/ 4592 w 10000"/>
                <a:gd name="connsiteY168" fmla="*/ 6378 h 10000"/>
                <a:gd name="connsiteX169" fmla="*/ 4922 w 10000"/>
                <a:gd name="connsiteY169" fmla="*/ 6285 h 10000"/>
                <a:gd name="connsiteX170" fmla="*/ 5186 w 10000"/>
                <a:gd name="connsiteY170" fmla="*/ 6378 h 10000"/>
                <a:gd name="connsiteX171" fmla="*/ 5383 w 10000"/>
                <a:gd name="connsiteY171" fmla="*/ 6378 h 10000"/>
                <a:gd name="connsiteX172" fmla="*/ 5152 w 10000"/>
                <a:gd name="connsiteY172" fmla="*/ 6502 h 10000"/>
                <a:gd name="connsiteX173" fmla="*/ 4856 w 10000"/>
                <a:gd name="connsiteY173" fmla="*/ 6502 h 10000"/>
                <a:gd name="connsiteX174" fmla="*/ 4559 w 10000"/>
                <a:gd name="connsiteY174" fmla="*/ 6594 h 10000"/>
                <a:gd name="connsiteX175" fmla="*/ 4691 w 10000"/>
                <a:gd name="connsiteY175" fmla="*/ 6904 h 10000"/>
                <a:gd name="connsiteX176" fmla="*/ 4493 w 10000"/>
                <a:gd name="connsiteY176" fmla="*/ 6873 h 10000"/>
                <a:gd name="connsiteX177" fmla="*/ 4197 w 10000"/>
                <a:gd name="connsiteY177" fmla="*/ 6718 h 10000"/>
                <a:gd name="connsiteX178" fmla="*/ 4031 w 10000"/>
                <a:gd name="connsiteY178" fmla="*/ 6811 h 10000"/>
                <a:gd name="connsiteX179" fmla="*/ 3801 w 10000"/>
                <a:gd name="connsiteY179" fmla="*/ 6935 h 10000"/>
                <a:gd name="connsiteX180" fmla="*/ 3801 w 10000"/>
                <a:gd name="connsiteY180" fmla="*/ 7337 h 10000"/>
                <a:gd name="connsiteX181" fmla="*/ 4163 w 10000"/>
                <a:gd name="connsiteY181" fmla="*/ 7771 h 10000"/>
                <a:gd name="connsiteX182" fmla="*/ 4526 w 10000"/>
                <a:gd name="connsiteY182" fmla="*/ 7647 h 10000"/>
                <a:gd name="connsiteX183" fmla="*/ 4757 w 10000"/>
                <a:gd name="connsiteY183" fmla="*/ 7492 h 10000"/>
                <a:gd name="connsiteX184" fmla="*/ 4197 w 10000"/>
                <a:gd name="connsiteY184" fmla="*/ 7895 h 10000"/>
                <a:gd name="connsiteX185" fmla="*/ 4427 w 10000"/>
                <a:gd name="connsiteY185" fmla="*/ 8359 h 10000"/>
                <a:gd name="connsiteX186" fmla="*/ 4922 w 10000"/>
                <a:gd name="connsiteY186" fmla="*/ 8514 h 10000"/>
                <a:gd name="connsiteX187" fmla="*/ 5251 w 10000"/>
                <a:gd name="connsiteY187" fmla="*/ 8297 h 10000"/>
                <a:gd name="connsiteX188" fmla="*/ 5152 w 10000"/>
                <a:gd name="connsiteY188" fmla="*/ 8638 h 10000"/>
                <a:gd name="connsiteX189" fmla="*/ 5219 w 10000"/>
                <a:gd name="connsiteY189" fmla="*/ 9040 h 10000"/>
                <a:gd name="connsiteX190" fmla="*/ 5516 w 10000"/>
                <a:gd name="connsiteY190" fmla="*/ 8762 h 10000"/>
                <a:gd name="connsiteX191" fmla="*/ 5846 w 10000"/>
                <a:gd name="connsiteY191" fmla="*/ 8762 h 10000"/>
                <a:gd name="connsiteX192" fmla="*/ 5878 w 10000"/>
                <a:gd name="connsiteY192" fmla="*/ 8947 h 10000"/>
                <a:gd name="connsiteX193" fmla="*/ 6340 w 10000"/>
                <a:gd name="connsiteY193" fmla="*/ 9195 h 10000"/>
                <a:gd name="connsiteX194" fmla="*/ 6670 w 10000"/>
                <a:gd name="connsiteY194" fmla="*/ 9659 h 10000"/>
                <a:gd name="connsiteX195" fmla="*/ 6868 w 10000"/>
                <a:gd name="connsiteY195" fmla="*/ 9505 h 10000"/>
                <a:gd name="connsiteX196" fmla="*/ 7198 w 10000"/>
                <a:gd name="connsiteY196" fmla="*/ 9381 h 10000"/>
                <a:gd name="connsiteX197" fmla="*/ 6933 w 10000"/>
                <a:gd name="connsiteY197" fmla="*/ 9845 h 10000"/>
                <a:gd name="connsiteX198" fmla="*/ 7099 w 10000"/>
                <a:gd name="connsiteY198" fmla="*/ 10000 h 10000"/>
                <a:gd name="connsiteX199" fmla="*/ 7131 w 10000"/>
                <a:gd name="connsiteY199" fmla="*/ 10000 h 10000"/>
                <a:gd name="connsiteX200" fmla="*/ 7461 w 10000"/>
                <a:gd name="connsiteY200" fmla="*/ 9567 h 10000"/>
                <a:gd name="connsiteX201" fmla="*/ 7823 w 10000"/>
                <a:gd name="connsiteY201" fmla="*/ 9381 h 10000"/>
                <a:gd name="connsiteX202" fmla="*/ 7890 w 10000"/>
                <a:gd name="connsiteY202" fmla="*/ 8885 h 10000"/>
                <a:gd name="connsiteX203" fmla="*/ 8054 w 10000"/>
                <a:gd name="connsiteY203" fmla="*/ 8483 h 10000"/>
                <a:gd name="connsiteX204" fmla="*/ 8616 w 10000"/>
                <a:gd name="connsiteY204" fmla="*/ 8050 h 10000"/>
                <a:gd name="connsiteX205" fmla="*/ 8616 w 10000"/>
                <a:gd name="connsiteY205" fmla="*/ 7740 h 10000"/>
                <a:gd name="connsiteX206" fmla="*/ 8747 w 10000"/>
                <a:gd name="connsiteY206" fmla="*/ 7430 h 10000"/>
                <a:gd name="connsiteX207" fmla="*/ 8286 w 10000"/>
                <a:gd name="connsiteY207" fmla="*/ 7214 h 10000"/>
                <a:gd name="connsiteX208" fmla="*/ 8220 w 10000"/>
                <a:gd name="connsiteY208" fmla="*/ 6997 h 10000"/>
                <a:gd name="connsiteX209" fmla="*/ 8153 w 10000"/>
                <a:gd name="connsiteY209" fmla="*/ 6873 h 10000"/>
                <a:gd name="connsiteX210" fmla="*/ 8022 w 10000"/>
                <a:gd name="connsiteY210" fmla="*/ 6904 h 10000"/>
                <a:gd name="connsiteX211" fmla="*/ 7758 w 10000"/>
                <a:gd name="connsiteY211" fmla="*/ 6780 h 10000"/>
                <a:gd name="connsiteX212" fmla="*/ 7823 w 10000"/>
                <a:gd name="connsiteY212" fmla="*/ 6563 h 10000"/>
                <a:gd name="connsiteX213" fmla="*/ 7626 w 10000"/>
                <a:gd name="connsiteY213" fmla="*/ 6347 h 10000"/>
                <a:gd name="connsiteX214" fmla="*/ 7428 w 10000"/>
                <a:gd name="connsiteY214" fmla="*/ 6037 h 10000"/>
                <a:gd name="connsiteX215" fmla="*/ 7428 w 10000"/>
                <a:gd name="connsiteY215" fmla="*/ 6037 h 10000"/>
                <a:gd name="connsiteX216" fmla="*/ 7428 w 10000"/>
                <a:gd name="connsiteY216" fmla="*/ 5542 h 10000"/>
                <a:gd name="connsiteX217" fmla="*/ 7527 w 10000"/>
                <a:gd name="connsiteY217" fmla="*/ 5449 h 10000"/>
                <a:gd name="connsiteX218" fmla="*/ 7791 w 10000"/>
                <a:gd name="connsiteY218" fmla="*/ 5170 h 10000"/>
                <a:gd name="connsiteX219" fmla="*/ 7823 w 10000"/>
                <a:gd name="connsiteY219" fmla="*/ 4768 h 10000"/>
                <a:gd name="connsiteX220" fmla="*/ 8549 w 10000"/>
                <a:gd name="connsiteY220" fmla="*/ 4241 h 10000"/>
                <a:gd name="connsiteX221" fmla="*/ 10000 w 10000"/>
                <a:gd name="connsiteY221" fmla="*/ 3220 h 10000"/>
                <a:gd name="connsiteX222" fmla="*/ 9373 w 10000"/>
                <a:gd name="connsiteY222" fmla="*/ 2755 h 10000"/>
                <a:gd name="connsiteX223" fmla="*/ 9341 w 10000"/>
                <a:gd name="connsiteY223" fmla="*/ 2477 h 10000"/>
                <a:gd name="connsiteX224" fmla="*/ 9373 w 10000"/>
                <a:gd name="connsiteY224" fmla="*/ 2260 h 10000"/>
                <a:gd name="connsiteX225" fmla="*/ 9209 w 10000"/>
                <a:gd name="connsiteY225" fmla="*/ 2043 h 10000"/>
                <a:gd name="connsiteX226" fmla="*/ 9044 w 10000"/>
                <a:gd name="connsiteY226" fmla="*/ 1827 h 10000"/>
                <a:gd name="connsiteX227" fmla="*/ 8912 w 10000"/>
                <a:gd name="connsiteY227" fmla="*/ 1238 h 10000"/>
                <a:gd name="connsiteX228" fmla="*/ 8946 w 10000"/>
                <a:gd name="connsiteY228" fmla="*/ 1115 h 10000"/>
                <a:gd name="connsiteX229" fmla="*/ 8813 w 10000"/>
                <a:gd name="connsiteY229" fmla="*/ 712 h 10000"/>
                <a:gd name="connsiteX230" fmla="*/ 8813 w 10000"/>
                <a:gd name="connsiteY230" fmla="*/ 712 h 10000"/>
                <a:gd name="connsiteX231" fmla="*/ 7131 w 10000"/>
                <a:gd name="connsiteY231" fmla="*/ 372 h 10000"/>
                <a:gd name="connsiteX232" fmla="*/ 5713 w 10000"/>
                <a:gd name="connsiteY232" fmla="*/ 0 h 10000"/>
                <a:gd name="connsiteX233" fmla="*/ 5615 w 10000"/>
                <a:gd name="connsiteY233" fmla="*/ 62 h 10000"/>
                <a:gd name="connsiteX234" fmla="*/ 5350 w 10000"/>
                <a:gd name="connsiteY234" fmla="*/ 279 h 10000"/>
                <a:gd name="connsiteX235" fmla="*/ 5219 w 10000"/>
                <a:gd name="connsiteY235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207 w 10000"/>
                <a:gd name="connsiteY140" fmla="*/ 7523 h 10000"/>
                <a:gd name="connsiteX141" fmla="*/ 3701 w 10000"/>
                <a:gd name="connsiteY141" fmla="*/ 6533 h 10000"/>
                <a:gd name="connsiteX142" fmla="*/ 3801 w 10000"/>
                <a:gd name="connsiteY142" fmla="*/ 6440 h 10000"/>
                <a:gd name="connsiteX143" fmla="*/ 3867 w 10000"/>
                <a:gd name="connsiteY143" fmla="*/ 6223 h 10000"/>
                <a:gd name="connsiteX144" fmla="*/ 3999 w 10000"/>
                <a:gd name="connsiteY144" fmla="*/ 6409 h 10000"/>
                <a:gd name="connsiteX145" fmla="*/ 4361 w 10000"/>
                <a:gd name="connsiteY145" fmla="*/ 6409 h 10000"/>
                <a:gd name="connsiteX146" fmla="*/ 4460 w 10000"/>
                <a:gd name="connsiteY146" fmla="*/ 6037 h 10000"/>
                <a:gd name="connsiteX147" fmla="*/ 4559 w 10000"/>
                <a:gd name="connsiteY147" fmla="*/ 5789 h 10000"/>
                <a:gd name="connsiteX148" fmla="*/ 4658 w 10000"/>
                <a:gd name="connsiteY148" fmla="*/ 5666 h 10000"/>
                <a:gd name="connsiteX149" fmla="*/ 4955 w 10000"/>
                <a:gd name="connsiteY149" fmla="*/ 5449 h 10000"/>
                <a:gd name="connsiteX150" fmla="*/ 5021 w 10000"/>
                <a:gd name="connsiteY150" fmla="*/ 5232 h 10000"/>
                <a:gd name="connsiteX151" fmla="*/ 4955 w 10000"/>
                <a:gd name="connsiteY151" fmla="*/ 5108 h 10000"/>
                <a:gd name="connsiteX152" fmla="*/ 5053 w 10000"/>
                <a:gd name="connsiteY152" fmla="*/ 5139 h 10000"/>
                <a:gd name="connsiteX153" fmla="*/ 5120 w 10000"/>
                <a:gd name="connsiteY153" fmla="*/ 5139 h 10000"/>
                <a:gd name="connsiteX154" fmla="*/ 5219 w 10000"/>
                <a:gd name="connsiteY154" fmla="*/ 5108 h 10000"/>
                <a:gd name="connsiteX155" fmla="*/ 5350 w 10000"/>
                <a:gd name="connsiteY155" fmla="*/ 5015 h 10000"/>
                <a:gd name="connsiteX156" fmla="*/ 5417 w 10000"/>
                <a:gd name="connsiteY156" fmla="*/ 4985 h 10000"/>
                <a:gd name="connsiteX157" fmla="*/ 5417 w 10000"/>
                <a:gd name="connsiteY157" fmla="*/ 4985 h 10000"/>
                <a:gd name="connsiteX158" fmla="*/ 5285 w 10000"/>
                <a:gd name="connsiteY158" fmla="*/ 5139 h 10000"/>
                <a:gd name="connsiteX159" fmla="*/ 5186 w 10000"/>
                <a:gd name="connsiteY159" fmla="*/ 5232 h 10000"/>
                <a:gd name="connsiteX160" fmla="*/ 5120 w 10000"/>
                <a:gd name="connsiteY160" fmla="*/ 5294 h 10000"/>
                <a:gd name="connsiteX161" fmla="*/ 5120 w 10000"/>
                <a:gd name="connsiteY161" fmla="*/ 5697 h 10000"/>
                <a:gd name="connsiteX162" fmla="*/ 5383 w 10000"/>
                <a:gd name="connsiteY162" fmla="*/ 5759 h 10000"/>
                <a:gd name="connsiteX163" fmla="*/ 5417 w 10000"/>
                <a:gd name="connsiteY163" fmla="*/ 5820 h 10000"/>
                <a:gd name="connsiteX164" fmla="*/ 4955 w 10000"/>
                <a:gd name="connsiteY164" fmla="*/ 5851 h 10000"/>
                <a:gd name="connsiteX165" fmla="*/ 4592 w 10000"/>
                <a:gd name="connsiteY165" fmla="*/ 5975 h 10000"/>
                <a:gd name="connsiteX166" fmla="*/ 4691 w 10000"/>
                <a:gd name="connsiteY166" fmla="*/ 6068 h 10000"/>
                <a:gd name="connsiteX167" fmla="*/ 4592 w 10000"/>
                <a:gd name="connsiteY167" fmla="*/ 6378 h 10000"/>
                <a:gd name="connsiteX168" fmla="*/ 4922 w 10000"/>
                <a:gd name="connsiteY168" fmla="*/ 6285 h 10000"/>
                <a:gd name="connsiteX169" fmla="*/ 5186 w 10000"/>
                <a:gd name="connsiteY169" fmla="*/ 6378 h 10000"/>
                <a:gd name="connsiteX170" fmla="*/ 5383 w 10000"/>
                <a:gd name="connsiteY170" fmla="*/ 6378 h 10000"/>
                <a:gd name="connsiteX171" fmla="*/ 5152 w 10000"/>
                <a:gd name="connsiteY171" fmla="*/ 6502 h 10000"/>
                <a:gd name="connsiteX172" fmla="*/ 4856 w 10000"/>
                <a:gd name="connsiteY172" fmla="*/ 6502 h 10000"/>
                <a:gd name="connsiteX173" fmla="*/ 4559 w 10000"/>
                <a:gd name="connsiteY173" fmla="*/ 6594 h 10000"/>
                <a:gd name="connsiteX174" fmla="*/ 4691 w 10000"/>
                <a:gd name="connsiteY174" fmla="*/ 6904 h 10000"/>
                <a:gd name="connsiteX175" fmla="*/ 4493 w 10000"/>
                <a:gd name="connsiteY175" fmla="*/ 6873 h 10000"/>
                <a:gd name="connsiteX176" fmla="*/ 4197 w 10000"/>
                <a:gd name="connsiteY176" fmla="*/ 6718 h 10000"/>
                <a:gd name="connsiteX177" fmla="*/ 4031 w 10000"/>
                <a:gd name="connsiteY177" fmla="*/ 6811 h 10000"/>
                <a:gd name="connsiteX178" fmla="*/ 3801 w 10000"/>
                <a:gd name="connsiteY178" fmla="*/ 6935 h 10000"/>
                <a:gd name="connsiteX179" fmla="*/ 3801 w 10000"/>
                <a:gd name="connsiteY179" fmla="*/ 7337 h 10000"/>
                <a:gd name="connsiteX180" fmla="*/ 4163 w 10000"/>
                <a:gd name="connsiteY180" fmla="*/ 7771 h 10000"/>
                <a:gd name="connsiteX181" fmla="*/ 4526 w 10000"/>
                <a:gd name="connsiteY181" fmla="*/ 7647 h 10000"/>
                <a:gd name="connsiteX182" fmla="*/ 4757 w 10000"/>
                <a:gd name="connsiteY182" fmla="*/ 7492 h 10000"/>
                <a:gd name="connsiteX183" fmla="*/ 4197 w 10000"/>
                <a:gd name="connsiteY183" fmla="*/ 7895 h 10000"/>
                <a:gd name="connsiteX184" fmla="*/ 4427 w 10000"/>
                <a:gd name="connsiteY184" fmla="*/ 8359 h 10000"/>
                <a:gd name="connsiteX185" fmla="*/ 4922 w 10000"/>
                <a:gd name="connsiteY185" fmla="*/ 8514 h 10000"/>
                <a:gd name="connsiteX186" fmla="*/ 5251 w 10000"/>
                <a:gd name="connsiteY186" fmla="*/ 8297 h 10000"/>
                <a:gd name="connsiteX187" fmla="*/ 5152 w 10000"/>
                <a:gd name="connsiteY187" fmla="*/ 8638 h 10000"/>
                <a:gd name="connsiteX188" fmla="*/ 5219 w 10000"/>
                <a:gd name="connsiteY188" fmla="*/ 9040 h 10000"/>
                <a:gd name="connsiteX189" fmla="*/ 5516 w 10000"/>
                <a:gd name="connsiteY189" fmla="*/ 8762 h 10000"/>
                <a:gd name="connsiteX190" fmla="*/ 5846 w 10000"/>
                <a:gd name="connsiteY190" fmla="*/ 8762 h 10000"/>
                <a:gd name="connsiteX191" fmla="*/ 5878 w 10000"/>
                <a:gd name="connsiteY191" fmla="*/ 8947 h 10000"/>
                <a:gd name="connsiteX192" fmla="*/ 6340 w 10000"/>
                <a:gd name="connsiteY192" fmla="*/ 9195 h 10000"/>
                <a:gd name="connsiteX193" fmla="*/ 6670 w 10000"/>
                <a:gd name="connsiteY193" fmla="*/ 9659 h 10000"/>
                <a:gd name="connsiteX194" fmla="*/ 6868 w 10000"/>
                <a:gd name="connsiteY194" fmla="*/ 9505 h 10000"/>
                <a:gd name="connsiteX195" fmla="*/ 7198 w 10000"/>
                <a:gd name="connsiteY195" fmla="*/ 9381 h 10000"/>
                <a:gd name="connsiteX196" fmla="*/ 6933 w 10000"/>
                <a:gd name="connsiteY196" fmla="*/ 9845 h 10000"/>
                <a:gd name="connsiteX197" fmla="*/ 7099 w 10000"/>
                <a:gd name="connsiteY197" fmla="*/ 10000 h 10000"/>
                <a:gd name="connsiteX198" fmla="*/ 7131 w 10000"/>
                <a:gd name="connsiteY198" fmla="*/ 10000 h 10000"/>
                <a:gd name="connsiteX199" fmla="*/ 7461 w 10000"/>
                <a:gd name="connsiteY199" fmla="*/ 9567 h 10000"/>
                <a:gd name="connsiteX200" fmla="*/ 7823 w 10000"/>
                <a:gd name="connsiteY200" fmla="*/ 9381 h 10000"/>
                <a:gd name="connsiteX201" fmla="*/ 7890 w 10000"/>
                <a:gd name="connsiteY201" fmla="*/ 8885 h 10000"/>
                <a:gd name="connsiteX202" fmla="*/ 8054 w 10000"/>
                <a:gd name="connsiteY202" fmla="*/ 8483 h 10000"/>
                <a:gd name="connsiteX203" fmla="*/ 8616 w 10000"/>
                <a:gd name="connsiteY203" fmla="*/ 8050 h 10000"/>
                <a:gd name="connsiteX204" fmla="*/ 8616 w 10000"/>
                <a:gd name="connsiteY204" fmla="*/ 7740 h 10000"/>
                <a:gd name="connsiteX205" fmla="*/ 8747 w 10000"/>
                <a:gd name="connsiteY205" fmla="*/ 7430 h 10000"/>
                <a:gd name="connsiteX206" fmla="*/ 8286 w 10000"/>
                <a:gd name="connsiteY206" fmla="*/ 7214 h 10000"/>
                <a:gd name="connsiteX207" fmla="*/ 8220 w 10000"/>
                <a:gd name="connsiteY207" fmla="*/ 6997 h 10000"/>
                <a:gd name="connsiteX208" fmla="*/ 8153 w 10000"/>
                <a:gd name="connsiteY208" fmla="*/ 6873 h 10000"/>
                <a:gd name="connsiteX209" fmla="*/ 8022 w 10000"/>
                <a:gd name="connsiteY209" fmla="*/ 6904 h 10000"/>
                <a:gd name="connsiteX210" fmla="*/ 7758 w 10000"/>
                <a:gd name="connsiteY210" fmla="*/ 6780 h 10000"/>
                <a:gd name="connsiteX211" fmla="*/ 7823 w 10000"/>
                <a:gd name="connsiteY211" fmla="*/ 6563 h 10000"/>
                <a:gd name="connsiteX212" fmla="*/ 7626 w 10000"/>
                <a:gd name="connsiteY212" fmla="*/ 6347 h 10000"/>
                <a:gd name="connsiteX213" fmla="*/ 7428 w 10000"/>
                <a:gd name="connsiteY213" fmla="*/ 6037 h 10000"/>
                <a:gd name="connsiteX214" fmla="*/ 7428 w 10000"/>
                <a:gd name="connsiteY214" fmla="*/ 6037 h 10000"/>
                <a:gd name="connsiteX215" fmla="*/ 7428 w 10000"/>
                <a:gd name="connsiteY215" fmla="*/ 5542 h 10000"/>
                <a:gd name="connsiteX216" fmla="*/ 7527 w 10000"/>
                <a:gd name="connsiteY216" fmla="*/ 5449 h 10000"/>
                <a:gd name="connsiteX217" fmla="*/ 7791 w 10000"/>
                <a:gd name="connsiteY217" fmla="*/ 5170 h 10000"/>
                <a:gd name="connsiteX218" fmla="*/ 7823 w 10000"/>
                <a:gd name="connsiteY218" fmla="*/ 4768 h 10000"/>
                <a:gd name="connsiteX219" fmla="*/ 8549 w 10000"/>
                <a:gd name="connsiteY219" fmla="*/ 4241 h 10000"/>
                <a:gd name="connsiteX220" fmla="*/ 10000 w 10000"/>
                <a:gd name="connsiteY220" fmla="*/ 3220 h 10000"/>
                <a:gd name="connsiteX221" fmla="*/ 9373 w 10000"/>
                <a:gd name="connsiteY221" fmla="*/ 2755 h 10000"/>
                <a:gd name="connsiteX222" fmla="*/ 9341 w 10000"/>
                <a:gd name="connsiteY222" fmla="*/ 2477 h 10000"/>
                <a:gd name="connsiteX223" fmla="*/ 9373 w 10000"/>
                <a:gd name="connsiteY223" fmla="*/ 2260 h 10000"/>
                <a:gd name="connsiteX224" fmla="*/ 9209 w 10000"/>
                <a:gd name="connsiteY224" fmla="*/ 2043 h 10000"/>
                <a:gd name="connsiteX225" fmla="*/ 9044 w 10000"/>
                <a:gd name="connsiteY225" fmla="*/ 1827 h 10000"/>
                <a:gd name="connsiteX226" fmla="*/ 8912 w 10000"/>
                <a:gd name="connsiteY226" fmla="*/ 1238 h 10000"/>
                <a:gd name="connsiteX227" fmla="*/ 8946 w 10000"/>
                <a:gd name="connsiteY227" fmla="*/ 1115 h 10000"/>
                <a:gd name="connsiteX228" fmla="*/ 8813 w 10000"/>
                <a:gd name="connsiteY228" fmla="*/ 712 h 10000"/>
                <a:gd name="connsiteX229" fmla="*/ 8813 w 10000"/>
                <a:gd name="connsiteY229" fmla="*/ 712 h 10000"/>
                <a:gd name="connsiteX230" fmla="*/ 7131 w 10000"/>
                <a:gd name="connsiteY230" fmla="*/ 372 h 10000"/>
                <a:gd name="connsiteX231" fmla="*/ 5713 w 10000"/>
                <a:gd name="connsiteY231" fmla="*/ 0 h 10000"/>
                <a:gd name="connsiteX232" fmla="*/ 5615 w 10000"/>
                <a:gd name="connsiteY232" fmla="*/ 62 h 10000"/>
                <a:gd name="connsiteX233" fmla="*/ 5350 w 10000"/>
                <a:gd name="connsiteY233" fmla="*/ 279 h 10000"/>
                <a:gd name="connsiteX234" fmla="*/ 5219 w 10000"/>
                <a:gd name="connsiteY234" fmla="*/ 836 h 10000"/>
                <a:gd name="connsiteX0" fmla="*/ 5219 w 10000"/>
                <a:gd name="connsiteY0" fmla="*/ 836 h 10000"/>
                <a:gd name="connsiteX1" fmla="*/ 5251 w 10000"/>
                <a:gd name="connsiteY1" fmla="*/ 1022 h 10000"/>
                <a:gd name="connsiteX2" fmla="*/ 5383 w 10000"/>
                <a:gd name="connsiteY2" fmla="*/ 1517 h 10000"/>
                <a:gd name="connsiteX3" fmla="*/ 5648 w 10000"/>
                <a:gd name="connsiteY3" fmla="*/ 1641 h 10000"/>
                <a:gd name="connsiteX4" fmla="*/ 5383 w 10000"/>
                <a:gd name="connsiteY4" fmla="*/ 1858 h 10000"/>
                <a:gd name="connsiteX5" fmla="*/ 4955 w 10000"/>
                <a:gd name="connsiteY5" fmla="*/ 1950 h 10000"/>
                <a:gd name="connsiteX6" fmla="*/ 5021 w 10000"/>
                <a:gd name="connsiteY6" fmla="*/ 2074 h 10000"/>
                <a:gd name="connsiteX7" fmla="*/ 4856 w 10000"/>
                <a:gd name="connsiteY7" fmla="*/ 2012 h 10000"/>
                <a:gd name="connsiteX8" fmla="*/ 4427 w 10000"/>
                <a:gd name="connsiteY8" fmla="*/ 1889 h 10000"/>
                <a:gd name="connsiteX9" fmla="*/ 4296 w 10000"/>
                <a:gd name="connsiteY9" fmla="*/ 1950 h 10000"/>
                <a:gd name="connsiteX10" fmla="*/ 4065 w 10000"/>
                <a:gd name="connsiteY10" fmla="*/ 2043 h 10000"/>
                <a:gd name="connsiteX11" fmla="*/ 4163 w 10000"/>
                <a:gd name="connsiteY11" fmla="*/ 2601 h 10000"/>
                <a:gd name="connsiteX12" fmla="*/ 3900 w 10000"/>
                <a:gd name="connsiteY12" fmla="*/ 2384 h 10000"/>
                <a:gd name="connsiteX13" fmla="*/ 3636 w 10000"/>
                <a:gd name="connsiteY13" fmla="*/ 2632 h 10000"/>
                <a:gd name="connsiteX14" fmla="*/ 3471 w 10000"/>
                <a:gd name="connsiteY14" fmla="*/ 2446 h 10000"/>
                <a:gd name="connsiteX15" fmla="*/ 3372 w 10000"/>
                <a:gd name="connsiteY15" fmla="*/ 2693 h 10000"/>
                <a:gd name="connsiteX16" fmla="*/ 3372 w 10000"/>
                <a:gd name="connsiteY16" fmla="*/ 3034 h 10000"/>
                <a:gd name="connsiteX17" fmla="*/ 3471 w 10000"/>
                <a:gd name="connsiteY17" fmla="*/ 3096 h 10000"/>
                <a:gd name="connsiteX18" fmla="*/ 3438 w 10000"/>
                <a:gd name="connsiteY18" fmla="*/ 3251 h 10000"/>
                <a:gd name="connsiteX19" fmla="*/ 3306 w 10000"/>
                <a:gd name="connsiteY19" fmla="*/ 4118 h 10000"/>
                <a:gd name="connsiteX20" fmla="*/ 3669 w 10000"/>
                <a:gd name="connsiteY20" fmla="*/ 3653 h 10000"/>
                <a:gd name="connsiteX21" fmla="*/ 3438 w 10000"/>
                <a:gd name="connsiteY21" fmla="*/ 4087 h 10000"/>
                <a:gd name="connsiteX22" fmla="*/ 3471 w 10000"/>
                <a:gd name="connsiteY22" fmla="*/ 4303 h 10000"/>
                <a:gd name="connsiteX23" fmla="*/ 3602 w 10000"/>
                <a:gd name="connsiteY23" fmla="*/ 4489 h 10000"/>
                <a:gd name="connsiteX24" fmla="*/ 3801 w 10000"/>
                <a:gd name="connsiteY24" fmla="*/ 4520 h 10000"/>
                <a:gd name="connsiteX25" fmla="*/ 3966 w 10000"/>
                <a:gd name="connsiteY25" fmla="*/ 4737 h 10000"/>
                <a:gd name="connsiteX26" fmla="*/ 4526 w 10000"/>
                <a:gd name="connsiteY26" fmla="*/ 4303 h 10000"/>
                <a:gd name="connsiteX27" fmla="*/ 4757 w 10000"/>
                <a:gd name="connsiteY27" fmla="*/ 4241 h 10000"/>
                <a:gd name="connsiteX28" fmla="*/ 4955 w 10000"/>
                <a:gd name="connsiteY28" fmla="*/ 4025 h 10000"/>
                <a:gd name="connsiteX29" fmla="*/ 4922 w 10000"/>
                <a:gd name="connsiteY29" fmla="*/ 3622 h 10000"/>
                <a:gd name="connsiteX30" fmla="*/ 4889 w 10000"/>
                <a:gd name="connsiteY30" fmla="*/ 3375 h 10000"/>
                <a:gd name="connsiteX31" fmla="*/ 4889 w 10000"/>
                <a:gd name="connsiteY31" fmla="*/ 3375 h 10000"/>
                <a:gd name="connsiteX32" fmla="*/ 4922 w 10000"/>
                <a:gd name="connsiteY32" fmla="*/ 3375 h 10000"/>
                <a:gd name="connsiteX33" fmla="*/ 4988 w 10000"/>
                <a:gd name="connsiteY33" fmla="*/ 3684 h 10000"/>
                <a:gd name="connsiteX34" fmla="*/ 5021 w 10000"/>
                <a:gd name="connsiteY34" fmla="*/ 3994 h 10000"/>
                <a:gd name="connsiteX35" fmla="*/ 5021 w 10000"/>
                <a:gd name="connsiteY35" fmla="*/ 3994 h 10000"/>
                <a:gd name="connsiteX36" fmla="*/ 5053 w 10000"/>
                <a:gd name="connsiteY36" fmla="*/ 3994 h 10000"/>
                <a:gd name="connsiteX37" fmla="*/ 4328 w 10000"/>
                <a:gd name="connsiteY37" fmla="*/ 4706 h 10000"/>
                <a:gd name="connsiteX38" fmla="*/ 4065 w 10000"/>
                <a:gd name="connsiteY38" fmla="*/ 5046 h 10000"/>
                <a:gd name="connsiteX39" fmla="*/ 3602 w 10000"/>
                <a:gd name="connsiteY39" fmla="*/ 5015 h 10000"/>
                <a:gd name="connsiteX40" fmla="*/ 3175 w 10000"/>
                <a:gd name="connsiteY40" fmla="*/ 4644 h 10000"/>
                <a:gd name="connsiteX41" fmla="*/ 2845 w 10000"/>
                <a:gd name="connsiteY41" fmla="*/ 4334 h 10000"/>
                <a:gd name="connsiteX42" fmla="*/ 2910 w 10000"/>
                <a:gd name="connsiteY42" fmla="*/ 4149 h 10000"/>
                <a:gd name="connsiteX43" fmla="*/ 2977 w 10000"/>
                <a:gd name="connsiteY43" fmla="*/ 3870 h 10000"/>
                <a:gd name="connsiteX44" fmla="*/ 2712 w 10000"/>
                <a:gd name="connsiteY44" fmla="*/ 3529 h 10000"/>
                <a:gd name="connsiteX45" fmla="*/ 2614 w 10000"/>
                <a:gd name="connsiteY45" fmla="*/ 3437 h 10000"/>
                <a:gd name="connsiteX46" fmla="*/ 2548 w 10000"/>
                <a:gd name="connsiteY46" fmla="*/ 3437 h 10000"/>
                <a:gd name="connsiteX47" fmla="*/ 2382 w 10000"/>
                <a:gd name="connsiteY47" fmla="*/ 3560 h 10000"/>
                <a:gd name="connsiteX48" fmla="*/ 2152 w 10000"/>
                <a:gd name="connsiteY48" fmla="*/ 3375 h 10000"/>
                <a:gd name="connsiteX49" fmla="*/ 2086 w 10000"/>
                <a:gd name="connsiteY49" fmla="*/ 3189 h 10000"/>
                <a:gd name="connsiteX50" fmla="*/ 1954 w 10000"/>
                <a:gd name="connsiteY50" fmla="*/ 3189 h 10000"/>
                <a:gd name="connsiteX51" fmla="*/ 1987 w 10000"/>
                <a:gd name="connsiteY51" fmla="*/ 3065 h 10000"/>
                <a:gd name="connsiteX52" fmla="*/ 1987 w 10000"/>
                <a:gd name="connsiteY52" fmla="*/ 2941 h 10000"/>
                <a:gd name="connsiteX53" fmla="*/ 1789 w 10000"/>
                <a:gd name="connsiteY53" fmla="*/ 2910 h 10000"/>
                <a:gd name="connsiteX54" fmla="*/ 1724 w 10000"/>
                <a:gd name="connsiteY54" fmla="*/ 2848 h 10000"/>
                <a:gd name="connsiteX55" fmla="*/ 1822 w 10000"/>
                <a:gd name="connsiteY55" fmla="*/ 2663 h 10000"/>
                <a:gd name="connsiteX56" fmla="*/ 1921 w 10000"/>
                <a:gd name="connsiteY56" fmla="*/ 2601 h 10000"/>
                <a:gd name="connsiteX57" fmla="*/ 1954 w 10000"/>
                <a:gd name="connsiteY57" fmla="*/ 2539 h 10000"/>
                <a:gd name="connsiteX58" fmla="*/ 1987 w 10000"/>
                <a:gd name="connsiteY58" fmla="*/ 2539 h 10000"/>
                <a:gd name="connsiteX59" fmla="*/ 2020 w 10000"/>
                <a:gd name="connsiteY59" fmla="*/ 2477 h 10000"/>
                <a:gd name="connsiteX60" fmla="*/ 2086 w 10000"/>
                <a:gd name="connsiteY60" fmla="*/ 2291 h 10000"/>
                <a:gd name="connsiteX61" fmla="*/ 1822 w 10000"/>
                <a:gd name="connsiteY61" fmla="*/ 2539 h 10000"/>
                <a:gd name="connsiteX62" fmla="*/ 1459 w 10000"/>
                <a:gd name="connsiteY62" fmla="*/ 3127 h 10000"/>
                <a:gd name="connsiteX63" fmla="*/ 1162 w 10000"/>
                <a:gd name="connsiteY63" fmla="*/ 3375 h 10000"/>
                <a:gd name="connsiteX64" fmla="*/ 931 w 10000"/>
                <a:gd name="connsiteY64" fmla="*/ 3375 h 10000"/>
                <a:gd name="connsiteX65" fmla="*/ 800 w 10000"/>
                <a:gd name="connsiteY65" fmla="*/ 3963 h 10000"/>
                <a:gd name="connsiteX66" fmla="*/ 569 w 10000"/>
                <a:gd name="connsiteY66" fmla="*/ 4458 h 10000"/>
                <a:gd name="connsiteX67" fmla="*/ 470 w 10000"/>
                <a:gd name="connsiteY67" fmla="*/ 4706 h 10000"/>
                <a:gd name="connsiteX68" fmla="*/ 239 w 10000"/>
                <a:gd name="connsiteY68" fmla="*/ 4675 h 10000"/>
                <a:gd name="connsiteX69" fmla="*/ 239 w 10000"/>
                <a:gd name="connsiteY69" fmla="*/ 4706 h 10000"/>
                <a:gd name="connsiteX70" fmla="*/ 405 w 10000"/>
                <a:gd name="connsiteY70" fmla="*/ 4954 h 10000"/>
                <a:gd name="connsiteX71" fmla="*/ 272 w 10000"/>
                <a:gd name="connsiteY71" fmla="*/ 5077 h 10000"/>
                <a:gd name="connsiteX72" fmla="*/ 174 w 10000"/>
                <a:gd name="connsiteY72" fmla="*/ 5975 h 10000"/>
                <a:gd name="connsiteX73" fmla="*/ 8 w 10000"/>
                <a:gd name="connsiteY73" fmla="*/ 6440 h 10000"/>
                <a:gd name="connsiteX74" fmla="*/ 41 w 10000"/>
                <a:gd name="connsiteY74" fmla="*/ 6625 h 10000"/>
                <a:gd name="connsiteX75" fmla="*/ 41 w 10000"/>
                <a:gd name="connsiteY75" fmla="*/ 6873 h 10000"/>
                <a:gd name="connsiteX76" fmla="*/ 140 w 10000"/>
                <a:gd name="connsiteY76" fmla="*/ 7461 h 10000"/>
                <a:gd name="connsiteX77" fmla="*/ 206 w 10000"/>
                <a:gd name="connsiteY77" fmla="*/ 7059 h 10000"/>
                <a:gd name="connsiteX78" fmla="*/ 305 w 10000"/>
                <a:gd name="connsiteY78" fmla="*/ 6409 h 10000"/>
                <a:gd name="connsiteX79" fmla="*/ 437 w 10000"/>
                <a:gd name="connsiteY79" fmla="*/ 6285 h 10000"/>
                <a:gd name="connsiteX80" fmla="*/ 701 w 10000"/>
                <a:gd name="connsiteY80" fmla="*/ 5728 h 10000"/>
                <a:gd name="connsiteX81" fmla="*/ 504 w 10000"/>
                <a:gd name="connsiteY81" fmla="*/ 5635 h 10000"/>
                <a:gd name="connsiteX82" fmla="*/ 734 w 10000"/>
                <a:gd name="connsiteY82" fmla="*/ 5356 h 10000"/>
                <a:gd name="connsiteX83" fmla="*/ 635 w 10000"/>
                <a:gd name="connsiteY83" fmla="*/ 4892 h 10000"/>
                <a:gd name="connsiteX84" fmla="*/ 767 w 10000"/>
                <a:gd name="connsiteY84" fmla="*/ 4954 h 10000"/>
                <a:gd name="connsiteX85" fmla="*/ 800 w 10000"/>
                <a:gd name="connsiteY85" fmla="*/ 4737 h 10000"/>
                <a:gd name="connsiteX86" fmla="*/ 1097 w 10000"/>
                <a:gd name="connsiteY86" fmla="*/ 4799 h 10000"/>
                <a:gd name="connsiteX87" fmla="*/ 1129 w 10000"/>
                <a:gd name="connsiteY87" fmla="*/ 4675 h 10000"/>
                <a:gd name="connsiteX88" fmla="*/ 1129 w 10000"/>
                <a:gd name="connsiteY88" fmla="*/ 4520 h 10000"/>
                <a:gd name="connsiteX89" fmla="*/ 1129 w 10000"/>
                <a:gd name="connsiteY89" fmla="*/ 4520 h 10000"/>
                <a:gd name="connsiteX90" fmla="*/ 1295 w 10000"/>
                <a:gd name="connsiteY90" fmla="*/ 4458 h 10000"/>
                <a:gd name="connsiteX91" fmla="*/ 1427 w 10000"/>
                <a:gd name="connsiteY91" fmla="*/ 4706 h 10000"/>
                <a:gd name="connsiteX92" fmla="*/ 1625 w 10000"/>
                <a:gd name="connsiteY92" fmla="*/ 4334 h 10000"/>
                <a:gd name="connsiteX93" fmla="*/ 1591 w 10000"/>
                <a:gd name="connsiteY93" fmla="*/ 4118 h 10000"/>
                <a:gd name="connsiteX94" fmla="*/ 1724 w 10000"/>
                <a:gd name="connsiteY94" fmla="*/ 4087 h 10000"/>
                <a:gd name="connsiteX95" fmla="*/ 1724 w 10000"/>
                <a:gd name="connsiteY95" fmla="*/ 4272 h 10000"/>
                <a:gd name="connsiteX96" fmla="*/ 1427 w 10000"/>
                <a:gd name="connsiteY96" fmla="*/ 4830 h 10000"/>
                <a:gd name="connsiteX97" fmla="*/ 998 w 10000"/>
                <a:gd name="connsiteY97" fmla="*/ 5232 h 10000"/>
                <a:gd name="connsiteX98" fmla="*/ 1097 w 10000"/>
                <a:gd name="connsiteY98" fmla="*/ 5511 h 10000"/>
                <a:gd name="connsiteX99" fmla="*/ 1097 w 10000"/>
                <a:gd name="connsiteY99" fmla="*/ 5975 h 10000"/>
                <a:gd name="connsiteX100" fmla="*/ 1064 w 10000"/>
                <a:gd name="connsiteY100" fmla="*/ 6161 h 10000"/>
                <a:gd name="connsiteX101" fmla="*/ 1196 w 10000"/>
                <a:gd name="connsiteY101" fmla="*/ 6161 h 10000"/>
                <a:gd name="connsiteX102" fmla="*/ 1526 w 10000"/>
                <a:gd name="connsiteY102" fmla="*/ 6378 h 10000"/>
                <a:gd name="connsiteX103" fmla="*/ 1591 w 10000"/>
                <a:gd name="connsiteY103" fmla="*/ 6254 h 10000"/>
                <a:gd name="connsiteX104" fmla="*/ 1394 w 10000"/>
                <a:gd name="connsiteY104" fmla="*/ 5913 h 10000"/>
                <a:gd name="connsiteX105" fmla="*/ 1690 w 10000"/>
                <a:gd name="connsiteY105" fmla="*/ 6037 h 10000"/>
                <a:gd name="connsiteX106" fmla="*/ 1789 w 10000"/>
                <a:gd name="connsiteY106" fmla="*/ 5913 h 10000"/>
                <a:gd name="connsiteX107" fmla="*/ 1888 w 10000"/>
                <a:gd name="connsiteY107" fmla="*/ 5666 h 10000"/>
                <a:gd name="connsiteX108" fmla="*/ 1492 w 10000"/>
                <a:gd name="connsiteY108" fmla="*/ 5604 h 10000"/>
                <a:gd name="connsiteX109" fmla="*/ 1328 w 10000"/>
                <a:gd name="connsiteY109" fmla="*/ 5387 h 10000"/>
                <a:gd name="connsiteX110" fmla="*/ 1690 w 10000"/>
                <a:gd name="connsiteY110" fmla="*/ 5449 h 10000"/>
                <a:gd name="connsiteX111" fmla="*/ 1888 w 10000"/>
                <a:gd name="connsiteY111" fmla="*/ 5139 h 10000"/>
                <a:gd name="connsiteX112" fmla="*/ 2218 w 10000"/>
                <a:gd name="connsiteY112" fmla="*/ 5294 h 10000"/>
                <a:gd name="connsiteX113" fmla="*/ 2086 w 10000"/>
                <a:gd name="connsiteY113" fmla="*/ 5015 h 10000"/>
                <a:gd name="connsiteX114" fmla="*/ 2053 w 10000"/>
                <a:gd name="connsiteY114" fmla="*/ 4087 h 10000"/>
                <a:gd name="connsiteX115" fmla="*/ 1987 w 10000"/>
                <a:gd name="connsiteY115" fmla="*/ 4396 h 10000"/>
                <a:gd name="connsiteX116" fmla="*/ 2053 w 10000"/>
                <a:gd name="connsiteY116" fmla="*/ 4551 h 10000"/>
                <a:gd name="connsiteX117" fmla="*/ 2086 w 10000"/>
                <a:gd name="connsiteY117" fmla="*/ 4830 h 10000"/>
                <a:gd name="connsiteX118" fmla="*/ 2515 w 10000"/>
                <a:gd name="connsiteY118" fmla="*/ 4923 h 10000"/>
                <a:gd name="connsiteX119" fmla="*/ 2647 w 10000"/>
                <a:gd name="connsiteY119" fmla="*/ 5077 h 10000"/>
                <a:gd name="connsiteX120" fmla="*/ 2778 w 10000"/>
                <a:gd name="connsiteY120" fmla="*/ 5387 h 10000"/>
                <a:gd name="connsiteX121" fmla="*/ 3009 w 10000"/>
                <a:gd name="connsiteY121" fmla="*/ 5511 h 10000"/>
                <a:gd name="connsiteX122" fmla="*/ 3108 w 10000"/>
                <a:gd name="connsiteY122" fmla="*/ 5635 h 10000"/>
                <a:gd name="connsiteX123" fmla="*/ 3504 w 10000"/>
                <a:gd name="connsiteY123" fmla="*/ 5913 h 10000"/>
                <a:gd name="connsiteX124" fmla="*/ 3306 w 10000"/>
                <a:gd name="connsiteY124" fmla="*/ 5913 h 10000"/>
                <a:gd name="connsiteX125" fmla="*/ 3042 w 10000"/>
                <a:gd name="connsiteY125" fmla="*/ 5882 h 10000"/>
                <a:gd name="connsiteX126" fmla="*/ 2778 w 10000"/>
                <a:gd name="connsiteY126" fmla="*/ 5820 h 10000"/>
                <a:gd name="connsiteX127" fmla="*/ 2416 w 10000"/>
                <a:gd name="connsiteY127" fmla="*/ 5697 h 10000"/>
                <a:gd name="connsiteX128" fmla="*/ 2614 w 10000"/>
                <a:gd name="connsiteY128" fmla="*/ 6068 h 10000"/>
                <a:gd name="connsiteX129" fmla="*/ 2481 w 10000"/>
                <a:gd name="connsiteY129" fmla="*/ 6068 h 10000"/>
                <a:gd name="connsiteX130" fmla="*/ 2382 w 10000"/>
                <a:gd name="connsiteY130" fmla="*/ 6254 h 10000"/>
                <a:gd name="connsiteX131" fmla="*/ 2647 w 10000"/>
                <a:gd name="connsiteY131" fmla="*/ 6780 h 10000"/>
                <a:gd name="connsiteX132" fmla="*/ 2647 w 10000"/>
                <a:gd name="connsiteY132" fmla="*/ 6780 h 10000"/>
                <a:gd name="connsiteX133" fmla="*/ 2746 w 10000"/>
                <a:gd name="connsiteY133" fmla="*/ 6409 h 10000"/>
                <a:gd name="connsiteX134" fmla="*/ 3076 w 10000"/>
                <a:gd name="connsiteY134" fmla="*/ 6563 h 10000"/>
                <a:gd name="connsiteX135" fmla="*/ 3076 w 10000"/>
                <a:gd name="connsiteY135" fmla="*/ 6594 h 10000"/>
                <a:gd name="connsiteX136" fmla="*/ 2877 w 10000"/>
                <a:gd name="connsiteY136" fmla="*/ 6687 h 10000"/>
                <a:gd name="connsiteX137" fmla="*/ 2910 w 10000"/>
                <a:gd name="connsiteY137" fmla="*/ 6749 h 10000"/>
                <a:gd name="connsiteX138" fmla="*/ 2845 w 10000"/>
                <a:gd name="connsiteY138" fmla="*/ 6873 h 10000"/>
                <a:gd name="connsiteX139" fmla="*/ 2910 w 10000"/>
                <a:gd name="connsiteY139" fmla="*/ 7090 h 10000"/>
                <a:gd name="connsiteX140" fmla="*/ 3701 w 10000"/>
                <a:gd name="connsiteY140" fmla="*/ 6533 h 10000"/>
                <a:gd name="connsiteX141" fmla="*/ 3801 w 10000"/>
                <a:gd name="connsiteY141" fmla="*/ 6440 h 10000"/>
                <a:gd name="connsiteX142" fmla="*/ 3867 w 10000"/>
                <a:gd name="connsiteY142" fmla="*/ 6223 h 10000"/>
                <a:gd name="connsiteX143" fmla="*/ 3999 w 10000"/>
                <a:gd name="connsiteY143" fmla="*/ 6409 h 10000"/>
                <a:gd name="connsiteX144" fmla="*/ 4361 w 10000"/>
                <a:gd name="connsiteY144" fmla="*/ 6409 h 10000"/>
                <a:gd name="connsiteX145" fmla="*/ 4460 w 10000"/>
                <a:gd name="connsiteY145" fmla="*/ 6037 h 10000"/>
                <a:gd name="connsiteX146" fmla="*/ 4559 w 10000"/>
                <a:gd name="connsiteY146" fmla="*/ 5789 h 10000"/>
                <a:gd name="connsiteX147" fmla="*/ 4658 w 10000"/>
                <a:gd name="connsiteY147" fmla="*/ 5666 h 10000"/>
                <a:gd name="connsiteX148" fmla="*/ 4955 w 10000"/>
                <a:gd name="connsiteY148" fmla="*/ 5449 h 10000"/>
                <a:gd name="connsiteX149" fmla="*/ 5021 w 10000"/>
                <a:gd name="connsiteY149" fmla="*/ 5232 h 10000"/>
                <a:gd name="connsiteX150" fmla="*/ 4955 w 10000"/>
                <a:gd name="connsiteY150" fmla="*/ 5108 h 10000"/>
                <a:gd name="connsiteX151" fmla="*/ 5053 w 10000"/>
                <a:gd name="connsiteY151" fmla="*/ 5139 h 10000"/>
                <a:gd name="connsiteX152" fmla="*/ 5120 w 10000"/>
                <a:gd name="connsiteY152" fmla="*/ 5139 h 10000"/>
                <a:gd name="connsiteX153" fmla="*/ 5219 w 10000"/>
                <a:gd name="connsiteY153" fmla="*/ 5108 h 10000"/>
                <a:gd name="connsiteX154" fmla="*/ 5350 w 10000"/>
                <a:gd name="connsiteY154" fmla="*/ 5015 h 10000"/>
                <a:gd name="connsiteX155" fmla="*/ 5417 w 10000"/>
                <a:gd name="connsiteY155" fmla="*/ 4985 h 10000"/>
                <a:gd name="connsiteX156" fmla="*/ 5417 w 10000"/>
                <a:gd name="connsiteY156" fmla="*/ 4985 h 10000"/>
                <a:gd name="connsiteX157" fmla="*/ 5285 w 10000"/>
                <a:gd name="connsiteY157" fmla="*/ 5139 h 10000"/>
                <a:gd name="connsiteX158" fmla="*/ 5186 w 10000"/>
                <a:gd name="connsiteY158" fmla="*/ 5232 h 10000"/>
                <a:gd name="connsiteX159" fmla="*/ 5120 w 10000"/>
                <a:gd name="connsiteY159" fmla="*/ 5294 h 10000"/>
                <a:gd name="connsiteX160" fmla="*/ 5120 w 10000"/>
                <a:gd name="connsiteY160" fmla="*/ 5697 h 10000"/>
                <a:gd name="connsiteX161" fmla="*/ 5383 w 10000"/>
                <a:gd name="connsiteY161" fmla="*/ 5759 h 10000"/>
                <a:gd name="connsiteX162" fmla="*/ 5417 w 10000"/>
                <a:gd name="connsiteY162" fmla="*/ 5820 h 10000"/>
                <a:gd name="connsiteX163" fmla="*/ 4955 w 10000"/>
                <a:gd name="connsiteY163" fmla="*/ 5851 h 10000"/>
                <a:gd name="connsiteX164" fmla="*/ 4592 w 10000"/>
                <a:gd name="connsiteY164" fmla="*/ 5975 h 10000"/>
                <a:gd name="connsiteX165" fmla="*/ 4691 w 10000"/>
                <a:gd name="connsiteY165" fmla="*/ 6068 h 10000"/>
                <a:gd name="connsiteX166" fmla="*/ 4592 w 10000"/>
                <a:gd name="connsiteY166" fmla="*/ 6378 h 10000"/>
                <a:gd name="connsiteX167" fmla="*/ 4922 w 10000"/>
                <a:gd name="connsiteY167" fmla="*/ 6285 h 10000"/>
                <a:gd name="connsiteX168" fmla="*/ 5186 w 10000"/>
                <a:gd name="connsiteY168" fmla="*/ 6378 h 10000"/>
                <a:gd name="connsiteX169" fmla="*/ 5383 w 10000"/>
                <a:gd name="connsiteY169" fmla="*/ 6378 h 10000"/>
                <a:gd name="connsiteX170" fmla="*/ 5152 w 10000"/>
                <a:gd name="connsiteY170" fmla="*/ 6502 h 10000"/>
                <a:gd name="connsiteX171" fmla="*/ 4856 w 10000"/>
                <a:gd name="connsiteY171" fmla="*/ 6502 h 10000"/>
                <a:gd name="connsiteX172" fmla="*/ 4559 w 10000"/>
                <a:gd name="connsiteY172" fmla="*/ 6594 h 10000"/>
                <a:gd name="connsiteX173" fmla="*/ 4691 w 10000"/>
                <a:gd name="connsiteY173" fmla="*/ 6904 h 10000"/>
                <a:gd name="connsiteX174" fmla="*/ 4493 w 10000"/>
                <a:gd name="connsiteY174" fmla="*/ 6873 h 10000"/>
                <a:gd name="connsiteX175" fmla="*/ 4197 w 10000"/>
                <a:gd name="connsiteY175" fmla="*/ 6718 h 10000"/>
                <a:gd name="connsiteX176" fmla="*/ 4031 w 10000"/>
                <a:gd name="connsiteY176" fmla="*/ 6811 h 10000"/>
                <a:gd name="connsiteX177" fmla="*/ 3801 w 10000"/>
                <a:gd name="connsiteY177" fmla="*/ 6935 h 10000"/>
                <a:gd name="connsiteX178" fmla="*/ 3801 w 10000"/>
                <a:gd name="connsiteY178" fmla="*/ 7337 h 10000"/>
                <a:gd name="connsiteX179" fmla="*/ 4163 w 10000"/>
                <a:gd name="connsiteY179" fmla="*/ 7771 h 10000"/>
                <a:gd name="connsiteX180" fmla="*/ 4526 w 10000"/>
                <a:gd name="connsiteY180" fmla="*/ 7647 h 10000"/>
                <a:gd name="connsiteX181" fmla="*/ 4757 w 10000"/>
                <a:gd name="connsiteY181" fmla="*/ 7492 h 10000"/>
                <a:gd name="connsiteX182" fmla="*/ 4197 w 10000"/>
                <a:gd name="connsiteY182" fmla="*/ 7895 h 10000"/>
                <a:gd name="connsiteX183" fmla="*/ 4427 w 10000"/>
                <a:gd name="connsiteY183" fmla="*/ 8359 h 10000"/>
                <a:gd name="connsiteX184" fmla="*/ 4922 w 10000"/>
                <a:gd name="connsiteY184" fmla="*/ 8514 h 10000"/>
                <a:gd name="connsiteX185" fmla="*/ 5251 w 10000"/>
                <a:gd name="connsiteY185" fmla="*/ 8297 h 10000"/>
                <a:gd name="connsiteX186" fmla="*/ 5152 w 10000"/>
                <a:gd name="connsiteY186" fmla="*/ 8638 h 10000"/>
                <a:gd name="connsiteX187" fmla="*/ 5219 w 10000"/>
                <a:gd name="connsiteY187" fmla="*/ 9040 h 10000"/>
                <a:gd name="connsiteX188" fmla="*/ 5516 w 10000"/>
                <a:gd name="connsiteY188" fmla="*/ 8762 h 10000"/>
                <a:gd name="connsiteX189" fmla="*/ 5846 w 10000"/>
                <a:gd name="connsiteY189" fmla="*/ 8762 h 10000"/>
                <a:gd name="connsiteX190" fmla="*/ 5878 w 10000"/>
                <a:gd name="connsiteY190" fmla="*/ 8947 h 10000"/>
                <a:gd name="connsiteX191" fmla="*/ 6340 w 10000"/>
                <a:gd name="connsiteY191" fmla="*/ 9195 h 10000"/>
                <a:gd name="connsiteX192" fmla="*/ 6670 w 10000"/>
                <a:gd name="connsiteY192" fmla="*/ 9659 h 10000"/>
                <a:gd name="connsiteX193" fmla="*/ 6868 w 10000"/>
                <a:gd name="connsiteY193" fmla="*/ 9505 h 10000"/>
                <a:gd name="connsiteX194" fmla="*/ 7198 w 10000"/>
                <a:gd name="connsiteY194" fmla="*/ 9381 h 10000"/>
                <a:gd name="connsiteX195" fmla="*/ 6933 w 10000"/>
                <a:gd name="connsiteY195" fmla="*/ 9845 h 10000"/>
                <a:gd name="connsiteX196" fmla="*/ 7099 w 10000"/>
                <a:gd name="connsiteY196" fmla="*/ 10000 h 10000"/>
                <a:gd name="connsiteX197" fmla="*/ 7131 w 10000"/>
                <a:gd name="connsiteY197" fmla="*/ 10000 h 10000"/>
                <a:gd name="connsiteX198" fmla="*/ 7461 w 10000"/>
                <a:gd name="connsiteY198" fmla="*/ 9567 h 10000"/>
                <a:gd name="connsiteX199" fmla="*/ 7823 w 10000"/>
                <a:gd name="connsiteY199" fmla="*/ 9381 h 10000"/>
                <a:gd name="connsiteX200" fmla="*/ 7890 w 10000"/>
                <a:gd name="connsiteY200" fmla="*/ 8885 h 10000"/>
                <a:gd name="connsiteX201" fmla="*/ 8054 w 10000"/>
                <a:gd name="connsiteY201" fmla="*/ 8483 h 10000"/>
                <a:gd name="connsiteX202" fmla="*/ 8616 w 10000"/>
                <a:gd name="connsiteY202" fmla="*/ 8050 h 10000"/>
                <a:gd name="connsiteX203" fmla="*/ 8616 w 10000"/>
                <a:gd name="connsiteY203" fmla="*/ 7740 h 10000"/>
                <a:gd name="connsiteX204" fmla="*/ 8747 w 10000"/>
                <a:gd name="connsiteY204" fmla="*/ 7430 h 10000"/>
                <a:gd name="connsiteX205" fmla="*/ 8286 w 10000"/>
                <a:gd name="connsiteY205" fmla="*/ 7214 h 10000"/>
                <a:gd name="connsiteX206" fmla="*/ 8220 w 10000"/>
                <a:gd name="connsiteY206" fmla="*/ 6997 h 10000"/>
                <a:gd name="connsiteX207" fmla="*/ 8153 w 10000"/>
                <a:gd name="connsiteY207" fmla="*/ 6873 h 10000"/>
                <a:gd name="connsiteX208" fmla="*/ 8022 w 10000"/>
                <a:gd name="connsiteY208" fmla="*/ 6904 h 10000"/>
                <a:gd name="connsiteX209" fmla="*/ 7758 w 10000"/>
                <a:gd name="connsiteY209" fmla="*/ 6780 h 10000"/>
                <a:gd name="connsiteX210" fmla="*/ 7823 w 10000"/>
                <a:gd name="connsiteY210" fmla="*/ 6563 h 10000"/>
                <a:gd name="connsiteX211" fmla="*/ 7626 w 10000"/>
                <a:gd name="connsiteY211" fmla="*/ 6347 h 10000"/>
                <a:gd name="connsiteX212" fmla="*/ 7428 w 10000"/>
                <a:gd name="connsiteY212" fmla="*/ 6037 h 10000"/>
                <a:gd name="connsiteX213" fmla="*/ 7428 w 10000"/>
                <a:gd name="connsiteY213" fmla="*/ 6037 h 10000"/>
                <a:gd name="connsiteX214" fmla="*/ 7428 w 10000"/>
                <a:gd name="connsiteY214" fmla="*/ 5542 h 10000"/>
                <a:gd name="connsiteX215" fmla="*/ 7527 w 10000"/>
                <a:gd name="connsiteY215" fmla="*/ 5449 h 10000"/>
                <a:gd name="connsiteX216" fmla="*/ 7791 w 10000"/>
                <a:gd name="connsiteY216" fmla="*/ 5170 h 10000"/>
                <a:gd name="connsiteX217" fmla="*/ 7823 w 10000"/>
                <a:gd name="connsiteY217" fmla="*/ 4768 h 10000"/>
                <a:gd name="connsiteX218" fmla="*/ 8549 w 10000"/>
                <a:gd name="connsiteY218" fmla="*/ 4241 h 10000"/>
                <a:gd name="connsiteX219" fmla="*/ 10000 w 10000"/>
                <a:gd name="connsiteY219" fmla="*/ 3220 h 10000"/>
                <a:gd name="connsiteX220" fmla="*/ 9373 w 10000"/>
                <a:gd name="connsiteY220" fmla="*/ 2755 h 10000"/>
                <a:gd name="connsiteX221" fmla="*/ 9341 w 10000"/>
                <a:gd name="connsiteY221" fmla="*/ 2477 h 10000"/>
                <a:gd name="connsiteX222" fmla="*/ 9373 w 10000"/>
                <a:gd name="connsiteY222" fmla="*/ 2260 h 10000"/>
                <a:gd name="connsiteX223" fmla="*/ 9209 w 10000"/>
                <a:gd name="connsiteY223" fmla="*/ 2043 h 10000"/>
                <a:gd name="connsiteX224" fmla="*/ 9044 w 10000"/>
                <a:gd name="connsiteY224" fmla="*/ 1827 h 10000"/>
                <a:gd name="connsiteX225" fmla="*/ 8912 w 10000"/>
                <a:gd name="connsiteY225" fmla="*/ 1238 h 10000"/>
                <a:gd name="connsiteX226" fmla="*/ 8946 w 10000"/>
                <a:gd name="connsiteY226" fmla="*/ 1115 h 10000"/>
                <a:gd name="connsiteX227" fmla="*/ 8813 w 10000"/>
                <a:gd name="connsiteY227" fmla="*/ 712 h 10000"/>
                <a:gd name="connsiteX228" fmla="*/ 8813 w 10000"/>
                <a:gd name="connsiteY228" fmla="*/ 712 h 10000"/>
                <a:gd name="connsiteX229" fmla="*/ 7131 w 10000"/>
                <a:gd name="connsiteY229" fmla="*/ 372 h 10000"/>
                <a:gd name="connsiteX230" fmla="*/ 5713 w 10000"/>
                <a:gd name="connsiteY230" fmla="*/ 0 h 10000"/>
                <a:gd name="connsiteX231" fmla="*/ 5615 w 10000"/>
                <a:gd name="connsiteY231" fmla="*/ 62 h 10000"/>
                <a:gd name="connsiteX232" fmla="*/ 5350 w 10000"/>
                <a:gd name="connsiteY232" fmla="*/ 279 h 10000"/>
                <a:gd name="connsiteX233" fmla="*/ 5219 w 10000"/>
                <a:gd name="connsiteY233" fmla="*/ 8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0000" h="10000">
                  <a:moveTo>
                    <a:pt x="5219" y="836"/>
                  </a:moveTo>
                  <a:cubicBezTo>
                    <a:pt x="5219" y="898"/>
                    <a:pt x="5251" y="960"/>
                    <a:pt x="5251" y="1022"/>
                  </a:cubicBezTo>
                  <a:cubicBezTo>
                    <a:pt x="5318" y="1176"/>
                    <a:pt x="5350" y="1362"/>
                    <a:pt x="5383" y="1517"/>
                  </a:cubicBezTo>
                  <a:cubicBezTo>
                    <a:pt x="5482" y="1734"/>
                    <a:pt x="5450" y="1641"/>
                    <a:pt x="5648" y="1641"/>
                  </a:cubicBezTo>
                  <a:cubicBezTo>
                    <a:pt x="5648" y="1765"/>
                    <a:pt x="5450" y="1796"/>
                    <a:pt x="5383" y="1858"/>
                  </a:cubicBezTo>
                  <a:cubicBezTo>
                    <a:pt x="5251" y="1981"/>
                    <a:pt x="5120" y="1920"/>
                    <a:pt x="4955" y="1950"/>
                  </a:cubicBezTo>
                  <a:cubicBezTo>
                    <a:pt x="4955" y="2012"/>
                    <a:pt x="5021" y="2012"/>
                    <a:pt x="5021" y="2074"/>
                  </a:cubicBezTo>
                  <a:cubicBezTo>
                    <a:pt x="5053" y="2198"/>
                    <a:pt x="4889" y="2043"/>
                    <a:pt x="4856" y="2012"/>
                  </a:cubicBezTo>
                  <a:cubicBezTo>
                    <a:pt x="4823" y="1981"/>
                    <a:pt x="4460" y="1827"/>
                    <a:pt x="4427" y="1889"/>
                  </a:cubicBezTo>
                  <a:cubicBezTo>
                    <a:pt x="4395" y="1950"/>
                    <a:pt x="4395" y="2012"/>
                    <a:pt x="4296" y="1950"/>
                  </a:cubicBezTo>
                  <a:cubicBezTo>
                    <a:pt x="4197" y="1889"/>
                    <a:pt x="4065" y="1889"/>
                    <a:pt x="4065" y="2043"/>
                  </a:cubicBezTo>
                  <a:cubicBezTo>
                    <a:pt x="4065" y="2074"/>
                    <a:pt x="4262" y="2693"/>
                    <a:pt x="4163" y="2601"/>
                  </a:cubicBezTo>
                  <a:cubicBezTo>
                    <a:pt x="4098" y="2508"/>
                    <a:pt x="3999" y="2446"/>
                    <a:pt x="3900" y="2384"/>
                  </a:cubicBezTo>
                  <a:cubicBezTo>
                    <a:pt x="3834" y="2322"/>
                    <a:pt x="3801" y="2601"/>
                    <a:pt x="3636" y="2632"/>
                  </a:cubicBezTo>
                  <a:cubicBezTo>
                    <a:pt x="3537" y="2663"/>
                    <a:pt x="3504" y="2353"/>
                    <a:pt x="3471" y="2446"/>
                  </a:cubicBezTo>
                  <a:cubicBezTo>
                    <a:pt x="3405" y="2570"/>
                    <a:pt x="3438" y="2570"/>
                    <a:pt x="3372" y="2693"/>
                  </a:cubicBezTo>
                  <a:cubicBezTo>
                    <a:pt x="3273" y="2786"/>
                    <a:pt x="3306" y="2910"/>
                    <a:pt x="3372" y="3034"/>
                  </a:cubicBezTo>
                  <a:cubicBezTo>
                    <a:pt x="3405" y="3065"/>
                    <a:pt x="3471" y="3065"/>
                    <a:pt x="3471" y="3096"/>
                  </a:cubicBezTo>
                  <a:cubicBezTo>
                    <a:pt x="3471" y="3127"/>
                    <a:pt x="3438" y="3189"/>
                    <a:pt x="3438" y="3251"/>
                  </a:cubicBezTo>
                  <a:cubicBezTo>
                    <a:pt x="3339" y="3529"/>
                    <a:pt x="3207" y="3839"/>
                    <a:pt x="3306" y="4118"/>
                  </a:cubicBezTo>
                  <a:cubicBezTo>
                    <a:pt x="3372" y="4118"/>
                    <a:pt x="3570" y="3622"/>
                    <a:pt x="3669" y="3653"/>
                  </a:cubicBezTo>
                  <a:cubicBezTo>
                    <a:pt x="3735" y="3684"/>
                    <a:pt x="3471" y="4025"/>
                    <a:pt x="3438" y="4087"/>
                  </a:cubicBezTo>
                  <a:cubicBezTo>
                    <a:pt x="3405" y="4149"/>
                    <a:pt x="3372" y="4303"/>
                    <a:pt x="3471" y="4303"/>
                  </a:cubicBezTo>
                  <a:cubicBezTo>
                    <a:pt x="3537" y="4334"/>
                    <a:pt x="3570" y="4458"/>
                    <a:pt x="3602" y="4489"/>
                  </a:cubicBezTo>
                  <a:cubicBezTo>
                    <a:pt x="3701" y="4582"/>
                    <a:pt x="3669" y="4365"/>
                    <a:pt x="3801" y="4520"/>
                  </a:cubicBezTo>
                  <a:cubicBezTo>
                    <a:pt x="3900" y="4613"/>
                    <a:pt x="3932" y="4582"/>
                    <a:pt x="3966" y="4737"/>
                  </a:cubicBezTo>
                  <a:cubicBezTo>
                    <a:pt x="4229" y="4768"/>
                    <a:pt x="4361" y="4458"/>
                    <a:pt x="4526" y="4303"/>
                  </a:cubicBezTo>
                  <a:cubicBezTo>
                    <a:pt x="4592" y="4241"/>
                    <a:pt x="4691" y="4241"/>
                    <a:pt x="4757" y="4241"/>
                  </a:cubicBezTo>
                  <a:cubicBezTo>
                    <a:pt x="4889" y="4180"/>
                    <a:pt x="4889" y="4087"/>
                    <a:pt x="4955" y="4025"/>
                  </a:cubicBezTo>
                  <a:cubicBezTo>
                    <a:pt x="4889" y="3932"/>
                    <a:pt x="4922" y="3746"/>
                    <a:pt x="4922" y="3622"/>
                  </a:cubicBezTo>
                  <a:cubicBezTo>
                    <a:pt x="4922" y="3591"/>
                    <a:pt x="4856" y="3406"/>
                    <a:pt x="4889" y="3375"/>
                  </a:cubicBezTo>
                  <a:lnTo>
                    <a:pt x="4889" y="3375"/>
                  </a:lnTo>
                  <a:lnTo>
                    <a:pt x="4922" y="3375"/>
                  </a:lnTo>
                  <a:cubicBezTo>
                    <a:pt x="4955" y="3467"/>
                    <a:pt x="4955" y="3591"/>
                    <a:pt x="4988" y="3684"/>
                  </a:cubicBezTo>
                  <a:cubicBezTo>
                    <a:pt x="4988" y="3715"/>
                    <a:pt x="4988" y="3994"/>
                    <a:pt x="5021" y="3994"/>
                  </a:cubicBezTo>
                  <a:lnTo>
                    <a:pt x="5021" y="3994"/>
                  </a:lnTo>
                  <a:lnTo>
                    <a:pt x="5053" y="3994"/>
                  </a:lnTo>
                  <a:cubicBezTo>
                    <a:pt x="5053" y="4303"/>
                    <a:pt x="4526" y="4489"/>
                    <a:pt x="4328" y="4706"/>
                  </a:cubicBezTo>
                  <a:cubicBezTo>
                    <a:pt x="4229" y="4830"/>
                    <a:pt x="4130" y="4923"/>
                    <a:pt x="4065" y="5046"/>
                  </a:cubicBezTo>
                  <a:cubicBezTo>
                    <a:pt x="3900" y="5480"/>
                    <a:pt x="3801" y="5325"/>
                    <a:pt x="3602" y="5015"/>
                  </a:cubicBezTo>
                  <a:cubicBezTo>
                    <a:pt x="3504" y="4861"/>
                    <a:pt x="3306" y="4799"/>
                    <a:pt x="3175" y="4644"/>
                  </a:cubicBezTo>
                  <a:cubicBezTo>
                    <a:pt x="3076" y="4520"/>
                    <a:pt x="2943" y="4458"/>
                    <a:pt x="2845" y="4334"/>
                  </a:cubicBezTo>
                  <a:cubicBezTo>
                    <a:pt x="2845" y="4303"/>
                    <a:pt x="2910" y="4241"/>
                    <a:pt x="2910" y="4149"/>
                  </a:cubicBezTo>
                  <a:cubicBezTo>
                    <a:pt x="2845" y="4025"/>
                    <a:pt x="3042" y="3963"/>
                    <a:pt x="2977" y="3870"/>
                  </a:cubicBezTo>
                  <a:cubicBezTo>
                    <a:pt x="2877" y="3746"/>
                    <a:pt x="2778" y="3653"/>
                    <a:pt x="2712" y="3529"/>
                  </a:cubicBezTo>
                  <a:lnTo>
                    <a:pt x="2614" y="3437"/>
                  </a:lnTo>
                  <a:lnTo>
                    <a:pt x="2548" y="3437"/>
                  </a:lnTo>
                  <a:cubicBezTo>
                    <a:pt x="2548" y="3467"/>
                    <a:pt x="2416" y="3560"/>
                    <a:pt x="2382" y="3560"/>
                  </a:cubicBezTo>
                  <a:cubicBezTo>
                    <a:pt x="2251" y="3591"/>
                    <a:pt x="2152" y="3529"/>
                    <a:pt x="2152" y="3375"/>
                  </a:cubicBezTo>
                  <a:cubicBezTo>
                    <a:pt x="2119" y="3313"/>
                    <a:pt x="2119" y="3189"/>
                    <a:pt x="2086" y="3189"/>
                  </a:cubicBezTo>
                  <a:cubicBezTo>
                    <a:pt x="2053" y="3127"/>
                    <a:pt x="2020" y="3189"/>
                    <a:pt x="1954" y="3189"/>
                  </a:cubicBezTo>
                  <a:cubicBezTo>
                    <a:pt x="1954" y="3127"/>
                    <a:pt x="1987" y="3096"/>
                    <a:pt x="1987" y="3065"/>
                  </a:cubicBezTo>
                  <a:lnTo>
                    <a:pt x="1987" y="2941"/>
                  </a:lnTo>
                  <a:cubicBezTo>
                    <a:pt x="1921" y="2910"/>
                    <a:pt x="1855" y="2910"/>
                    <a:pt x="1789" y="2910"/>
                  </a:cubicBezTo>
                  <a:cubicBezTo>
                    <a:pt x="1789" y="2910"/>
                    <a:pt x="1756" y="2879"/>
                    <a:pt x="1724" y="2848"/>
                  </a:cubicBezTo>
                  <a:cubicBezTo>
                    <a:pt x="1724" y="2786"/>
                    <a:pt x="1789" y="2693"/>
                    <a:pt x="1822" y="2663"/>
                  </a:cubicBezTo>
                  <a:cubicBezTo>
                    <a:pt x="1855" y="2663"/>
                    <a:pt x="1888" y="2632"/>
                    <a:pt x="1921" y="2601"/>
                  </a:cubicBezTo>
                  <a:cubicBezTo>
                    <a:pt x="1921" y="2601"/>
                    <a:pt x="1954" y="2570"/>
                    <a:pt x="1954" y="2539"/>
                  </a:cubicBezTo>
                  <a:lnTo>
                    <a:pt x="1987" y="2539"/>
                  </a:lnTo>
                  <a:cubicBezTo>
                    <a:pt x="1987" y="2539"/>
                    <a:pt x="2020" y="2508"/>
                    <a:pt x="2020" y="2477"/>
                  </a:cubicBezTo>
                  <a:cubicBezTo>
                    <a:pt x="2119" y="2446"/>
                    <a:pt x="2086" y="2353"/>
                    <a:pt x="2086" y="2291"/>
                  </a:cubicBezTo>
                  <a:lnTo>
                    <a:pt x="1822" y="2539"/>
                  </a:lnTo>
                  <a:cubicBezTo>
                    <a:pt x="1724" y="2663"/>
                    <a:pt x="1427" y="2972"/>
                    <a:pt x="1459" y="3127"/>
                  </a:cubicBezTo>
                  <a:cubicBezTo>
                    <a:pt x="1526" y="3282"/>
                    <a:pt x="1295" y="3406"/>
                    <a:pt x="1162" y="3375"/>
                  </a:cubicBezTo>
                  <a:cubicBezTo>
                    <a:pt x="1030" y="3313"/>
                    <a:pt x="965" y="3220"/>
                    <a:pt x="931" y="3375"/>
                  </a:cubicBezTo>
                  <a:cubicBezTo>
                    <a:pt x="866" y="3560"/>
                    <a:pt x="832" y="3746"/>
                    <a:pt x="800" y="3963"/>
                  </a:cubicBezTo>
                  <a:cubicBezTo>
                    <a:pt x="767" y="4180"/>
                    <a:pt x="635" y="4241"/>
                    <a:pt x="569" y="4458"/>
                  </a:cubicBezTo>
                  <a:cubicBezTo>
                    <a:pt x="536" y="4520"/>
                    <a:pt x="536" y="4644"/>
                    <a:pt x="470" y="4706"/>
                  </a:cubicBezTo>
                  <a:cubicBezTo>
                    <a:pt x="437" y="4768"/>
                    <a:pt x="305" y="4675"/>
                    <a:pt x="239" y="4675"/>
                  </a:cubicBezTo>
                  <a:lnTo>
                    <a:pt x="239" y="4706"/>
                  </a:lnTo>
                  <a:cubicBezTo>
                    <a:pt x="239" y="4737"/>
                    <a:pt x="371" y="4892"/>
                    <a:pt x="405" y="4954"/>
                  </a:cubicBezTo>
                  <a:cubicBezTo>
                    <a:pt x="437" y="5046"/>
                    <a:pt x="338" y="5046"/>
                    <a:pt x="272" y="5077"/>
                  </a:cubicBezTo>
                  <a:cubicBezTo>
                    <a:pt x="-24" y="5263"/>
                    <a:pt x="239" y="5759"/>
                    <a:pt x="174" y="5975"/>
                  </a:cubicBezTo>
                  <a:cubicBezTo>
                    <a:pt x="140" y="6161"/>
                    <a:pt x="8" y="6254"/>
                    <a:pt x="8" y="6440"/>
                  </a:cubicBezTo>
                  <a:cubicBezTo>
                    <a:pt x="8" y="6502"/>
                    <a:pt x="41" y="6563"/>
                    <a:pt x="41" y="6625"/>
                  </a:cubicBezTo>
                  <a:cubicBezTo>
                    <a:pt x="75" y="6718"/>
                    <a:pt x="41" y="6780"/>
                    <a:pt x="41" y="6873"/>
                  </a:cubicBezTo>
                  <a:cubicBezTo>
                    <a:pt x="-58" y="6966"/>
                    <a:pt x="41" y="7430"/>
                    <a:pt x="140" y="7461"/>
                  </a:cubicBezTo>
                  <a:cubicBezTo>
                    <a:pt x="162" y="7327"/>
                    <a:pt x="179" y="7234"/>
                    <a:pt x="206" y="7059"/>
                  </a:cubicBezTo>
                  <a:cubicBezTo>
                    <a:pt x="233" y="6884"/>
                    <a:pt x="267" y="6538"/>
                    <a:pt x="305" y="6409"/>
                  </a:cubicBezTo>
                  <a:cubicBezTo>
                    <a:pt x="338" y="6347"/>
                    <a:pt x="405" y="6347"/>
                    <a:pt x="437" y="6285"/>
                  </a:cubicBezTo>
                  <a:cubicBezTo>
                    <a:pt x="504" y="6161"/>
                    <a:pt x="701" y="5851"/>
                    <a:pt x="701" y="5728"/>
                  </a:cubicBezTo>
                  <a:cubicBezTo>
                    <a:pt x="635" y="5728"/>
                    <a:pt x="536" y="5728"/>
                    <a:pt x="504" y="5635"/>
                  </a:cubicBezTo>
                  <a:cubicBezTo>
                    <a:pt x="504" y="5542"/>
                    <a:pt x="800" y="5542"/>
                    <a:pt x="734" y="5356"/>
                  </a:cubicBezTo>
                  <a:cubicBezTo>
                    <a:pt x="668" y="5232"/>
                    <a:pt x="635" y="5046"/>
                    <a:pt x="635" y="4892"/>
                  </a:cubicBezTo>
                  <a:cubicBezTo>
                    <a:pt x="668" y="4892"/>
                    <a:pt x="734" y="4985"/>
                    <a:pt x="767" y="4954"/>
                  </a:cubicBezTo>
                  <a:cubicBezTo>
                    <a:pt x="800" y="4923"/>
                    <a:pt x="767" y="4706"/>
                    <a:pt x="800" y="4737"/>
                  </a:cubicBezTo>
                  <a:cubicBezTo>
                    <a:pt x="899" y="4768"/>
                    <a:pt x="998" y="4830"/>
                    <a:pt x="1097" y="4799"/>
                  </a:cubicBezTo>
                  <a:cubicBezTo>
                    <a:pt x="1097" y="4706"/>
                    <a:pt x="965" y="4706"/>
                    <a:pt x="1129" y="4675"/>
                  </a:cubicBezTo>
                  <a:cubicBezTo>
                    <a:pt x="1229" y="4675"/>
                    <a:pt x="1097" y="4582"/>
                    <a:pt x="1129" y="4520"/>
                  </a:cubicBezTo>
                  <a:lnTo>
                    <a:pt x="1129" y="4520"/>
                  </a:lnTo>
                  <a:cubicBezTo>
                    <a:pt x="1261" y="4489"/>
                    <a:pt x="1196" y="4551"/>
                    <a:pt x="1295" y="4458"/>
                  </a:cubicBezTo>
                  <a:cubicBezTo>
                    <a:pt x="1394" y="4365"/>
                    <a:pt x="1295" y="4675"/>
                    <a:pt x="1427" y="4706"/>
                  </a:cubicBezTo>
                  <a:cubicBezTo>
                    <a:pt x="1657" y="4737"/>
                    <a:pt x="1625" y="4458"/>
                    <a:pt x="1625" y="4334"/>
                  </a:cubicBezTo>
                  <a:cubicBezTo>
                    <a:pt x="1625" y="4303"/>
                    <a:pt x="1427" y="3963"/>
                    <a:pt x="1591" y="4118"/>
                  </a:cubicBezTo>
                  <a:cubicBezTo>
                    <a:pt x="1657" y="4211"/>
                    <a:pt x="1690" y="4087"/>
                    <a:pt x="1724" y="4087"/>
                  </a:cubicBezTo>
                  <a:cubicBezTo>
                    <a:pt x="1756" y="4087"/>
                    <a:pt x="1724" y="4241"/>
                    <a:pt x="1724" y="4272"/>
                  </a:cubicBezTo>
                  <a:cubicBezTo>
                    <a:pt x="1690" y="4489"/>
                    <a:pt x="1756" y="4830"/>
                    <a:pt x="1427" y="4830"/>
                  </a:cubicBezTo>
                  <a:cubicBezTo>
                    <a:pt x="1295" y="4830"/>
                    <a:pt x="998" y="5077"/>
                    <a:pt x="998" y="5232"/>
                  </a:cubicBezTo>
                  <a:cubicBezTo>
                    <a:pt x="998" y="5325"/>
                    <a:pt x="1030" y="5418"/>
                    <a:pt x="1097" y="5511"/>
                  </a:cubicBezTo>
                  <a:cubicBezTo>
                    <a:pt x="1196" y="5635"/>
                    <a:pt x="1129" y="5820"/>
                    <a:pt x="1097" y="5975"/>
                  </a:cubicBezTo>
                  <a:cubicBezTo>
                    <a:pt x="1064" y="6037"/>
                    <a:pt x="1064" y="6099"/>
                    <a:pt x="1064" y="6161"/>
                  </a:cubicBezTo>
                  <a:cubicBezTo>
                    <a:pt x="1097" y="6254"/>
                    <a:pt x="1162" y="6161"/>
                    <a:pt x="1196" y="6161"/>
                  </a:cubicBezTo>
                  <a:cubicBezTo>
                    <a:pt x="1261" y="6130"/>
                    <a:pt x="1459" y="6347"/>
                    <a:pt x="1526" y="6378"/>
                  </a:cubicBezTo>
                  <a:cubicBezTo>
                    <a:pt x="1724" y="6471"/>
                    <a:pt x="1657" y="6378"/>
                    <a:pt x="1591" y="6254"/>
                  </a:cubicBezTo>
                  <a:cubicBezTo>
                    <a:pt x="1558" y="6192"/>
                    <a:pt x="1360" y="5944"/>
                    <a:pt x="1394" y="5913"/>
                  </a:cubicBezTo>
                  <a:cubicBezTo>
                    <a:pt x="1459" y="5913"/>
                    <a:pt x="1591" y="6068"/>
                    <a:pt x="1690" y="6037"/>
                  </a:cubicBezTo>
                  <a:cubicBezTo>
                    <a:pt x="1724" y="6037"/>
                    <a:pt x="1690" y="5944"/>
                    <a:pt x="1789" y="5913"/>
                  </a:cubicBezTo>
                  <a:cubicBezTo>
                    <a:pt x="1921" y="5882"/>
                    <a:pt x="2152" y="5604"/>
                    <a:pt x="1888" y="5666"/>
                  </a:cubicBezTo>
                  <a:cubicBezTo>
                    <a:pt x="1724" y="5728"/>
                    <a:pt x="1625" y="5728"/>
                    <a:pt x="1492" y="5604"/>
                  </a:cubicBezTo>
                  <a:cubicBezTo>
                    <a:pt x="1394" y="5511"/>
                    <a:pt x="1360" y="5480"/>
                    <a:pt x="1328" y="5387"/>
                  </a:cubicBezTo>
                  <a:cubicBezTo>
                    <a:pt x="1261" y="5263"/>
                    <a:pt x="1591" y="5418"/>
                    <a:pt x="1690" y="5449"/>
                  </a:cubicBezTo>
                  <a:cubicBezTo>
                    <a:pt x="1954" y="5480"/>
                    <a:pt x="1855" y="5294"/>
                    <a:pt x="1888" y="5139"/>
                  </a:cubicBezTo>
                  <a:cubicBezTo>
                    <a:pt x="2020" y="5139"/>
                    <a:pt x="1987" y="5480"/>
                    <a:pt x="2218" y="5294"/>
                  </a:cubicBezTo>
                  <a:cubicBezTo>
                    <a:pt x="2350" y="5170"/>
                    <a:pt x="2185" y="5108"/>
                    <a:pt x="2086" y="5015"/>
                  </a:cubicBezTo>
                  <a:cubicBezTo>
                    <a:pt x="1888" y="4892"/>
                    <a:pt x="1724" y="4149"/>
                    <a:pt x="2053" y="4087"/>
                  </a:cubicBezTo>
                  <a:cubicBezTo>
                    <a:pt x="2053" y="4180"/>
                    <a:pt x="2020" y="4272"/>
                    <a:pt x="1987" y="4396"/>
                  </a:cubicBezTo>
                  <a:cubicBezTo>
                    <a:pt x="1921" y="4582"/>
                    <a:pt x="1987" y="4489"/>
                    <a:pt x="2053" y="4551"/>
                  </a:cubicBezTo>
                  <a:cubicBezTo>
                    <a:pt x="2086" y="4644"/>
                    <a:pt x="2020" y="4737"/>
                    <a:pt x="2086" y="4830"/>
                  </a:cubicBezTo>
                  <a:cubicBezTo>
                    <a:pt x="2185" y="4954"/>
                    <a:pt x="2382" y="5139"/>
                    <a:pt x="2515" y="4923"/>
                  </a:cubicBezTo>
                  <a:cubicBezTo>
                    <a:pt x="2614" y="4737"/>
                    <a:pt x="2614" y="5015"/>
                    <a:pt x="2647" y="5077"/>
                  </a:cubicBezTo>
                  <a:cubicBezTo>
                    <a:pt x="2647" y="5170"/>
                    <a:pt x="2746" y="5294"/>
                    <a:pt x="2778" y="5387"/>
                  </a:cubicBezTo>
                  <a:cubicBezTo>
                    <a:pt x="2811" y="5511"/>
                    <a:pt x="2910" y="5511"/>
                    <a:pt x="3009" y="5511"/>
                  </a:cubicBezTo>
                  <a:cubicBezTo>
                    <a:pt x="3042" y="5480"/>
                    <a:pt x="3076" y="5604"/>
                    <a:pt x="3108" y="5635"/>
                  </a:cubicBezTo>
                  <a:cubicBezTo>
                    <a:pt x="3273" y="5759"/>
                    <a:pt x="3405" y="5759"/>
                    <a:pt x="3504" y="5913"/>
                  </a:cubicBezTo>
                  <a:cubicBezTo>
                    <a:pt x="3602" y="6068"/>
                    <a:pt x="3372" y="5913"/>
                    <a:pt x="3306" y="5913"/>
                  </a:cubicBezTo>
                  <a:cubicBezTo>
                    <a:pt x="3207" y="5913"/>
                    <a:pt x="3141" y="5820"/>
                    <a:pt x="3042" y="5882"/>
                  </a:cubicBezTo>
                  <a:cubicBezTo>
                    <a:pt x="2877" y="6006"/>
                    <a:pt x="2910" y="5944"/>
                    <a:pt x="2778" y="5820"/>
                  </a:cubicBezTo>
                  <a:cubicBezTo>
                    <a:pt x="2679" y="5728"/>
                    <a:pt x="2515" y="5697"/>
                    <a:pt x="2416" y="5697"/>
                  </a:cubicBezTo>
                  <a:cubicBezTo>
                    <a:pt x="2416" y="5789"/>
                    <a:pt x="2614" y="5944"/>
                    <a:pt x="2614" y="6068"/>
                  </a:cubicBezTo>
                  <a:cubicBezTo>
                    <a:pt x="2614" y="6099"/>
                    <a:pt x="2481" y="6068"/>
                    <a:pt x="2481" y="6068"/>
                  </a:cubicBezTo>
                  <a:cubicBezTo>
                    <a:pt x="2382" y="6068"/>
                    <a:pt x="2382" y="6192"/>
                    <a:pt x="2382" y="6254"/>
                  </a:cubicBezTo>
                  <a:cubicBezTo>
                    <a:pt x="2317" y="6502"/>
                    <a:pt x="2580" y="6594"/>
                    <a:pt x="2647" y="6780"/>
                  </a:cubicBezTo>
                  <a:lnTo>
                    <a:pt x="2647" y="6780"/>
                  </a:lnTo>
                  <a:cubicBezTo>
                    <a:pt x="2647" y="6718"/>
                    <a:pt x="2580" y="6316"/>
                    <a:pt x="2746" y="6409"/>
                  </a:cubicBezTo>
                  <a:cubicBezTo>
                    <a:pt x="2811" y="6471"/>
                    <a:pt x="2977" y="6533"/>
                    <a:pt x="3076" y="6563"/>
                  </a:cubicBezTo>
                  <a:lnTo>
                    <a:pt x="3076" y="6594"/>
                  </a:lnTo>
                  <a:cubicBezTo>
                    <a:pt x="3042" y="6594"/>
                    <a:pt x="2877" y="6625"/>
                    <a:pt x="2877" y="6687"/>
                  </a:cubicBezTo>
                  <a:cubicBezTo>
                    <a:pt x="2845" y="6687"/>
                    <a:pt x="2943" y="6718"/>
                    <a:pt x="2910" y="6749"/>
                  </a:cubicBezTo>
                  <a:cubicBezTo>
                    <a:pt x="2910" y="6780"/>
                    <a:pt x="2712" y="6749"/>
                    <a:pt x="2845" y="6873"/>
                  </a:cubicBezTo>
                  <a:cubicBezTo>
                    <a:pt x="2910" y="6935"/>
                    <a:pt x="2910" y="7028"/>
                    <a:pt x="2910" y="7090"/>
                  </a:cubicBezTo>
                  <a:cubicBezTo>
                    <a:pt x="3053" y="7033"/>
                    <a:pt x="3553" y="6641"/>
                    <a:pt x="3701" y="6533"/>
                  </a:cubicBezTo>
                  <a:cubicBezTo>
                    <a:pt x="3669" y="6316"/>
                    <a:pt x="3636" y="6378"/>
                    <a:pt x="3801" y="6440"/>
                  </a:cubicBezTo>
                  <a:cubicBezTo>
                    <a:pt x="3932" y="6471"/>
                    <a:pt x="3834" y="6285"/>
                    <a:pt x="3867" y="6223"/>
                  </a:cubicBezTo>
                  <a:cubicBezTo>
                    <a:pt x="3900" y="6192"/>
                    <a:pt x="3966" y="6378"/>
                    <a:pt x="3999" y="6409"/>
                  </a:cubicBezTo>
                  <a:cubicBezTo>
                    <a:pt x="4065" y="6471"/>
                    <a:pt x="4328" y="6502"/>
                    <a:pt x="4361" y="6409"/>
                  </a:cubicBezTo>
                  <a:cubicBezTo>
                    <a:pt x="4395" y="6254"/>
                    <a:pt x="4361" y="6192"/>
                    <a:pt x="4460" y="6037"/>
                  </a:cubicBezTo>
                  <a:cubicBezTo>
                    <a:pt x="4493" y="5944"/>
                    <a:pt x="4559" y="5913"/>
                    <a:pt x="4559" y="5789"/>
                  </a:cubicBezTo>
                  <a:cubicBezTo>
                    <a:pt x="4559" y="5759"/>
                    <a:pt x="4626" y="5604"/>
                    <a:pt x="4658" y="5666"/>
                  </a:cubicBezTo>
                  <a:cubicBezTo>
                    <a:pt x="4922" y="5882"/>
                    <a:pt x="4889" y="5604"/>
                    <a:pt x="4955" y="5449"/>
                  </a:cubicBezTo>
                  <a:cubicBezTo>
                    <a:pt x="4988" y="5387"/>
                    <a:pt x="5053" y="5263"/>
                    <a:pt x="5021" y="5232"/>
                  </a:cubicBezTo>
                  <a:cubicBezTo>
                    <a:pt x="5021" y="5201"/>
                    <a:pt x="4955" y="5139"/>
                    <a:pt x="4955" y="5108"/>
                  </a:cubicBezTo>
                  <a:cubicBezTo>
                    <a:pt x="5021" y="5108"/>
                    <a:pt x="5021" y="5139"/>
                    <a:pt x="5053" y="5139"/>
                  </a:cubicBezTo>
                  <a:lnTo>
                    <a:pt x="5120" y="5139"/>
                  </a:lnTo>
                  <a:cubicBezTo>
                    <a:pt x="5152" y="5139"/>
                    <a:pt x="5186" y="5139"/>
                    <a:pt x="5219" y="5108"/>
                  </a:cubicBezTo>
                  <a:cubicBezTo>
                    <a:pt x="5251" y="5108"/>
                    <a:pt x="5318" y="5077"/>
                    <a:pt x="5350" y="5015"/>
                  </a:cubicBezTo>
                  <a:cubicBezTo>
                    <a:pt x="5383" y="5015"/>
                    <a:pt x="5417" y="4985"/>
                    <a:pt x="5417" y="4985"/>
                  </a:cubicBezTo>
                  <a:lnTo>
                    <a:pt x="5417" y="4985"/>
                  </a:lnTo>
                  <a:cubicBezTo>
                    <a:pt x="5417" y="5046"/>
                    <a:pt x="5350" y="5108"/>
                    <a:pt x="5285" y="5139"/>
                  </a:cubicBezTo>
                  <a:lnTo>
                    <a:pt x="5186" y="5232"/>
                  </a:lnTo>
                  <a:cubicBezTo>
                    <a:pt x="5152" y="5232"/>
                    <a:pt x="5152" y="5263"/>
                    <a:pt x="5120" y="5294"/>
                  </a:cubicBezTo>
                  <a:cubicBezTo>
                    <a:pt x="5120" y="5418"/>
                    <a:pt x="5087" y="5604"/>
                    <a:pt x="5120" y="5697"/>
                  </a:cubicBezTo>
                  <a:cubicBezTo>
                    <a:pt x="5152" y="5789"/>
                    <a:pt x="5318" y="5759"/>
                    <a:pt x="5383" y="5759"/>
                  </a:cubicBezTo>
                  <a:cubicBezTo>
                    <a:pt x="5516" y="5759"/>
                    <a:pt x="5549" y="5789"/>
                    <a:pt x="5417" y="5820"/>
                  </a:cubicBezTo>
                  <a:cubicBezTo>
                    <a:pt x="5318" y="5882"/>
                    <a:pt x="5021" y="5789"/>
                    <a:pt x="4955" y="5851"/>
                  </a:cubicBezTo>
                  <a:cubicBezTo>
                    <a:pt x="4823" y="5944"/>
                    <a:pt x="4691" y="5913"/>
                    <a:pt x="4592" y="5975"/>
                  </a:cubicBezTo>
                  <a:cubicBezTo>
                    <a:pt x="4592" y="6006"/>
                    <a:pt x="4691" y="6037"/>
                    <a:pt x="4691" y="6068"/>
                  </a:cubicBezTo>
                  <a:cubicBezTo>
                    <a:pt x="4559" y="6161"/>
                    <a:pt x="4559" y="6254"/>
                    <a:pt x="4592" y="6378"/>
                  </a:cubicBezTo>
                  <a:cubicBezTo>
                    <a:pt x="4691" y="6378"/>
                    <a:pt x="4790" y="6285"/>
                    <a:pt x="4922" y="6285"/>
                  </a:cubicBezTo>
                  <a:cubicBezTo>
                    <a:pt x="5021" y="6285"/>
                    <a:pt x="5087" y="6347"/>
                    <a:pt x="5186" y="6378"/>
                  </a:cubicBezTo>
                  <a:cubicBezTo>
                    <a:pt x="5219" y="6378"/>
                    <a:pt x="5350" y="6347"/>
                    <a:pt x="5383" y="6378"/>
                  </a:cubicBezTo>
                  <a:cubicBezTo>
                    <a:pt x="5482" y="6471"/>
                    <a:pt x="5219" y="6471"/>
                    <a:pt x="5152" y="6502"/>
                  </a:cubicBezTo>
                  <a:cubicBezTo>
                    <a:pt x="5021" y="6594"/>
                    <a:pt x="4988" y="6563"/>
                    <a:pt x="4856" y="6502"/>
                  </a:cubicBezTo>
                  <a:cubicBezTo>
                    <a:pt x="4790" y="6440"/>
                    <a:pt x="4626" y="6533"/>
                    <a:pt x="4559" y="6594"/>
                  </a:cubicBezTo>
                  <a:cubicBezTo>
                    <a:pt x="4460" y="6687"/>
                    <a:pt x="4725" y="6749"/>
                    <a:pt x="4691" y="6904"/>
                  </a:cubicBezTo>
                  <a:cubicBezTo>
                    <a:pt x="4626" y="6904"/>
                    <a:pt x="4592" y="6811"/>
                    <a:pt x="4493" y="6873"/>
                  </a:cubicBezTo>
                  <a:cubicBezTo>
                    <a:pt x="4328" y="6966"/>
                    <a:pt x="4296" y="6749"/>
                    <a:pt x="4197" y="6718"/>
                  </a:cubicBezTo>
                  <a:cubicBezTo>
                    <a:pt x="4098" y="6687"/>
                    <a:pt x="4065" y="6780"/>
                    <a:pt x="4031" y="6811"/>
                  </a:cubicBezTo>
                  <a:cubicBezTo>
                    <a:pt x="3999" y="6842"/>
                    <a:pt x="3735" y="6842"/>
                    <a:pt x="3801" y="6935"/>
                  </a:cubicBezTo>
                  <a:cubicBezTo>
                    <a:pt x="3900" y="7028"/>
                    <a:pt x="3900" y="7245"/>
                    <a:pt x="3801" y="7337"/>
                  </a:cubicBezTo>
                  <a:cubicBezTo>
                    <a:pt x="3768" y="7430"/>
                    <a:pt x="4065" y="7740"/>
                    <a:pt x="4163" y="7771"/>
                  </a:cubicBezTo>
                  <a:cubicBezTo>
                    <a:pt x="4296" y="7802"/>
                    <a:pt x="4395" y="7678"/>
                    <a:pt x="4526" y="7647"/>
                  </a:cubicBezTo>
                  <a:cubicBezTo>
                    <a:pt x="4626" y="7647"/>
                    <a:pt x="4691" y="7523"/>
                    <a:pt x="4757" y="7492"/>
                  </a:cubicBezTo>
                  <a:cubicBezTo>
                    <a:pt x="4757" y="7833"/>
                    <a:pt x="4460" y="7802"/>
                    <a:pt x="4197" y="7895"/>
                  </a:cubicBezTo>
                  <a:cubicBezTo>
                    <a:pt x="4197" y="7926"/>
                    <a:pt x="4395" y="8235"/>
                    <a:pt x="4427" y="8359"/>
                  </a:cubicBezTo>
                  <a:cubicBezTo>
                    <a:pt x="4460" y="8576"/>
                    <a:pt x="4856" y="8266"/>
                    <a:pt x="4922" y="8514"/>
                  </a:cubicBezTo>
                  <a:cubicBezTo>
                    <a:pt x="5021" y="8824"/>
                    <a:pt x="5186" y="8297"/>
                    <a:pt x="5251" y="8297"/>
                  </a:cubicBezTo>
                  <a:cubicBezTo>
                    <a:pt x="5251" y="8421"/>
                    <a:pt x="5152" y="8514"/>
                    <a:pt x="5152" y="8638"/>
                  </a:cubicBezTo>
                  <a:cubicBezTo>
                    <a:pt x="5152" y="8762"/>
                    <a:pt x="5186" y="8916"/>
                    <a:pt x="5219" y="9040"/>
                  </a:cubicBezTo>
                  <a:cubicBezTo>
                    <a:pt x="5285" y="9040"/>
                    <a:pt x="5318" y="8762"/>
                    <a:pt x="5516" y="8762"/>
                  </a:cubicBezTo>
                  <a:cubicBezTo>
                    <a:pt x="5648" y="8762"/>
                    <a:pt x="5747" y="8793"/>
                    <a:pt x="5846" y="8762"/>
                  </a:cubicBezTo>
                  <a:cubicBezTo>
                    <a:pt x="5977" y="8762"/>
                    <a:pt x="5878" y="8916"/>
                    <a:pt x="5878" y="8947"/>
                  </a:cubicBezTo>
                  <a:cubicBezTo>
                    <a:pt x="5878" y="9071"/>
                    <a:pt x="6241" y="9164"/>
                    <a:pt x="6340" y="9195"/>
                  </a:cubicBezTo>
                  <a:cubicBezTo>
                    <a:pt x="6603" y="9319"/>
                    <a:pt x="6538" y="9474"/>
                    <a:pt x="6670" y="9659"/>
                  </a:cubicBezTo>
                  <a:cubicBezTo>
                    <a:pt x="6769" y="9752"/>
                    <a:pt x="6736" y="9536"/>
                    <a:pt x="6868" y="9505"/>
                  </a:cubicBezTo>
                  <a:lnTo>
                    <a:pt x="7198" y="9381"/>
                  </a:lnTo>
                  <a:cubicBezTo>
                    <a:pt x="7198" y="9536"/>
                    <a:pt x="6868" y="9536"/>
                    <a:pt x="6933" y="9845"/>
                  </a:cubicBezTo>
                  <a:cubicBezTo>
                    <a:pt x="6999" y="9876"/>
                    <a:pt x="7066" y="9938"/>
                    <a:pt x="7099" y="10000"/>
                  </a:cubicBezTo>
                  <a:lnTo>
                    <a:pt x="7131" y="10000"/>
                  </a:lnTo>
                  <a:cubicBezTo>
                    <a:pt x="7230" y="9938"/>
                    <a:pt x="7230" y="9598"/>
                    <a:pt x="7461" y="9567"/>
                  </a:cubicBezTo>
                  <a:cubicBezTo>
                    <a:pt x="7659" y="9536"/>
                    <a:pt x="7791" y="9690"/>
                    <a:pt x="7823" y="9381"/>
                  </a:cubicBezTo>
                  <a:cubicBezTo>
                    <a:pt x="8088" y="9257"/>
                    <a:pt x="7956" y="9040"/>
                    <a:pt x="7890" y="8885"/>
                  </a:cubicBezTo>
                  <a:cubicBezTo>
                    <a:pt x="7823" y="8700"/>
                    <a:pt x="7857" y="8607"/>
                    <a:pt x="8054" y="8483"/>
                  </a:cubicBezTo>
                  <a:cubicBezTo>
                    <a:pt x="8153" y="8421"/>
                    <a:pt x="8582" y="8142"/>
                    <a:pt x="8616" y="8050"/>
                  </a:cubicBezTo>
                  <a:cubicBezTo>
                    <a:pt x="8648" y="7926"/>
                    <a:pt x="8582" y="7833"/>
                    <a:pt x="8616" y="7740"/>
                  </a:cubicBezTo>
                  <a:cubicBezTo>
                    <a:pt x="8648" y="7616"/>
                    <a:pt x="8747" y="7523"/>
                    <a:pt x="8747" y="7430"/>
                  </a:cubicBezTo>
                  <a:cubicBezTo>
                    <a:pt x="8648" y="7368"/>
                    <a:pt x="8418" y="7245"/>
                    <a:pt x="8286" y="7214"/>
                  </a:cubicBezTo>
                  <a:cubicBezTo>
                    <a:pt x="8252" y="7121"/>
                    <a:pt x="8220" y="7090"/>
                    <a:pt x="8220" y="6997"/>
                  </a:cubicBezTo>
                  <a:cubicBezTo>
                    <a:pt x="8220" y="6966"/>
                    <a:pt x="8187" y="6904"/>
                    <a:pt x="8153" y="6873"/>
                  </a:cubicBezTo>
                  <a:cubicBezTo>
                    <a:pt x="8121" y="6873"/>
                    <a:pt x="8088" y="6904"/>
                    <a:pt x="8022" y="6904"/>
                  </a:cubicBezTo>
                  <a:cubicBezTo>
                    <a:pt x="7922" y="6904"/>
                    <a:pt x="7791" y="6873"/>
                    <a:pt x="7758" y="6780"/>
                  </a:cubicBezTo>
                  <a:cubicBezTo>
                    <a:pt x="7725" y="6656"/>
                    <a:pt x="7791" y="6656"/>
                    <a:pt x="7823" y="6563"/>
                  </a:cubicBezTo>
                  <a:cubicBezTo>
                    <a:pt x="7823" y="6502"/>
                    <a:pt x="7659" y="6409"/>
                    <a:pt x="7626" y="6347"/>
                  </a:cubicBezTo>
                  <a:cubicBezTo>
                    <a:pt x="7560" y="6254"/>
                    <a:pt x="7428" y="6192"/>
                    <a:pt x="7428" y="6037"/>
                  </a:cubicBezTo>
                  <a:lnTo>
                    <a:pt x="7428" y="6037"/>
                  </a:lnTo>
                  <a:lnTo>
                    <a:pt x="7428" y="5542"/>
                  </a:lnTo>
                  <a:cubicBezTo>
                    <a:pt x="7428" y="5511"/>
                    <a:pt x="7494" y="5449"/>
                    <a:pt x="7527" y="5449"/>
                  </a:cubicBezTo>
                  <a:cubicBezTo>
                    <a:pt x="7593" y="5325"/>
                    <a:pt x="7725" y="5294"/>
                    <a:pt x="7791" y="5170"/>
                  </a:cubicBezTo>
                  <a:cubicBezTo>
                    <a:pt x="7857" y="5015"/>
                    <a:pt x="7791" y="4923"/>
                    <a:pt x="7823" y="4768"/>
                  </a:cubicBezTo>
                  <a:cubicBezTo>
                    <a:pt x="7890" y="4520"/>
                    <a:pt x="8286" y="4334"/>
                    <a:pt x="8549" y="4241"/>
                  </a:cubicBezTo>
                  <a:cubicBezTo>
                    <a:pt x="8780" y="4118"/>
                    <a:pt x="10033" y="3498"/>
                    <a:pt x="10000" y="3220"/>
                  </a:cubicBezTo>
                  <a:cubicBezTo>
                    <a:pt x="9770" y="2972"/>
                    <a:pt x="9539" y="3127"/>
                    <a:pt x="9373" y="2755"/>
                  </a:cubicBezTo>
                  <a:cubicBezTo>
                    <a:pt x="9373" y="2663"/>
                    <a:pt x="9341" y="2570"/>
                    <a:pt x="9341" y="2477"/>
                  </a:cubicBezTo>
                  <a:cubicBezTo>
                    <a:pt x="9341" y="2415"/>
                    <a:pt x="9373" y="2322"/>
                    <a:pt x="9373" y="2260"/>
                  </a:cubicBezTo>
                  <a:cubicBezTo>
                    <a:pt x="9341" y="2167"/>
                    <a:pt x="9341" y="2105"/>
                    <a:pt x="9209" y="2043"/>
                  </a:cubicBezTo>
                  <a:cubicBezTo>
                    <a:pt x="9110" y="1981"/>
                    <a:pt x="9077" y="1920"/>
                    <a:pt x="9044" y="1827"/>
                  </a:cubicBezTo>
                  <a:cubicBezTo>
                    <a:pt x="8978" y="1672"/>
                    <a:pt x="8780" y="1424"/>
                    <a:pt x="8912" y="1238"/>
                  </a:cubicBezTo>
                  <a:cubicBezTo>
                    <a:pt x="8912" y="1207"/>
                    <a:pt x="8978" y="1146"/>
                    <a:pt x="8946" y="1115"/>
                  </a:cubicBezTo>
                  <a:cubicBezTo>
                    <a:pt x="8946" y="991"/>
                    <a:pt x="8879" y="836"/>
                    <a:pt x="8813" y="712"/>
                  </a:cubicBezTo>
                  <a:lnTo>
                    <a:pt x="8813" y="712"/>
                  </a:lnTo>
                  <a:lnTo>
                    <a:pt x="7131" y="372"/>
                  </a:lnTo>
                  <a:cubicBezTo>
                    <a:pt x="6670" y="279"/>
                    <a:pt x="6208" y="0"/>
                    <a:pt x="5713" y="0"/>
                  </a:cubicBezTo>
                  <a:lnTo>
                    <a:pt x="5615" y="62"/>
                  </a:lnTo>
                  <a:cubicBezTo>
                    <a:pt x="5516" y="124"/>
                    <a:pt x="5417" y="186"/>
                    <a:pt x="5350" y="279"/>
                  </a:cubicBezTo>
                  <a:cubicBezTo>
                    <a:pt x="5306" y="465"/>
                    <a:pt x="5263" y="650"/>
                    <a:pt x="5219" y="83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1" name="Freeform 11">
              <a:extLst>
                <a:ext uri="{FF2B5EF4-FFF2-40B4-BE49-F238E27FC236}">
                  <a16:creationId xmlns:a16="http://schemas.microsoft.com/office/drawing/2014/main" id="{1EF9A1EF-56E8-A44F-9716-82691EA6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918" y="2659156"/>
              <a:ext cx="567263" cy="1215971"/>
            </a:xfrm>
            <a:custGeom>
              <a:avLst/>
              <a:gdLst>
                <a:gd name="T0" fmla="*/ 208 w 208"/>
                <a:gd name="T1" fmla="*/ 445 h 445"/>
                <a:gd name="T2" fmla="*/ 180 w 208"/>
                <a:gd name="T3" fmla="*/ 0 h 445"/>
                <a:gd name="T4" fmla="*/ 180 w 208"/>
                <a:gd name="T5" fmla="*/ 0 h 445"/>
                <a:gd name="T6" fmla="*/ 149 w 208"/>
                <a:gd name="T7" fmla="*/ 7 h 445"/>
                <a:gd name="T8" fmla="*/ 120 w 208"/>
                <a:gd name="T9" fmla="*/ 28 h 445"/>
                <a:gd name="T10" fmla="*/ 103 w 208"/>
                <a:gd name="T11" fmla="*/ 64 h 445"/>
                <a:gd name="T12" fmla="*/ 85 w 208"/>
                <a:gd name="T13" fmla="*/ 95 h 445"/>
                <a:gd name="T14" fmla="*/ 84 w 208"/>
                <a:gd name="T15" fmla="*/ 97 h 445"/>
                <a:gd name="T16" fmla="*/ 72 w 208"/>
                <a:gd name="T17" fmla="*/ 111 h 445"/>
                <a:gd name="T18" fmla="*/ 57 w 208"/>
                <a:gd name="T19" fmla="*/ 125 h 445"/>
                <a:gd name="T20" fmla="*/ 49 w 208"/>
                <a:gd name="T21" fmla="*/ 140 h 445"/>
                <a:gd name="T22" fmla="*/ 46 w 208"/>
                <a:gd name="T23" fmla="*/ 163 h 445"/>
                <a:gd name="T24" fmla="*/ 42 w 208"/>
                <a:gd name="T25" fmla="*/ 183 h 445"/>
                <a:gd name="T26" fmla="*/ 42 w 208"/>
                <a:gd name="T27" fmla="*/ 196 h 445"/>
                <a:gd name="T28" fmla="*/ 42 w 208"/>
                <a:gd name="T29" fmla="*/ 196 h 445"/>
                <a:gd name="T30" fmla="*/ 46 w 208"/>
                <a:gd name="T31" fmla="*/ 209 h 445"/>
                <a:gd name="T32" fmla="*/ 45 w 208"/>
                <a:gd name="T33" fmla="*/ 213 h 445"/>
                <a:gd name="T34" fmla="*/ 49 w 208"/>
                <a:gd name="T35" fmla="*/ 232 h 445"/>
                <a:gd name="T36" fmla="*/ 54 w 208"/>
                <a:gd name="T37" fmla="*/ 239 h 445"/>
                <a:gd name="T38" fmla="*/ 59 w 208"/>
                <a:gd name="T39" fmla="*/ 246 h 445"/>
                <a:gd name="T40" fmla="*/ 58 w 208"/>
                <a:gd name="T41" fmla="*/ 253 h 445"/>
                <a:gd name="T42" fmla="*/ 59 w 208"/>
                <a:gd name="T43" fmla="*/ 262 h 445"/>
                <a:gd name="T44" fmla="*/ 78 w 208"/>
                <a:gd name="T45" fmla="*/ 277 h 445"/>
                <a:gd name="T46" fmla="*/ 34 w 208"/>
                <a:gd name="T47" fmla="*/ 310 h 445"/>
                <a:gd name="T48" fmla="*/ 12 w 208"/>
                <a:gd name="T49" fmla="*/ 327 h 445"/>
                <a:gd name="T50" fmla="*/ 11 w 208"/>
                <a:gd name="T51" fmla="*/ 340 h 445"/>
                <a:gd name="T52" fmla="*/ 3 w 208"/>
                <a:gd name="T53" fmla="*/ 349 h 445"/>
                <a:gd name="T54" fmla="*/ 0 w 208"/>
                <a:gd name="T55" fmla="*/ 352 h 445"/>
                <a:gd name="T56" fmla="*/ 0 w 208"/>
                <a:gd name="T57" fmla="*/ 368 h 445"/>
                <a:gd name="T58" fmla="*/ 0 w 208"/>
                <a:gd name="T59" fmla="*/ 368 h 445"/>
                <a:gd name="T60" fmla="*/ 7 w 208"/>
                <a:gd name="T61" fmla="*/ 372 h 445"/>
                <a:gd name="T62" fmla="*/ 15 w 208"/>
                <a:gd name="T63" fmla="*/ 381 h 445"/>
                <a:gd name="T64" fmla="*/ 19 w 208"/>
                <a:gd name="T65" fmla="*/ 390 h 445"/>
                <a:gd name="T66" fmla="*/ 26 w 208"/>
                <a:gd name="T67" fmla="*/ 393 h 445"/>
                <a:gd name="T68" fmla="*/ 30 w 208"/>
                <a:gd name="T69" fmla="*/ 395 h 445"/>
                <a:gd name="T70" fmla="*/ 31 w 208"/>
                <a:gd name="T71" fmla="*/ 403 h 445"/>
                <a:gd name="T72" fmla="*/ 38 w 208"/>
                <a:gd name="T73" fmla="*/ 406 h 445"/>
                <a:gd name="T74" fmla="*/ 44 w 208"/>
                <a:gd name="T75" fmla="*/ 406 h 445"/>
                <a:gd name="T76" fmla="*/ 44 w 208"/>
                <a:gd name="T77" fmla="*/ 406 h 445"/>
                <a:gd name="T78" fmla="*/ 58 w 208"/>
                <a:gd name="T79" fmla="*/ 400 h 445"/>
                <a:gd name="T80" fmla="*/ 79 w 208"/>
                <a:gd name="T81" fmla="*/ 388 h 445"/>
                <a:gd name="T82" fmla="*/ 123 w 208"/>
                <a:gd name="T83" fmla="*/ 383 h 445"/>
                <a:gd name="T84" fmla="*/ 142 w 208"/>
                <a:gd name="T85" fmla="*/ 387 h 445"/>
                <a:gd name="T86" fmla="*/ 143 w 208"/>
                <a:gd name="T87" fmla="*/ 402 h 445"/>
                <a:gd name="T88" fmla="*/ 158 w 208"/>
                <a:gd name="T89" fmla="*/ 404 h 445"/>
                <a:gd name="T90" fmla="*/ 159 w 208"/>
                <a:gd name="T91" fmla="*/ 399 h 445"/>
                <a:gd name="T92" fmla="*/ 160 w 208"/>
                <a:gd name="T93" fmla="*/ 394 h 445"/>
                <a:gd name="T94" fmla="*/ 171 w 208"/>
                <a:gd name="T95" fmla="*/ 402 h 445"/>
                <a:gd name="T96" fmla="*/ 208 w 208"/>
                <a:gd name="T9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445">
                  <a:moveTo>
                    <a:pt x="208" y="445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39" y="12"/>
                    <a:pt x="128" y="20"/>
                    <a:pt x="120" y="28"/>
                  </a:cubicBezTo>
                  <a:cubicBezTo>
                    <a:pt x="112" y="38"/>
                    <a:pt x="110" y="52"/>
                    <a:pt x="103" y="64"/>
                  </a:cubicBezTo>
                  <a:cubicBezTo>
                    <a:pt x="93" y="71"/>
                    <a:pt x="88" y="83"/>
                    <a:pt x="85" y="95"/>
                  </a:cubicBezTo>
                  <a:cubicBezTo>
                    <a:pt x="85" y="96"/>
                    <a:pt x="85" y="96"/>
                    <a:pt x="84" y="97"/>
                  </a:cubicBezTo>
                  <a:cubicBezTo>
                    <a:pt x="82" y="103"/>
                    <a:pt x="76" y="107"/>
                    <a:pt x="72" y="111"/>
                  </a:cubicBezTo>
                  <a:cubicBezTo>
                    <a:pt x="68" y="116"/>
                    <a:pt x="62" y="121"/>
                    <a:pt x="57" y="125"/>
                  </a:cubicBezTo>
                  <a:cubicBezTo>
                    <a:pt x="54" y="130"/>
                    <a:pt x="51" y="133"/>
                    <a:pt x="49" y="140"/>
                  </a:cubicBezTo>
                  <a:cubicBezTo>
                    <a:pt x="47" y="147"/>
                    <a:pt x="47" y="155"/>
                    <a:pt x="46" y="163"/>
                  </a:cubicBezTo>
                  <a:cubicBezTo>
                    <a:pt x="44" y="170"/>
                    <a:pt x="43" y="176"/>
                    <a:pt x="42" y="183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4" y="200"/>
                    <a:pt x="46" y="205"/>
                    <a:pt x="46" y="209"/>
                  </a:cubicBezTo>
                  <a:cubicBezTo>
                    <a:pt x="47" y="210"/>
                    <a:pt x="45" y="212"/>
                    <a:pt x="45" y="213"/>
                  </a:cubicBezTo>
                  <a:cubicBezTo>
                    <a:pt x="41" y="219"/>
                    <a:pt x="47" y="227"/>
                    <a:pt x="49" y="232"/>
                  </a:cubicBezTo>
                  <a:cubicBezTo>
                    <a:pt x="50" y="235"/>
                    <a:pt x="51" y="237"/>
                    <a:pt x="54" y="239"/>
                  </a:cubicBezTo>
                  <a:cubicBezTo>
                    <a:pt x="58" y="241"/>
                    <a:pt x="58" y="243"/>
                    <a:pt x="59" y="246"/>
                  </a:cubicBezTo>
                  <a:cubicBezTo>
                    <a:pt x="59" y="248"/>
                    <a:pt x="58" y="251"/>
                    <a:pt x="58" y="253"/>
                  </a:cubicBezTo>
                  <a:cubicBezTo>
                    <a:pt x="58" y="256"/>
                    <a:pt x="59" y="259"/>
                    <a:pt x="59" y="262"/>
                  </a:cubicBezTo>
                  <a:cubicBezTo>
                    <a:pt x="64" y="274"/>
                    <a:pt x="71" y="269"/>
                    <a:pt x="78" y="277"/>
                  </a:cubicBezTo>
                  <a:cubicBezTo>
                    <a:pt x="79" y="286"/>
                    <a:pt x="41" y="306"/>
                    <a:pt x="34" y="310"/>
                  </a:cubicBezTo>
                  <a:cubicBezTo>
                    <a:pt x="26" y="313"/>
                    <a:pt x="14" y="319"/>
                    <a:pt x="12" y="327"/>
                  </a:cubicBezTo>
                  <a:cubicBezTo>
                    <a:pt x="11" y="332"/>
                    <a:pt x="13" y="335"/>
                    <a:pt x="11" y="340"/>
                  </a:cubicBezTo>
                  <a:cubicBezTo>
                    <a:pt x="9" y="344"/>
                    <a:pt x="5" y="345"/>
                    <a:pt x="3" y="349"/>
                  </a:cubicBezTo>
                  <a:cubicBezTo>
                    <a:pt x="2" y="349"/>
                    <a:pt x="0" y="351"/>
                    <a:pt x="0" y="352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1" y="368"/>
                    <a:pt x="5" y="371"/>
                    <a:pt x="7" y="372"/>
                  </a:cubicBezTo>
                  <a:cubicBezTo>
                    <a:pt x="11" y="374"/>
                    <a:pt x="14" y="377"/>
                    <a:pt x="15" y="381"/>
                  </a:cubicBezTo>
                  <a:cubicBezTo>
                    <a:pt x="15" y="384"/>
                    <a:pt x="15" y="390"/>
                    <a:pt x="19" y="390"/>
                  </a:cubicBezTo>
                  <a:cubicBezTo>
                    <a:pt x="22" y="390"/>
                    <a:pt x="26" y="389"/>
                    <a:pt x="26" y="393"/>
                  </a:cubicBezTo>
                  <a:cubicBezTo>
                    <a:pt x="27" y="393"/>
                    <a:pt x="29" y="394"/>
                    <a:pt x="30" y="395"/>
                  </a:cubicBezTo>
                  <a:cubicBezTo>
                    <a:pt x="32" y="397"/>
                    <a:pt x="30" y="401"/>
                    <a:pt x="31" y="403"/>
                  </a:cubicBezTo>
                  <a:cubicBezTo>
                    <a:pt x="33" y="405"/>
                    <a:pt x="36" y="405"/>
                    <a:pt x="38" y="406"/>
                  </a:cubicBezTo>
                  <a:cubicBezTo>
                    <a:pt x="40" y="406"/>
                    <a:pt x="42" y="406"/>
                    <a:pt x="44" y="406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7" y="400"/>
                    <a:pt x="74" y="387"/>
                    <a:pt x="79" y="388"/>
                  </a:cubicBezTo>
                  <a:cubicBezTo>
                    <a:pt x="95" y="392"/>
                    <a:pt x="106" y="379"/>
                    <a:pt x="123" y="383"/>
                  </a:cubicBezTo>
                  <a:cubicBezTo>
                    <a:pt x="126" y="384"/>
                    <a:pt x="142" y="385"/>
                    <a:pt x="142" y="387"/>
                  </a:cubicBezTo>
                  <a:cubicBezTo>
                    <a:pt x="143" y="402"/>
                    <a:pt x="143" y="402"/>
                    <a:pt x="143" y="402"/>
                  </a:cubicBezTo>
                  <a:cubicBezTo>
                    <a:pt x="144" y="404"/>
                    <a:pt x="157" y="403"/>
                    <a:pt x="158" y="404"/>
                  </a:cubicBezTo>
                  <a:cubicBezTo>
                    <a:pt x="159" y="404"/>
                    <a:pt x="159" y="400"/>
                    <a:pt x="159" y="399"/>
                  </a:cubicBezTo>
                  <a:cubicBezTo>
                    <a:pt x="159" y="398"/>
                    <a:pt x="160" y="395"/>
                    <a:pt x="160" y="394"/>
                  </a:cubicBezTo>
                  <a:cubicBezTo>
                    <a:pt x="169" y="394"/>
                    <a:pt x="167" y="394"/>
                    <a:pt x="171" y="402"/>
                  </a:cubicBezTo>
                  <a:cubicBezTo>
                    <a:pt x="175" y="410"/>
                    <a:pt x="204" y="437"/>
                    <a:pt x="208" y="44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2" name="Freeform 12">
              <a:extLst>
                <a:ext uri="{FF2B5EF4-FFF2-40B4-BE49-F238E27FC236}">
                  <a16:creationId xmlns:a16="http://schemas.microsoft.com/office/drawing/2014/main" id="{3A01DA32-C770-A34B-B34C-0CE80F76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775" y="2371953"/>
              <a:ext cx="1171675" cy="1033075"/>
            </a:xfrm>
            <a:custGeom>
              <a:avLst/>
              <a:gdLst>
                <a:gd name="T0" fmla="*/ 352 w 429"/>
                <a:gd name="T1" fmla="*/ 169 h 378"/>
                <a:gd name="T2" fmla="*/ 306 w 429"/>
                <a:gd name="T3" fmla="*/ 230 h 378"/>
                <a:gd name="T4" fmla="*/ 291 w 429"/>
                <a:gd name="T5" fmla="*/ 301 h 378"/>
                <a:gd name="T6" fmla="*/ 194 w 429"/>
                <a:gd name="T7" fmla="*/ 280 h 378"/>
                <a:gd name="T8" fmla="*/ 180 w 429"/>
                <a:gd name="T9" fmla="*/ 313 h 378"/>
                <a:gd name="T10" fmla="*/ 180 w 429"/>
                <a:gd name="T11" fmla="*/ 329 h 378"/>
                <a:gd name="T12" fmla="*/ 160 w 429"/>
                <a:gd name="T13" fmla="*/ 335 h 378"/>
                <a:gd name="T14" fmla="*/ 136 w 429"/>
                <a:gd name="T15" fmla="*/ 348 h 378"/>
                <a:gd name="T16" fmla="*/ 131 w 429"/>
                <a:gd name="T17" fmla="*/ 334 h 378"/>
                <a:gd name="T18" fmla="*/ 147 w 429"/>
                <a:gd name="T19" fmla="*/ 320 h 378"/>
                <a:gd name="T20" fmla="*/ 173 w 429"/>
                <a:gd name="T21" fmla="*/ 323 h 378"/>
                <a:gd name="T22" fmla="*/ 174 w 429"/>
                <a:gd name="T23" fmla="*/ 321 h 378"/>
                <a:gd name="T24" fmla="*/ 172 w 429"/>
                <a:gd name="T25" fmla="*/ 317 h 378"/>
                <a:gd name="T26" fmla="*/ 158 w 429"/>
                <a:gd name="T27" fmla="*/ 316 h 378"/>
                <a:gd name="T28" fmla="*/ 148 w 429"/>
                <a:gd name="T29" fmla="*/ 302 h 378"/>
                <a:gd name="T30" fmla="*/ 151 w 429"/>
                <a:gd name="T31" fmla="*/ 292 h 378"/>
                <a:gd name="T32" fmla="*/ 145 w 429"/>
                <a:gd name="T33" fmla="*/ 292 h 378"/>
                <a:gd name="T34" fmla="*/ 134 w 429"/>
                <a:gd name="T35" fmla="*/ 329 h 378"/>
                <a:gd name="T36" fmla="*/ 119 w 429"/>
                <a:gd name="T37" fmla="*/ 362 h 378"/>
                <a:gd name="T38" fmla="*/ 121 w 429"/>
                <a:gd name="T39" fmla="*/ 325 h 378"/>
                <a:gd name="T40" fmla="*/ 121 w 429"/>
                <a:gd name="T41" fmla="*/ 295 h 378"/>
                <a:gd name="T42" fmla="*/ 98 w 429"/>
                <a:gd name="T43" fmla="*/ 285 h 378"/>
                <a:gd name="T44" fmla="*/ 92 w 429"/>
                <a:gd name="T45" fmla="*/ 265 h 378"/>
                <a:gd name="T46" fmla="*/ 86 w 429"/>
                <a:gd name="T47" fmla="*/ 273 h 378"/>
                <a:gd name="T48" fmla="*/ 78 w 429"/>
                <a:gd name="T49" fmla="*/ 297 h 378"/>
                <a:gd name="T50" fmla="*/ 56 w 429"/>
                <a:gd name="T51" fmla="*/ 299 h 378"/>
                <a:gd name="T52" fmla="*/ 47 w 429"/>
                <a:gd name="T53" fmla="*/ 294 h 378"/>
                <a:gd name="T54" fmla="*/ 47 w 429"/>
                <a:gd name="T55" fmla="*/ 273 h 378"/>
                <a:gd name="T56" fmla="*/ 44 w 429"/>
                <a:gd name="T57" fmla="*/ 282 h 378"/>
                <a:gd name="T58" fmla="*/ 38 w 429"/>
                <a:gd name="T59" fmla="*/ 311 h 378"/>
                <a:gd name="T60" fmla="*/ 28 w 429"/>
                <a:gd name="T61" fmla="*/ 325 h 378"/>
                <a:gd name="T62" fmla="*/ 8 w 429"/>
                <a:gd name="T63" fmla="*/ 378 h 378"/>
                <a:gd name="T64" fmla="*/ 23 w 429"/>
                <a:gd name="T65" fmla="*/ 262 h 378"/>
                <a:gd name="T66" fmla="*/ 43 w 429"/>
                <a:gd name="T67" fmla="*/ 211 h 378"/>
                <a:gd name="T68" fmla="*/ 53 w 429"/>
                <a:gd name="T69" fmla="*/ 207 h 378"/>
                <a:gd name="T70" fmla="*/ 53 w 429"/>
                <a:gd name="T71" fmla="*/ 213 h 378"/>
                <a:gd name="T72" fmla="*/ 81 w 429"/>
                <a:gd name="T73" fmla="*/ 249 h 378"/>
                <a:gd name="T74" fmla="*/ 99 w 429"/>
                <a:gd name="T75" fmla="*/ 261 h 378"/>
                <a:gd name="T76" fmla="*/ 138 w 429"/>
                <a:gd name="T77" fmla="*/ 243 h 378"/>
                <a:gd name="T78" fmla="*/ 145 w 429"/>
                <a:gd name="T79" fmla="*/ 221 h 378"/>
                <a:gd name="T80" fmla="*/ 135 w 429"/>
                <a:gd name="T81" fmla="*/ 191 h 378"/>
                <a:gd name="T82" fmla="*/ 147 w 429"/>
                <a:gd name="T83" fmla="*/ 184 h 378"/>
                <a:gd name="T84" fmla="*/ 164 w 429"/>
                <a:gd name="T85" fmla="*/ 165 h 378"/>
                <a:gd name="T86" fmla="*/ 203 w 429"/>
                <a:gd name="T87" fmla="*/ 183 h 378"/>
                <a:gd name="T88" fmla="*/ 169 w 429"/>
                <a:gd name="T89" fmla="*/ 161 h 378"/>
                <a:gd name="T90" fmla="*/ 192 w 429"/>
                <a:gd name="T91" fmla="*/ 130 h 378"/>
                <a:gd name="T92" fmla="*/ 229 w 429"/>
                <a:gd name="T93" fmla="*/ 96 h 378"/>
                <a:gd name="T94" fmla="*/ 248 w 429"/>
                <a:gd name="T95" fmla="*/ 95 h 378"/>
                <a:gd name="T96" fmla="*/ 217 w 429"/>
                <a:gd name="T97" fmla="*/ 59 h 378"/>
                <a:gd name="T98" fmla="*/ 251 w 429"/>
                <a:gd name="T99" fmla="*/ 29 h 378"/>
                <a:gd name="T100" fmla="*/ 292 w 429"/>
                <a:gd name="T101" fmla="*/ 25 h 378"/>
                <a:gd name="T102" fmla="*/ 329 w 429"/>
                <a:gd name="T103" fmla="*/ 17 h 378"/>
                <a:gd name="T104" fmla="*/ 352 w 429"/>
                <a:gd name="T105" fmla="*/ 1 h 378"/>
                <a:gd name="T106" fmla="*/ 422 w 429"/>
                <a:gd name="T107" fmla="*/ 1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" h="378">
                  <a:moveTo>
                    <a:pt x="429" y="105"/>
                  </a:moveTo>
                  <a:cubicBezTo>
                    <a:pt x="398" y="112"/>
                    <a:pt x="398" y="112"/>
                    <a:pt x="398" y="112"/>
                  </a:cubicBezTo>
                  <a:cubicBezTo>
                    <a:pt x="388" y="117"/>
                    <a:pt x="377" y="125"/>
                    <a:pt x="369" y="133"/>
                  </a:cubicBezTo>
                  <a:cubicBezTo>
                    <a:pt x="361" y="143"/>
                    <a:pt x="359" y="157"/>
                    <a:pt x="352" y="169"/>
                  </a:cubicBezTo>
                  <a:cubicBezTo>
                    <a:pt x="342" y="176"/>
                    <a:pt x="337" y="188"/>
                    <a:pt x="334" y="200"/>
                  </a:cubicBezTo>
                  <a:cubicBezTo>
                    <a:pt x="334" y="201"/>
                    <a:pt x="334" y="201"/>
                    <a:pt x="333" y="202"/>
                  </a:cubicBezTo>
                  <a:cubicBezTo>
                    <a:pt x="331" y="208"/>
                    <a:pt x="325" y="212"/>
                    <a:pt x="321" y="216"/>
                  </a:cubicBezTo>
                  <a:cubicBezTo>
                    <a:pt x="317" y="221"/>
                    <a:pt x="311" y="226"/>
                    <a:pt x="306" y="230"/>
                  </a:cubicBezTo>
                  <a:cubicBezTo>
                    <a:pt x="303" y="235"/>
                    <a:pt x="300" y="238"/>
                    <a:pt x="298" y="245"/>
                  </a:cubicBezTo>
                  <a:cubicBezTo>
                    <a:pt x="296" y="252"/>
                    <a:pt x="296" y="260"/>
                    <a:pt x="295" y="268"/>
                  </a:cubicBezTo>
                  <a:cubicBezTo>
                    <a:pt x="293" y="275"/>
                    <a:pt x="292" y="281"/>
                    <a:pt x="291" y="288"/>
                  </a:cubicBezTo>
                  <a:cubicBezTo>
                    <a:pt x="291" y="301"/>
                    <a:pt x="291" y="301"/>
                    <a:pt x="291" y="301"/>
                  </a:cubicBezTo>
                  <a:cubicBezTo>
                    <a:pt x="291" y="301"/>
                    <a:pt x="291" y="301"/>
                    <a:pt x="291" y="301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26" y="287"/>
                    <a:pt x="212" y="278"/>
                    <a:pt x="197" y="278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1" y="282"/>
                    <a:pt x="188" y="284"/>
                    <a:pt x="186" y="287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80" y="306"/>
                    <a:pt x="179" y="311"/>
                    <a:pt x="180" y="313"/>
                  </a:cubicBezTo>
                  <a:cubicBezTo>
                    <a:pt x="182" y="317"/>
                    <a:pt x="181" y="316"/>
                    <a:pt x="180" y="320"/>
                  </a:cubicBezTo>
                  <a:cubicBezTo>
                    <a:pt x="180" y="322"/>
                    <a:pt x="182" y="323"/>
                    <a:pt x="183" y="324"/>
                  </a:cubicBezTo>
                  <a:cubicBezTo>
                    <a:pt x="184" y="325"/>
                    <a:pt x="187" y="329"/>
                    <a:pt x="184" y="330"/>
                  </a:cubicBezTo>
                  <a:cubicBezTo>
                    <a:pt x="183" y="330"/>
                    <a:pt x="180" y="328"/>
                    <a:pt x="180" y="329"/>
                  </a:cubicBezTo>
                  <a:cubicBezTo>
                    <a:pt x="180" y="333"/>
                    <a:pt x="187" y="334"/>
                    <a:pt x="186" y="336"/>
                  </a:cubicBezTo>
                  <a:cubicBezTo>
                    <a:pt x="184" y="338"/>
                    <a:pt x="176" y="335"/>
                    <a:pt x="173" y="336"/>
                  </a:cubicBezTo>
                  <a:cubicBezTo>
                    <a:pt x="170" y="337"/>
                    <a:pt x="172" y="339"/>
                    <a:pt x="168" y="338"/>
                  </a:cubicBezTo>
                  <a:cubicBezTo>
                    <a:pt x="164" y="337"/>
                    <a:pt x="163" y="336"/>
                    <a:pt x="160" y="335"/>
                  </a:cubicBezTo>
                  <a:cubicBezTo>
                    <a:pt x="157" y="334"/>
                    <a:pt x="153" y="336"/>
                    <a:pt x="151" y="335"/>
                  </a:cubicBezTo>
                  <a:cubicBezTo>
                    <a:pt x="148" y="332"/>
                    <a:pt x="145" y="342"/>
                    <a:pt x="144" y="344"/>
                  </a:cubicBezTo>
                  <a:cubicBezTo>
                    <a:pt x="144" y="345"/>
                    <a:pt x="143" y="349"/>
                    <a:pt x="141" y="349"/>
                  </a:cubicBezTo>
                  <a:cubicBezTo>
                    <a:pt x="140" y="348"/>
                    <a:pt x="138" y="347"/>
                    <a:pt x="136" y="348"/>
                  </a:cubicBezTo>
                  <a:cubicBezTo>
                    <a:pt x="136" y="349"/>
                    <a:pt x="132" y="354"/>
                    <a:pt x="132" y="353"/>
                  </a:cubicBezTo>
                  <a:cubicBezTo>
                    <a:pt x="131" y="351"/>
                    <a:pt x="129" y="348"/>
                    <a:pt x="129" y="347"/>
                  </a:cubicBezTo>
                  <a:cubicBezTo>
                    <a:pt x="130" y="345"/>
                    <a:pt x="132" y="344"/>
                    <a:pt x="133" y="342"/>
                  </a:cubicBezTo>
                  <a:cubicBezTo>
                    <a:pt x="133" y="340"/>
                    <a:pt x="130" y="336"/>
                    <a:pt x="131" y="334"/>
                  </a:cubicBezTo>
                  <a:cubicBezTo>
                    <a:pt x="132" y="334"/>
                    <a:pt x="136" y="339"/>
                    <a:pt x="137" y="339"/>
                  </a:cubicBezTo>
                  <a:cubicBezTo>
                    <a:pt x="139" y="340"/>
                    <a:pt x="142" y="335"/>
                    <a:pt x="142" y="333"/>
                  </a:cubicBezTo>
                  <a:cubicBezTo>
                    <a:pt x="142" y="330"/>
                    <a:pt x="147" y="330"/>
                    <a:pt x="145" y="327"/>
                  </a:cubicBezTo>
                  <a:cubicBezTo>
                    <a:pt x="144" y="325"/>
                    <a:pt x="145" y="320"/>
                    <a:pt x="147" y="320"/>
                  </a:cubicBezTo>
                  <a:cubicBezTo>
                    <a:pt x="148" y="320"/>
                    <a:pt x="150" y="321"/>
                    <a:pt x="151" y="321"/>
                  </a:cubicBezTo>
                  <a:cubicBezTo>
                    <a:pt x="154" y="321"/>
                    <a:pt x="161" y="321"/>
                    <a:pt x="164" y="319"/>
                  </a:cubicBezTo>
                  <a:cubicBezTo>
                    <a:pt x="165" y="319"/>
                    <a:pt x="166" y="317"/>
                    <a:pt x="168" y="316"/>
                  </a:cubicBezTo>
                  <a:cubicBezTo>
                    <a:pt x="170" y="316"/>
                    <a:pt x="173" y="321"/>
                    <a:pt x="173" y="323"/>
                  </a:cubicBezTo>
                  <a:cubicBezTo>
                    <a:pt x="173" y="326"/>
                    <a:pt x="175" y="324"/>
                    <a:pt x="176" y="324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2"/>
                    <a:pt x="174" y="321"/>
                    <a:pt x="174" y="321"/>
                  </a:cubicBezTo>
                  <a:cubicBezTo>
                    <a:pt x="174" y="321"/>
                    <a:pt x="174" y="320"/>
                    <a:pt x="174" y="320"/>
                  </a:cubicBezTo>
                  <a:cubicBezTo>
                    <a:pt x="174" y="320"/>
                    <a:pt x="174" y="320"/>
                    <a:pt x="174" y="320"/>
                  </a:cubicBezTo>
                  <a:cubicBezTo>
                    <a:pt x="174" y="320"/>
                    <a:pt x="172" y="318"/>
                    <a:pt x="172" y="317"/>
                  </a:cubicBezTo>
                  <a:cubicBezTo>
                    <a:pt x="172" y="317"/>
                    <a:pt x="172" y="317"/>
                    <a:pt x="172" y="317"/>
                  </a:cubicBezTo>
                  <a:cubicBezTo>
                    <a:pt x="172" y="317"/>
                    <a:pt x="171" y="316"/>
                    <a:pt x="171" y="316"/>
                  </a:cubicBezTo>
                  <a:cubicBezTo>
                    <a:pt x="170" y="316"/>
                    <a:pt x="168" y="314"/>
                    <a:pt x="167" y="313"/>
                  </a:cubicBezTo>
                  <a:cubicBezTo>
                    <a:pt x="165" y="311"/>
                    <a:pt x="162" y="312"/>
                    <a:pt x="161" y="314"/>
                  </a:cubicBezTo>
                  <a:cubicBezTo>
                    <a:pt x="160" y="315"/>
                    <a:pt x="159" y="316"/>
                    <a:pt x="158" y="316"/>
                  </a:cubicBezTo>
                  <a:cubicBezTo>
                    <a:pt x="156" y="316"/>
                    <a:pt x="155" y="316"/>
                    <a:pt x="154" y="316"/>
                  </a:cubicBezTo>
                  <a:cubicBezTo>
                    <a:pt x="153" y="313"/>
                    <a:pt x="149" y="317"/>
                    <a:pt x="146" y="314"/>
                  </a:cubicBezTo>
                  <a:cubicBezTo>
                    <a:pt x="146" y="313"/>
                    <a:pt x="146" y="307"/>
                    <a:pt x="146" y="306"/>
                  </a:cubicBezTo>
                  <a:cubicBezTo>
                    <a:pt x="147" y="304"/>
                    <a:pt x="149" y="304"/>
                    <a:pt x="148" y="302"/>
                  </a:cubicBezTo>
                  <a:cubicBezTo>
                    <a:pt x="147" y="300"/>
                    <a:pt x="147" y="298"/>
                    <a:pt x="147" y="296"/>
                  </a:cubicBezTo>
                  <a:cubicBezTo>
                    <a:pt x="147" y="296"/>
                    <a:pt x="147" y="296"/>
                    <a:pt x="147" y="296"/>
                  </a:cubicBezTo>
                  <a:cubicBezTo>
                    <a:pt x="147" y="296"/>
                    <a:pt x="147" y="296"/>
                    <a:pt x="147" y="296"/>
                  </a:cubicBezTo>
                  <a:cubicBezTo>
                    <a:pt x="150" y="295"/>
                    <a:pt x="151" y="295"/>
                    <a:pt x="151" y="292"/>
                  </a:cubicBezTo>
                  <a:cubicBezTo>
                    <a:pt x="151" y="288"/>
                    <a:pt x="153" y="285"/>
                    <a:pt x="151" y="281"/>
                  </a:cubicBezTo>
                  <a:cubicBezTo>
                    <a:pt x="151" y="281"/>
                    <a:pt x="151" y="281"/>
                    <a:pt x="151" y="281"/>
                  </a:cubicBezTo>
                  <a:cubicBezTo>
                    <a:pt x="151" y="284"/>
                    <a:pt x="149" y="286"/>
                    <a:pt x="149" y="289"/>
                  </a:cubicBezTo>
                  <a:cubicBezTo>
                    <a:pt x="150" y="292"/>
                    <a:pt x="145" y="292"/>
                    <a:pt x="145" y="292"/>
                  </a:cubicBezTo>
                  <a:cubicBezTo>
                    <a:pt x="144" y="292"/>
                    <a:pt x="143" y="301"/>
                    <a:pt x="143" y="303"/>
                  </a:cubicBezTo>
                  <a:cubicBezTo>
                    <a:pt x="142" y="307"/>
                    <a:pt x="142" y="311"/>
                    <a:pt x="142" y="315"/>
                  </a:cubicBezTo>
                  <a:cubicBezTo>
                    <a:pt x="141" y="319"/>
                    <a:pt x="139" y="318"/>
                    <a:pt x="139" y="321"/>
                  </a:cubicBezTo>
                  <a:cubicBezTo>
                    <a:pt x="140" y="325"/>
                    <a:pt x="138" y="327"/>
                    <a:pt x="134" y="329"/>
                  </a:cubicBezTo>
                  <a:cubicBezTo>
                    <a:pt x="131" y="330"/>
                    <a:pt x="123" y="335"/>
                    <a:pt x="126" y="339"/>
                  </a:cubicBezTo>
                  <a:cubicBezTo>
                    <a:pt x="128" y="342"/>
                    <a:pt x="125" y="342"/>
                    <a:pt x="125" y="345"/>
                  </a:cubicBezTo>
                  <a:cubicBezTo>
                    <a:pt x="125" y="347"/>
                    <a:pt x="121" y="362"/>
                    <a:pt x="119" y="362"/>
                  </a:cubicBezTo>
                  <a:cubicBezTo>
                    <a:pt x="119" y="362"/>
                    <a:pt x="119" y="362"/>
                    <a:pt x="119" y="362"/>
                  </a:cubicBezTo>
                  <a:cubicBezTo>
                    <a:pt x="119" y="357"/>
                    <a:pt x="121" y="354"/>
                    <a:pt x="121" y="349"/>
                  </a:cubicBezTo>
                  <a:cubicBezTo>
                    <a:pt x="121" y="344"/>
                    <a:pt x="122" y="337"/>
                    <a:pt x="123" y="332"/>
                  </a:cubicBezTo>
                  <a:cubicBezTo>
                    <a:pt x="124" y="329"/>
                    <a:pt x="127" y="325"/>
                    <a:pt x="127" y="322"/>
                  </a:cubicBezTo>
                  <a:cubicBezTo>
                    <a:pt x="125" y="322"/>
                    <a:pt x="123" y="325"/>
                    <a:pt x="121" y="325"/>
                  </a:cubicBezTo>
                  <a:cubicBezTo>
                    <a:pt x="120" y="326"/>
                    <a:pt x="119" y="325"/>
                    <a:pt x="119" y="324"/>
                  </a:cubicBezTo>
                  <a:cubicBezTo>
                    <a:pt x="119" y="323"/>
                    <a:pt x="119" y="322"/>
                    <a:pt x="119" y="321"/>
                  </a:cubicBezTo>
                  <a:cubicBezTo>
                    <a:pt x="120" y="319"/>
                    <a:pt x="120" y="316"/>
                    <a:pt x="120" y="313"/>
                  </a:cubicBezTo>
                  <a:cubicBezTo>
                    <a:pt x="120" y="308"/>
                    <a:pt x="122" y="300"/>
                    <a:pt x="121" y="295"/>
                  </a:cubicBezTo>
                  <a:cubicBezTo>
                    <a:pt x="117" y="294"/>
                    <a:pt x="117" y="294"/>
                    <a:pt x="115" y="291"/>
                  </a:cubicBezTo>
                  <a:cubicBezTo>
                    <a:pt x="114" y="288"/>
                    <a:pt x="118" y="285"/>
                    <a:pt x="113" y="283"/>
                  </a:cubicBezTo>
                  <a:cubicBezTo>
                    <a:pt x="111" y="283"/>
                    <a:pt x="108" y="282"/>
                    <a:pt x="106" y="282"/>
                  </a:cubicBezTo>
                  <a:cubicBezTo>
                    <a:pt x="104" y="283"/>
                    <a:pt x="100" y="286"/>
                    <a:pt x="98" y="285"/>
                  </a:cubicBezTo>
                  <a:cubicBezTo>
                    <a:pt x="96" y="284"/>
                    <a:pt x="97" y="277"/>
                    <a:pt x="97" y="275"/>
                  </a:cubicBezTo>
                  <a:cubicBezTo>
                    <a:pt x="97" y="266"/>
                    <a:pt x="97" y="275"/>
                    <a:pt x="103" y="277"/>
                  </a:cubicBezTo>
                  <a:cubicBezTo>
                    <a:pt x="111" y="280"/>
                    <a:pt x="107" y="274"/>
                    <a:pt x="105" y="270"/>
                  </a:cubicBezTo>
                  <a:cubicBezTo>
                    <a:pt x="102" y="263"/>
                    <a:pt x="97" y="269"/>
                    <a:pt x="92" y="265"/>
                  </a:cubicBezTo>
                  <a:cubicBezTo>
                    <a:pt x="88" y="261"/>
                    <a:pt x="88" y="269"/>
                    <a:pt x="84" y="268"/>
                  </a:cubicBezTo>
                  <a:cubicBezTo>
                    <a:pt x="79" y="267"/>
                    <a:pt x="83" y="271"/>
                    <a:pt x="80" y="275"/>
                  </a:cubicBezTo>
                  <a:cubicBezTo>
                    <a:pt x="81" y="275"/>
                    <a:pt x="83" y="275"/>
                    <a:pt x="84" y="274"/>
                  </a:cubicBezTo>
                  <a:cubicBezTo>
                    <a:pt x="84" y="274"/>
                    <a:pt x="86" y="272"/>
                    <a:pt x="86" y="273"/>
                  </a:cubicBezTo>
                  <a:cubicBezTo>
                    <a:pt x="88" y="275"/>
                    <a:pt x="87" y="282"/>
                    <a:pt x="86" y="284"/>
                  </a:cubicBezTo>
                  <a:cubicBezTo>
                    <a:pt x="85" y="291"/>
                    <a:pt x="74" y="289"/>
                    <a:pt x="84" y="297"/>
                  </a:cubicBezTo>
                  <a:cubicBezTo>
                    <a:pt x="88" y="300"/>
                    <a:pt x="92" y="302"/>
                    <a:pt x="85" y="303"/>
                  </a:cubicBezTo>
                  <a:cubicBezTo>
                    <a:pt x="78" y="305"/>
                    <a:pt x="79" y="303"/>
                    <a:pt x="78" y="297"/>
                  </a:cubicBezTo>
                  <a:cubicBezTo>
                    <a:pt x="77" y="293"/>
                    <a:pt x="76" y="290"/>
                    <a:pt x="75" y="286"/>
                  </a:cubicBezTo>
                  <a:cubicBezTo>
                    <a:pt x="74" y="282"/>
                    <a:pt x="71" y="288"/>
                    <a:pt x="68" y="289"/>
                  </a:cubicBezTo>
                  <a:cubicBezTo>
                    <a:pt x="63" y="290"/>
                    <a:pt x="61" y="287"/>
                    <a:pt x="60" y="292"/>
                  </a:cubicBezTo>
                  <a:cubicBezTo>
                    <a:pt x="59" y="294"/>
                    <a:pt x="58" y="297"/>
                    <a:pt x="56" y="299"/>
                  </a:cubicBezTo>
                  <a:cubicBezTo>
                    <a:pt x="53" y="303"/>
                    <a:pt x="60" y="318"/>
                    <a:pt x="58" y="319"/>
                  </a:cubicBezTo>
                  <a:cubicBezTo>
                    <a:pt x="56" y="321"/>
                    <a:pt x="55" y="319"/>
                    <a:pt x="55" y="317"/>
                  </a:cubicBezTo>
                  <a:cubicBezTo>
                    <a:pt x="54" y="313"/>
                    <a:pt x="54" y="305"/>
                    <a:pt x="51" y="301"/>
                  </a:cubicBezTo>
                  <a:cubicBezTo>
                    <a:pt x="50" y="299"/>
                    <a:pt x="47" y="298"/>
                    <a:pt x="47" y="294"/>
                  </a:cubicBezTo>
                  <a:cubicBezTo>
                    <a:pt x="47" y="293"/>
                    <a:pt x="51" y="292"/>
                    <a:pt x="52" y="289"/>
                  </a:cubicBezTo>
                  <a:cubicBezTo>
                    <a:pt x="54" y="284"/>
                    <a:pt x="51" y="287"/>
                    <a:pt x="50" y="282"/>
                  </a:cubicBezTo>
                  <a:cubicBezTo>
                    <a:pt x="48" y="278"/>
                    <a:pt x="52" y="273"/>
                    <a:pt x="52" y="269"/>
                  </a:cubicBezTo>
                  <a:cubicBezTo>
                    <a:pt x="51" y="269"/>
                    <a:pt x="48" y="278"/>
                    <a:pt x="47" y="273"/>
                  </a:cubicBezTo>
                  <a:cubicBezTo>
                    <a:pt x="46" y="273"/>
                    <a:pt x="45" y="265"/>
                    <a:pt x="44" y="266"/>
                  </a:cubicBezTo>
                  <a:cubicBezTo>
                    <a:pt x="44" y="267"/>
                    <a:pt x="44" y="270"/>
                    <a:pt x="43" y="271"/>
                  </a:cubicBezTo>
                  <a:cubicBezTo>
                    <a:pt x="43" y="274"/>
                    <a:pt x="43" y="275"/>
                    <a:pt x="44" y="277"/>
                  </a:cubicBezTo>
                  <a:cubicBezTo>
                    <a:pt x="45" y="280"/>
                    <a:pt x="48" y="284"/>
                    <a:pt x="44" y="282"/>
                  </a:cubicBezTo>
                  <a:cubicBezTo>
                    <a:pt x="41" y="280"/>
                    <a:pt x="36" y="277"/>
                    <a:pt x="33" y="276"/>
                  </a:cubicBezTo>
                  <a:cubicBezTo>
                    <a:pt x="28" y="276"/>
                    <a:pt x="37" y="285"/>
                    <a:pt x="39" y="286"/>
                  </a:cubicBezTo>
                  <a:cubicBezTo>
                    <a:pt x="47" y="290"/>
                    <a:pt x="43" y="291"/>
                    <a:pt x="43" y="299"/>
                  </a:cubicBezTo>
                  <a:cubicBezTo>
                    <a:pt x="43" y="304"/>
                    <a:pt x="47" y="313"/>
                    <a:pt x="38" y="311"/>
                  </a:cubicBezTo>
                  <a:cubicBezTo>
                    <a:pt x="37" y="308"/>
                    <a:pt x="38" y="305"/>
                    <a:pt x="38" y="302"/>
                  </a:cubicBezTo>
                  <a:cubicBezTo>
                    <a:pt x="36" y="302"/>
                    <a:pt x="33" y="306"/>
                    <a:pt x="32" y="304"/>
                  </a:cubicBezTo>
                  <a:cubicBezTo>
                    <a:pt x="31" y="304"/>
                    <a:pt x="26" y="312"/>
                    <a:pt x="28" y="313"/>
                  </a:cubicBezTo>
                  <a:cubicBezTo>
                    <a:pt x="30" y="315"/>
                    <a:pt x="30" y="323"/>
                    <a:pt x="28" y="325"/>
                  </a:cubicBezTo>
                  <a:cubicBezTo>
                    <a:pt x="28" y="328"/>
                    <a:pt x="31" y="332"/>
                    <a:pt x="31" y="335"/>
                  </a:cubicBezTo>
                  <a:cubicBezTo>
                    <a:pt x="32" y="340"/>
                    <a:pt x="34" y="346"/>
                    <a:pt x="33" y="351"/>
                  </a:cubicBezTo>
                  <a:cubicBezTo>
                    <a:pt x="30" y="364"/>
                    <a:pt x="24" y="356"/>
                    <a:pt x="16" y="360"/>
                  </a:cubicBezTo>
                  <a:cubicBezTo>
                    <a:pt x="11" y="363"/>
                    <a:pt x="9" y="372"/>
                    <a:pt x="8" y="378"/>
                  </a:cubicBezTo>
                  <a:cubicBezTo>
                    <a:pt x="0" y="378"/>
                    <a:pt x="4" y="359"/>
                    <a:pt x="7" y="355"/>
                  </a:cubicBezTo>
                  <a:cubicBezTo>
                    <a:pt x="16" y="345"/>
                    <a:pt x="9" y="325"/>
                    <a:pt x="11" y="312"/>
                  </a:cubicBezTo>
                  <a:cubicBezTo>
                    <a:pt x="12" y="303"/>
                    <a:pt x="12" y="291"/>
                    <a:pt x="14" y="282"/>
                  </a:cubicBezTo>
                  <a:cubicBezTo>
                    <a:pt x="15" y="275"/>
                    <a:pt x="21" y="268"/>
                    <a:pt x="23" y="262"/>
                  </a:cubicBezTo>
                  <a:cubicBezTo>
                    <a:pt x="24" y="262"/>
                    <a:pt x="24" y="258"/>
                    <a:pt x="26" y="257"/>
                  </a:cubicBezTo>
                  <a:cubicBezTo>
                    <a:pt x="28" y="256"/>
                    <a:pt x="29" y="258"/>
                    <a:pt x="30" y="255"/>
                  </a:cubicBezTo>
                  <a:cubicBezTo>
                    <a:pt x="32" y="249"/>
                    <a:pt x="32" y="245"/>
                    <a:pt x="36" y="241"/>
                  </a:cubicBezTo>
                  <a:cubicBezTo>
                    <a:pt x="43" y="233"/>
                    <a:pt x="38" y="220"/>
                    <a:pt x="43" y="211"/>
                  </a:cubicBezTo>
                  <a:cubicBezTo>
                    <a:pt x="44" y="208"/>
                    <a:pt x="49" y="198"/>
                    <a:pt x="53" y="198"/>
                  </a:cubicBezTo>
                  <a:cubicBezTo>
                    <a:pt x="53" y="198"/>
                    <a:pt x="53" y="198"/>
                    <a:pt x="53" y="198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8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2" y="210"/>
                    <a:pt x="53" y="211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7" y="227"/>
                    <a:pt x="58" y="229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8" y="248"/>
                    <a:pt x="70" y="247"/>
                    <a:pt x="74" y="250"/>
                  </a:cubicBezTo>
                  <a:cubicBezTo>
                    <a:pt x="77" y="250"/>
                    <a:pt x="81" y="248"/>
                    <a:pt x="81" y="249"/>
                  </a:cubicBezTo>
                  <a:cubicBezTo>
                    <a:pt x="82" y="249"/>
                    <a:pt x="81" y="253"/>
                    <a:pt x="82" y="254"/>
                  </a:cubicBezTo>
                  <a:cubicBezTo>
                    <a:pt x="88" y="260"/>
                    <a:pt x="87" y="256"/>
                    <a:pt x="89" y="251"/>
                  </a:cubicBezTo>
                  <a:cubicBezTo>
                    <a:pt x="91" y="248"/>
                    <a:pt x="93" y="256"/>
                    <a:pt x="93" y="257"/>
                  </a:cubicBezTo>
                  <a:cubicBezTo>
                    <a:pt x="96" y="257"/>
                    <a:pt x="97" y="258"/>
                    <a:pt x="99" y="261"/>
                  </a:cubicBezTo>
                  <a:cubicBezTo>
                    <a:pt x="102" y="266"/>
                    <a:pt x="102" y="255"/>
                    <a:pt x="102" y="253"/>
                  </a:cubicBezTo>
                  <a:cubicBezTo>
                    <a:pt x="105" y="254"/>
                    <a:pt x="105" y="264"/>
                    <a:pt x="109" y="262"/>
                  </a:cubicBezTo>
                  <a:cubicBezTo>
                    <a:pt x="111" y="261"/>
                    <a:pt x="117" y="257"/>
                    <a:pt x="119" y="257"/>
                  </a:cubicBezTo>
                  <a:cubicBezTo>
                    <a:pt x="125" y="257"/>
                    <a:pt x="134" y="247"/>
                    <a:pt x="138" y="243"/>
                  </a:cubicBezTo>
                  <a:cubicBezTo>
                    <a:pt x="142" y="239"/>
                    <a:pt x="146" y="234"/>
                    <a:pt x="148" y="243"/>
                  </a:cubicBezTo>
                  <a:cubicBezTo>
                    <a:pt x="150" y="243"/>
                    <a:pt x="153" y="233"/>
                    <a:pt x="153" y="231"/>
                  </a:cubicBezTo>
                  <a:cubicBezTo>
                    <a:pt x="151" y="231"/>
                    <a:pt x="149" y="237"/>
                    <a:pt x="148" y="237"/>
                  </a:cubicBezTo>
                  <a:cubicBezTo>
                    <a:pt x="148" y="232"/>
                    <a:pt x="146" y="227"/>
                    <a:pt x="145" y="221"/>
                  </a:cubicBezTo>
                  <a:cubicBezTo>
                    <a:pt x="145" y="219"/>
                    <a:pt x="143" y="216"/>
                    <a:pt x="143" y="213"/>
                  </a:cubicBezTo>
                  <a:cubicBezTo>
                    <a:pt x="143" y="210"/>
                    <a:pt x="142" y="212"/>
                    <a:pt x="140" y="211"/>
                  </a:cubicBezTo>
                  <a:cubicBezTo>
                    <a:pt x="136" y="210"/>
                    <a:pt x="141" y="201"/>
                    <a:pt x="139" y="199"/>
                  </a:cubicBezTo>
                  <a:cubicBezTo>
                    <a:pt x="136" y="196"/>
                    <a:pt x="135" y="195"/>
                    <a:pt x="135" y="191"/>
                  </a:cubicBezTo>
                  <a:cubicBezTo>
                    <a:pt x="135" y="188"/>
                    <a:pt x="140" y="180"/>
                    <a:pt x="142" y="177"/>
                  </a:cubicBezTo>
                  <a:cubicBezTo>
                    <a:pt x="144" y="175"/>
                    <a:pt x="143" y="194"/>
                    <a:pt x="146" y="193"/>
                  </a:cubicBezTo>
                  <a:cubicBezTo>
                    <a:pt x="149" y="192"/>
                    <a:pt x="155" y="196"/>
                    <a:pt x="155" y="195"/>
                  </a:cubicBezTo>
                  <a:cubicBezTo>
                    <a:pt x="155" y="192"/>
                    <a:pt x="149" y="187"/>
                    <a:pt x="147" y="184"/>
                  </a:cubicBezTo>
                  <a:cubicBezTo>
                    <a:pt x="149" y="184"/>
                    <a:pt x="152" y="185"/>
                    <a:pt x="154" y="186"/>
                  </a:cubicBezTo>
                  <a:cubicBezTo>
                    <a:pt x="157" y="189"/>
                    <a:pt x="153" y="182"/>
                    <a:pt x="153" y="182"/>
                  </a:cubicBezTo>
                  <a:cubicBezTo>
                    <a:pt x="151" y="179"/>
                    <a:pt x="152" y="168"/>
                    <a:pt x="154" y="167"/>
                  </a:cubicBezTo>
                  <a:cubicBezTo>
                    <a:pt x="155" y="166"/>
                    <a:pt x="163" y="165"/>
                    <a:pt x="164" y="165"/>
                  </a:cubicBezTo>
                  <a:cubicBezTo>
                    <a:pt x="169" y="170"/>
                    <a:pt x="170" y="167"/>
                    <a:pt x="174" y="169"/>
                  </a:cubicBezTo>
                  <a:cubicBezTo>
                    <a:pt x="177" y="171"/>
                    <a:pt x="176" y="173"/>
                    <a:pt x="179" y="170"/>
                  </a:cubicBezTo>
                  <a:cubicBezTo>
                    <a:pt x="181" y="168"/>
                    <a:pt x="183" y="164"/>
                    <a:pt x="184" y="163"/>
                  </a:cubicBezTo>
                  <a:cubicBezTo>
                    <a:pt x="188" y="159"/>
                    <a:pt x="202" y="180"/>
                    <a:pt x="203" y="183"/>
                  </a:cubicBezTo>
                  <a:cubicBezTo>
                    <a:pt x="208" y="191"/>
                    <a:pt x="204" y="182"/>
                    <a:pt x="203" y="179"/>
                  </a:cubicBezTo>
                  <a:cubicBezTo>
                    <a:pt x="202" y="175"/>
                    <a:pt x="199" y="169"/>
                    <a:pt x="195" y="167"/>
                  </a:cubicBezTo>
                  <a:cubicBezTo>
                    <a:pt x="187" y="162"/>
                    <a:pt x="187" y="161"/>
                    <a:pt x="178" y="163"/>
                  </a:cubicBezTo>
                  <a:cubicBezTo>
                    <a:pt x="177" y="164"/>
                    <a:pt x="171" y="161"/>
                    <a:pt x="169" y="161"/>
                  </a:cubicBezTo>
                  <a:cubicBezTo>
                    <a:pt x="157" y="157"/>
                    <a:pt x="162" y="156"/>
                    <a:pt x="165" y="148"/>
                  </a:cubicBezTo>
                  <a:cubicBezTo>
                    <a:pt x="165" y="147"/>
                    <a:pt x="172" y="150"/>
                    <a:pt x="173" y="150"/>
                  </a:cubicBezTo>
                  <a:cubicBezTo>
                    <a:pt x="178" y="152"/>
                    <a:pt x="181" y="146"/>
                    <a:pt x="183" y="142"/>
                  </a:cubicBezTo>
                  <a:cubicBezTo>
                    <a:pt x="186" y="137"/>
                    <a:pt x="188" y="134"/>
                    <a:pt x="192" y="130"/>
                  </a:cubicBezTo>
                  <a:cubicBezTo>
                    <a:pt x="197" y="127"/>
                    <a:pt x="200" y="122"/>
                    <a:pt x="206" y="121"/>
                  </a:cubicBezTo>
                  <a:cubicBezTo>
                    <a:pt x="215" y="120"/>
                    <a:pt x="211" y="111"/>
                    <a:pt x="208" y="106"/>
                  </a:cubicBezTo>
                  <a:cubicBezTo>
                    <a:pt x="205" y="101"/>
                    <a:pt x="210" y="104"/>
                    <a:pt x="214" y="102"/>
                  </a:cubicBezTo>
                  <a:cubicBezTo>
                    <a:pt x="220" y="101"/>
                    <a:pt x="223" y="96"/>
                    <a:pt x="229" y="96"/>
                  </a:cubicBezTo>
                  <a:cubicBezTo>
                    <a:pt x="233" y="96"/>
                    <a:pt x="234" y="101"/>
                    <a:pt x="235" y="100"/>
                  </a:cubicBezTo>
                  <a:cubicBezTo>
                    <a:pt x="238" y="98"/>
                    <a:pt x="240" y="97"/>
                    <a:pt x="244" y="97"/>
                  </a:cubicBezTo>
                  <a:cubicBezTo>
                    <a:pt x="255" y="97"/>
                    <a:pt x="255" y="97"/>
                    <a:pt x="255" y="97"/>
                  </a:cubicBezTo>
                  <a:cubicBezTo>
                    <a:pt x="254" y="94"/>
                    <a:pt x="251" y="95"/>
                    <a:pt x="248" y="95"/>
                  </a:cubicBezTo>
                  <a:cubicBezTo>
                    <a:pt x="243" y="95"/>
                    <a:pt x="240" y="93"/>
                    <a:pt x="236" y="93"/>
                  </a:cubicBezTo>
                  <a:cubicBezTo>
                    <a:pt x="225" y="93"/>
                    <a:pt x="235" y="87"/>
                    <a:pt x="232" y="79"/>
                  </a:cubicBezTo>
                  <a:cubicBezTo>
                    <a:pt x="231" y="74"/>
                    <a:pt x="226" y="72"/>
                    <a:pt x="221" y="72"/>
                  </a:cubicBezTo>
                  <a:cubicBezTo>
                    <a:pt x="211" y="72"/>
                    <a:pt x="215" y="65"/>
                    <a:pt x="217" y="59"/>
                  </a:cubicBezTo>
                  <a:cubicBezTo>
                    <a:pt x="220" y="48"/>
                    <a:pt x="230" y="46"/>
                    <a:pt x="239" y="39"/>
                  </a:cubicBezTo>
                  <a:cubicBezTo>
                    <a:pt x="241" y="38"/>
                    <a:pt x="243" y="40"/>
                    <a:pt x="244" y="40"/>
                  </a:cubicBezTo>
                  <a:cubicBezTo>
                    <a:pt x="245" y="39"/>
                    <a:pt x="245" y="36"/>
                    <a:pt x="245" y="35"/>
                  </a:cubicBezTo>
                  <a:cubicBezTo>
                    <a:pt x="246" y="35"/>
                    <a:pt x="251" y="29"/>
                    <a:pt x="251" y="29"/>
                  </a:cubicBezTo>
                  <a:cubicBezTo>
                    <a:pt x="257" y="26"/>
                    <a:pt x="269" y="30"/>
                    <a:pt x="271" y="22"/>
                  </a:cubicBezTo>
                  <a:cubicBezTo>
                    <a:pt x="274" y="22"/>
                    <a:pt x="275" y="20"/>
                    <a:pt x="278" y="21"/>
                  </a:cubicBezTo>
                  <a:cubicBezTo>
                    <a:pt x="281" y="22"/>
                    <a:pt x="283" y="24"/>
                    <a:pt x="286" y="25"/>
                  </a:cubicBezTo>
                  <a:cubicBezTo>
                    <a:pt x="287" y="25"/>
                    <a:pt x="291" y="24"/>
                    <a:pt x="292" y="25"/>
                  </a:cubicBezTo>
                  <a:cubicBezTo>
                    <a:pt x="294" y="26"/>
                    <a:pt x="296" y="27"/>
                    <a:pt x="299" y="28"/>
                  </a:cubicBezTo>
                  <a:cubicBezTo>
                    <a:pt x="303" y="29"/>
                    <a:pt x="306" y="25"/>
                    <a:pt x="308" y="22"/>
                  </a:cubicBezTo>
                  <a:cubicBezTo>
                    <a:pt x="310" y="20"/>
                    <a:pt x="316" y="25"/>
                    <a:pt x="320" y="23"/>
                  </a:cubicBezTo>
                  <a:cubicBezTo>
                    <a:pt x="322" y="22"/>
                    <a:pt x="329" y="18"/>
                    <a:pt x="329" y="17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1" y="0"/>
                    <a:pt x="352" y="1"/>
                  </a:cubicBezTo>
                  <a:cubicBezTo>
                    <a:pt x="356" y="2"/>
                    <a:pt x="362" y="8"/>
                    <a:pt x="366" y="10"/>
                  </a:cubicBezTo>
                  <a:cubicBezTo>
                    <a:pt x="374" y="14"/>
                    <a:pt x="383" y="21"/>
                    <a:pt x="393" y="18"/>
                  </a:cubicBezTo>
                  <a:cubicBezTo>
                    <a:pt x="400" y="16"/>
                    <a:pt x="415" y="11"/>
                    <a:pt x="422" y="10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9" y="105"/>
                    <a:pt x="429" y="105"/>
                    <a:pt x="429" y="10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3" name="Freeform 13">
              <a:extLst>
                <a:ext uri="{FF2B5EF4-FFF2-40B4-BE49-F238E27FC236}">
                  <a16:creationId xmlns:a16="http://schemas.microsoft.com/office/drawing/2014/main" id="{2231AAE3-3C44-8D40-AC1F-DCFE22415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670" y="2084749"/>
              <a:ext cx="968775" cy="904477"/>
            </a:xfrm>
            <a:custGeom>
              <a:avLst/>
              <a:gdLst>
                <a:gd name="T0" fmla="*/ 50 w 355"/>
                <a:gd name="T1" fmla="*/ 318 h 331"/>
                <a:gd name="T2" fmla="*/ 49 w 355"/>
                <a:gd name="T3" fmla="*/ 304 h 331"/>
                <a:gd name="T4" fmla="*/ 46 w 355"/>
                <a:gd name="T5" fmla="*/ 296 h 331"/>
                <a:gd name="T6" fmla="*/ 34 w 355"/>
                <a:gd name="T7" fmla="*/ 299 h 331"/>
                <a:gd name="T8" fmla="*/ 32 w 355"/>
                <a:gd name="T9" fmla="*/ 321 h 331"/>
                <a:gd name="T10" fmla="*/ 41 w 355"/>
                <a:gd name="T11" fmla="*/ 326 h 331"/>
                <a:gd name="T12" fmla="*/ 48 w 355"/>
                <a:gd name="T13" fmla="*/ 325 h 331"/>
                <a:gd name="T14" fmla="*/ 52 w 355"/>
                <a:gd name="T15" fmla="*/ 323 h 331"/>
                <a:gd name="T16" fmla="*/ 250 w 355"/>
                <a:gd name="T17" fmla="*/ 22 h 331"/>
                <a:gd name="T18" fmla="*/ 238 w 355"/>
                <a:gd name="T19" fmla="*/ 16 h 331"/>
                <a:gd name="T20" fmla="*/ 205 w 355"/>
                <a:gd name="T21" fmla="*/ 22 h 331"/>
                <a:gd name="T22" fmla="*/ 195 w 355"/>
                <a:gd name="T23" fmla="*/ 12 h 331"/>
                <a:gd name="T24" fmla="*/ 175 w 355"/>
                <a:gd name="T25" fmla="*/ 22 h 331"/>
                <a:gd name="T26" fmla="*/ 162 w 355"/>
                <a:gd name="T27" fmla="*/ 18 h 331"/>
                <a:gd name="T28" fmla="*/ 128 w 355"/>
                <a:gd name="T29" fmla="*/ 13 h 331"/>
                <a:gd name="T30" fmla="*/ 107 w 355"/>
                <a:gd name="T31" fmla="*/ 46 h 331"/>
                <a:gd name="T32" fmla="*/ 111 w 355"/>
                <a:gd name="T33" fmla="*/ 57 h 331"/>
                <a:gd name="T34" fmla="*/ 94 w 355"/>
                <a:gd name="T35" fmla="*/ 54 h 331"/>
                <a:gd name="T36" fmla="*/ 92 w 355"/>
                <a:gd name="T37" fmla="*/ 47 h 331"/>
                <a:gd name="T38" fmla="*/ 65 w 355"/>
                <a:gd name="T39" fmla="*/ 63 h 331"/>
                <a:gd name="T40" fmla="*/ 76 w 355"/>
                <a:gd name="T41" fmla="*/ 81 h 331"/>
                <a:gd name="T42" fmla="*/ 73 w 355"/>
                <a:gd name="T43" fmla="*/ 88 h 331"/>
                <a:gd name="T44" fmla="*/ 61 w 355"/>
                <a:gd name="T45" fmla="*/ 92 h 331"/>
                <a:gd name="T46" fmla="*/ 54 w 355"/>
                <a:gd name="T47" fmla="*/ 102 h 331"/>
                <a:gd name="T48" fmla="*/ 59 w 355"/>
                <a:gd name="T49" fmla="*/ 121 h 331"/>
                <a:gd name="T50" fmla="*/ 47 w 355"/>
                <a:gd name="T51" fmla="*/ 104 h 331"/>
                <a:gd name="T52" fmla="*/ 35 w 355"/>
                <a:gd name="T53" fmla="*/ 134 h 331"/>
                <a:gd name="T54" fmla="*/ 31 w 355"/>
                <a:gd name="T55" fmla="*/ 142 h 331"/>
                <a:gd name="T56" fmla="*/ 10 w 355"/>
                <a:gd name="T57" fmla="*/ 184 h 331"/>
                <a:gd name="T58" fmla="*/ 21 w 355"/>
                <a:gd name="T59" fmla="*/ 206 h 331"/>
                <a:gd name="T60" fmla="*/ 15 w 355"/>
                <a:gd name="T61" fmla="*/ 217 h 331"/>
                <a:gd name="T62" fmla="*/ 27 w 355"/>
                <a:gd name="T63" fmla="*/ 237 h 331"/>
                <a:gd name="T64" fmla="*/ 34 w 355"/>
                <a:gd name="T65" fmla="*/ 269 h 331"/>
                <a:gd name="T66" fmla="*/ 38 w 355"/>
                <a:gd name="T67" fmla="*/ 291 h 331"/>
                <a:gd name="T68" fmla="*/ 47 w 355"/>
                <a:gd name="T69" fmla="*/ 282 h 331"/>
                <a:gd name="T70" fmla="*/ 44 w 355"/>
                <a:gd name="T71" fmla="*/ 250 h 331"/>
                <a:gd name="T72" fmla="*/ 40 w 355"/>
                <a:gd name="T73" fmla="*/ 239 h 331"/>
                <a:gd name="T74" fmla="*/ 59 w 355"/>
                <a:gd name="T75" fmla="*/ 260 h 331"/>
                <a:gd name="T76" fmla="*/ 72 w 355"/>
                <a:gd name="T77" fmla="*/ 236 h 331"/>
                <a:gd name="T78" fmla="*/ 71 w 355"/>
                <a:gd name="T79" fmla="*/ 222 h 331"/>
                <a:gd name="T80" fmla="*/ 71 w 355"/>
                <a:gd name="T81" fmla="*/ 191 h 331"/>
                <a:gd name="T82" fmla="*/ 89 w 355"/>
                <a:gd name="T83" fmla="*/ 211 h 331"/>
                <a:gd name="T84" fmla="*/ 104 w 355"/>
                <a:gd name="T85" fmla="*/ 195 h 331"/>
                <a:gd name="T86" fmla="*/ 96 w 355"/>
                <a:gd name="T87" fmla="*/ 212 h 331"/>
                <a:gd name="T88" fmla="*/ 79 w 355"/>
                <a:gd name="T89" fmla="*/ 239 h 331"/>
                <a:gd name="T90" fmla="*/ 100 w 355"/>
                <a:gd name="T91" fmla="*/ 239 h 331"/>
                <a:gd name="T92" fmla="*/ 138 w 355"/>
                <a:gd name="T93" fmla="*/ 219 h 331"/>
                <a:gd name="T94" fmla="*/ 161 w 355"/>
                <a:gd name="T95" fmla="*/ 190 h 331"/>
                <a:gd name="T96" fmla="*/ 153 w 355"/>
                <a:gd name="T97" fmla="*/ 153 h 331"/>
                <a:gd name="T98" fmla="*/ 185 w 355"/>
                <a:gd name="T99" fmla="*/ 126 h 331"/>
                <a:gd name="T100" fmla="*/ 216 w 355"/>
                <a:gd name="T101" fmla="*/ 124 h 331"/>
                <a:gd name="T102" fmla="*/ 242 w 355"/>
                <a:gd name="T103" fmla="*/ 125 h 331"/>
                <a:gd name="T104" fmla="*/ 272 w 355"/>
                <a:gd name="T105" fmla="*/ 116 h 331"/>
                <a:gd name="T106" fmla="*/ 299 w 355"/>
                <a:gd name="T107" fmla="*/ 115 h 331"/>
                <a:gd name="T108" fmla="*/ 355 w 355"/>
                <a:gd name="T109" fmla="*/ 115 h 331"/>
                <a:gd name="T110" fmla="*/ 336 w 355"/>
                <a:gd name="T111" fmla="*/ 5 h 331"/>
                <a:gd name="T112" fmla="*/ 292 w 355"/>
                <a:gd name="T113" fmla="*/ 1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31">
                  <a:moveTo>
                    <a:pt x="52" y="323"/>
                  </a:moveTo>
                  <a:cubicBezTo>
                    <a:pt x="52" y="323"/>
                    <a:pt x="51" y="321"/>
                    <a:pt x="51" y="320"/>
                  </a:cubicBezTo>
                  <a:cubicBezTo>
                    <a:pt x="51" y="320"/>
                    <a:pt x="50" y="319"/>
                    <a:pt x="50" y="318"/>
                  </a:cubicBezTo>
                  <a:cubicBezTo>
                    <a:pt x="47" y="318"/>
                    <a:pt x="46" y="311"/>
                    <a:pt x="50" y="310"/>
                  </a:cubicBezTo>
                  <a:cubicBezTo>
                    <a:pt x="50" y="310"/>
                    <a:pt x="50" y="310"/>
                    <a:pt x="50" y="310"/>
                  </a:cubicBezTo>
                  <a:cubicBezTo>
                    <a:pt x="50" y="308"/>
                    <a:pt x="49" y="306"/>
                    <a:pt x="49" y="304"/>
                  </a:cubicBezTo>
                  <a:cubicBezTo>
                    <a:pt x="48" y="301"/>
                    <a:pt x="49" y="299"/>
                    <a:pt x="49" y="296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8" y="296"/>
                    <a:pt x="47" y="296"/>
                    <a:pt x="46" y="296"/>
                  </a:cubicBezTo>
                  <a:cubicBezTo>
                    <a:pt x="44" y="297"/>
                    <a:pt x="43" y="297"/>
                    <a:pt x="41" y="296"/>
                  </a:cubicBezTo>
                  <a:cubicBezTo>
                    <a:pt x="39" y="296"/>
                    <a:pt x="39" y="297"/>
                    <a:pt x="38" y="298"/>
                  </a:cubicBezTo>
                  <a:cubicBezTo>
                    <a:pt x="37" y="299"/>
                    <a:pt x="35" y="299"/>
                    <a:pt x="34" y="299"/>
                  </a:cubicBezTo>
                  <a:cubicBezTo>
                    <a:pt x="33" y="300"/>
                    <a:pt x="31" y="299"/>
                    <a:pt x="30" y="299"/>
                  </a:cubicBezTo>
                  <a:cubicBezTo>
                    <a:pt x="26" y="306"/>
                    <a:pt x="26" y="311"/>
                    <a:pt x="29" y="318"/>
                  </a:cubicBezTo>
                  <a:cubicBezTo>
                    <a:pt x="31" y="319"/>
                    <a:pt x="31" y="320"/>
                    <a:pt x="32" y="321"/>
                  </a:cubicBezTo>
                  <a:cubicBezTo>
                    <a:pt x="33" y="321"/>
                    <a:pt x="33" y="322"/>
                    <a:pt x="34" y="323"/>
                  </a:cubicBezTo>
                  <a:cubicBezTo>
                    <a:pt x="35" y="324"/>
                    <a:pt x="37" y="323"/>
                    <a:pt x="38" y="324"/>
                  </a:cubicBezTo>
                  <a:cubicBezTo>
                    <a:pt x="39" y="325"/>
                    <a:pt x="40" y="325"/>
                    <a:pt x="41" y="326"/>
                  </a:cubicBezTo>
                  <a:cubicBezTo>
                    <a:pt x="41" y="328"/>
                    <a:pt x="43" y="329"/>
                    <a:pt x="44" y="329"/>
                  </a:cubicBezTo>
                  <a:cubicBezTo>
                    <a:pt x="46" y="330"/>
                    <a:pt x="47" y="331"/>
                    <a:pt x="49" y="331"/>
                  </a:cubicBezTo>
                  <a:cubicBezTo>
                    <a:pt x="49" y="329"/>
                    <a:pt x="47" y="327"/>
                    <a:pt x="48" y="325"/>
                  </a:cubicBezTo>
                  <a:cubicBezTo>
                    <a:pt x="50" y="325"/>
                    <a:pt x="51" y="327"/>
                    <a:pt x="53" y="327"/>
                  </a:cubicBezTo>
                  <a:cubicBezTo>
                    <a:pt x="53" y="326"/>
                    <a:pt x="54" y="326"/>
                    <a:pt x="53" y="325"/>
                  </a:cubicBezTo>
                  <a:cubicBezTo>
                    <a:pt x="52" y="323"/>
                    <a:pt x="52" y="323"/>
                    <a:pt x="52" y="323"/>
                  </a:cubicBezTo>
                  <a:close/>
                  <a:moveTo>
                    <a:pt x="269" y="22"/>
                  </a:moveTo>
                  <a:cubicBezTo>
                    <a:pt x="267" y="24"/>
                    <a:pt x="265" y="22"/>
                    <a:pt x="262" y="22"/>
                  </a:cubicBezTo>
                  <a:cubicBezTo>
                    <a:pt x="258" y="22"/>
                    <a:pt x="254" y="24"/>
                    <a:pt x="250" y="22"/>
                  </a:cubicBezTo>
                  <a:cubicBezTo>
                    <a:pt x="246" y="20"/>
                    <a:pt x="246" y="25"/>
                    <a:pt x="245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5" y="26"/>
                    <a:pt x="241" y="15"/>
                    <a:pt x="238" y="16"/>
                  </a:cubicBezTo>
                  <a:cubicBezTo>
                    <a:pt x="234" y="17"/>
                    <a:pt x="234" y="20"/>
                    <a:pt x="229" y="20"/>
                  </a:cubicBezTo>
                  <a:cubicBezTo>
                    <a:pt x="225" y="20"/>
                    <a:pt x="223" y="12"/>
                    <a:pt x="216" y="14"/>
                  </a:cubicBezTo>
                  <a:cubicBezTo>
                    <a:pt x="212" y="15"/>
                    <a:pt x="209" y="21"/>
                    <a:pt x="205" y="22"/>
                  </a:cubicBezTo>
                  <a:cubicBezTo>
                    <a:pt x="205" y="24"/>
                    <a:pt x="209" y="28"/>
                    <a:pt x="207" y="30"/>
                  </a:cubicBezTo>
                  <a:cubicBezTo>
                    <a:pt x="203" y="26"/>
                    <a:pt x="202" y="28"/>
                    <a:pt x="202" y="21"/>
                  </a:cubicBezTo>
                  <a:cubicBezTo>
                    <a:pt x="202" y="19"/>
                    <a:pt x="197" y="12"/>
                    <a:pt x="195" y="12"/>
                  </a:cubicBezTo>
                  <a:cubicBezTo>
                    <a:pt x="195" y="12"/>
                    <a:pt x="195" y="13"/>
                    <a:pt x="195" y="13"/>
                  </a:cubicBezTo>
                  <a:cubicBezTo>
                    <a:pt x="193" y="14"/>
                    <a:pt x="188" y="19"/>
                    <a:pt x="185" y="20"/>
                  </a:cubicBezTo>
                  <a:cubicBezTo>
                    <a:pt x="182" y="22"/>
                    <a:pt x="178" y="19"/>
                    <a:pt x="175" y="22"/>
                  </a:cubicBezTo>
                  <a:cubicBezTo>
                    <a:pt x="174" y="24"/>
                    <a:pt x="175" y="28"/>
                    <a:pt x="175" y="30"/>
                  </a:cubicBezTo>
                  <a:cubicBezTo>
                    <a:pt x="174" y="36"/>
                    <a:pt x="170" y="24"/>
                    <a:pt x="168" y="23"/>
                  </a:cubicBezTo>
                  <a:cubicBezTo>
                    <a:pt x="166" y="23"/>
                    <a:pt x="161" y="21"/>
                    <a:pt x="162" y="18"/>
                  </a:cubicBezTo>
                  <a:cubicBezTo>
                    <a:pt x="162" y="17"/>
                    <a:pt x="168" y="18"/>
                    <a:pt x="168" y="18"/>
                  </a:cubicBezTo>
                  <a:cubicBezTo>
                    <a:pt x="168" y="16"/>
                    <a:pt x="159" y="16"/>
                    <a:pt x="158" y="16"/>
                  </a:cubicBezTo>
                  <a:cubicBezTo>
                    <a:pt x="148" y="16"/>
                    <a:pt x="138" y="13"/>
                    <a:pt x="128" y="13"/>
                  </a:cubicBezTo>
                  <a:cubicBezTo>
                    <a:pt x="126" y="13"/>
                    <a:pt x="113" y="11"/>
                    <a:pt x="114" y="14"/>
                  </a:cubicBezTo>
                  <a:cubicBezTo>
                    <a:pt x="116" y="24"/>
                    <a:pt x="107" y="29"/>
                    <a:pt x="100" y="33"/>
                  </a:cubicBezTo>
                  <a:cubicBezTo>
                    <a:pt x="94" y="37"/>
                    <a:pt x="102" y="45"/>
                    <a:pt x="107" y="46"/>
                  </a:cubicBezTo>
                  <a:cubicBezTo>
                    <a:pt x="110" y="56"/>
                    <a:pt x="116" y="55"/>
                    <a:pt x="125" y="5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7" y="57"/>
                    <a:pt x="107" y="54"/>
                    <a:pt x="105" y="50"/>
                  </a:cubicBezTo>
                  <a:cubicBezTo>
                    <a:pt x="104" y="48"/>
                    <a:pt x="97" y="48"/>
                    <a:pt x="96" y="50"/>
                  </a:cubicBezTo>
                  <a:cubicBezTo>
                    <a:pt x="96" y="51"/>
                    <a:pt x="93" y="52"/>
                    <a:pt x="94" y="54"/>
                  </a:cubicBezTo>
                  <a:cubicBezTo>
                    <a:pt x="95" y="56"/>
                    <a:pt x="99" y="55"/>
                    <a:pt x="99" y="57"/>
                  </a:cubicBezTo>
                  <a:cubicBezTo>
                    <a:pt x="97" y="57"/>
                    <a:pt x="91" y="61"/>
                    <a:pt x="92" y="57"/>
                  </a:cubicBezTo>
                  <a:cubicBezTo>
                    <a:pt x="92" y="55"/>
                    <a:pt x="95" y="48"/>
                    <a:pt x="92" y="47"/>
                  </a:cubicBezTo>
                  <a:cubicBezTo>
                    <a:pt x="92" y="46"/>
                    <a:pt x="84" y="45"/>
                    <a:pt x="83" y="46"/>
                  </a:cubicBezTo>
                  <a:cubicBezTo>
                    <a:pt x="78" y="47"/>
                    <a:pt x="76" y="48"/>
                    <a:pt x="74" y="53"/>
                  </a:cubicBezTo>
                  <a:cubicBezTo>
                    <a:pt x="72" y="59"/>
                    <a:pt x="65" y="54"/>
                    <a:pt x="65" y="63"/>
                  </a:cubicBezTo>
                  <a:cubicBezTo>
                    <a:pt x="65" y="69"/>
                    <a:pt x="67" y="67"/>
                    <a:pt x="70" y="70"/>
                  </a:cubicBezTo>
                  <a:cubicBezTo>
                    <a:pt x="72" y="72"/>
                    <a:pt x="70" y="74"/>
                    <a:pt x="70" y="77"/>
                  </a:cubicBezTo>
                  <a:cubicBezTo>
                    <a:pt x="72" y="77"/>
                    <a:pt x="75" y="78"/>
                    <a:pt x="76" y="81"/>
                  </a:cubicBezTo>
                  <a:cubicBezTo>
                    <a:pt x="76" y="83"/>
                    <a:pt x="77" y="86"/>
                    <a:pt x="77" y="88"/>
                  </a:cubicBezTo>
                  <a:cubicBezTo>
                    <a:pt x="78" y="88"/>
                    <a:pt x="76" y="95"/>
                    <a:pt x="76" y="95"/>
                  </a:cubicBezTo>
                  <a:cubicBezTo>
                    <a:pt x="74" y="93"/>
                    <a:pt x="75" y="89"/>
                    <a:pt x="73" y="88"/>
                  </a:cubicBezTo>
                  <a:cubicBezTo>
                    <a:pt x="72" y="87"/>
                    <a:pt x="68" y="84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3"/>
                    <a:pt x="64" y="90"/>
                    <a:pt x="61" y="92"/>
                  </a:cubicBezTo>
                  <a:cubicBezTo>
                    <a:pt x="61" y="93"/>
                    <a:pt x="61" y="96"/>
                    <a:pt x="60" y="96"/>
                  </a:cubicBezTo>
                  <a:cubicBezTo>
                    <a:pt x="59" y="96"/>
                    <a:pt x="54" y="94"/>
                    <a:pt x="54" y="97"/>
                  </a:cubicBezTo>
                  <a:cubicBezTo>
                    <a:pt x="54" y="99"/>
                    <a:pt x="55" y="100"/>
                    <a:pt x="54" y="102"/>
                  </a:cubicBezTo>
                  <a:cubicBezTo>
                    <a:pt x="51" y="107"/>
                    <a:pt x="52" y="106"/>
                    <a:pt x="52" y="111"/>
                  </a:cubicBezTo>
                  <a:cubicBezTo>
                    <a:pt x="53" y="114"/>
                    <a:pt x="56" y="116"/>
                    <a:pt x="56" y="118"/>
                  </a:cubicBezTo>
                  <a:cubicBezTo>
                    <a:pt x="57" y="118"/>
                    <a:pt x="58" y="120"/>
                    <a:pt x="59" y="121"/>
                  </a:cubicBezTo>
                  <a:cubicBezTo>
                    <a:pt x="57" y="122"/>
                    <a:pt x="50" y="117"/>
                    <a:pt x="49" y="116"/>
                  </a:cubicBezTo>
                  <a:cubicBezTo>
                    <a:pt x="48" y="114"/>
                    <a:pt x="49" y="107"/>
                    <a:pt x="48" y="104"/>
                  </a:cubicBezTo>
                  <a:cubicBezTo>
                    <a:pt x="48" y="104"/>
                    <a:pt x="48" y="104"/>
                    <a:pt x="47" y="104"/>
                  </a:cubicBezTo>
                  <a:cubicBezTo>
                    <a:pt x="47" y="104"/>
                    <a:pt x="47" y="105"/>
                    <a:pt x="47" y="105"/>
                  </a:cubicBezTo>
                  <a:cubicBezTo>
                    <a:pt x="46" y="108"/>
                    <a:pt x="42" y="114"/>
                    <a:pt x="40" y="117"/>
                  </a:cubicBezTo>
                  <a:cubicBezTo>
                    <a:pt x="37" y="123"/>
                    <a:pt x="37" y="128"/>
                    <a:pt x="35" y="134"/>
                  </a:cubicBezTo>
                  <a:cubicBezTo>
                    <a:pt x="34" y="136"/>
                    <a:pt x="33" y="137"/>
                    <a:pt x="33" y="139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41"/>
                    <a:pt x="32" y="141"/>
                    <a:pt x="31" y="142"/>
                  </a:cubicBezTo>
                  <a:cubicBezTo>
                    <a:pt x="31" y="143"/>
                    <a:pt x="31" y="144"/>
                    <a:pt x="30" y="145"/>
                  </a:cubicBezTo>
                  <a:cubicBezTo>
                    <a:pt x="27" y="153"/>
                    <a:pt x="24" y="162"/>
                    <a:pt x="19" y="170"/>
                  </a:cubicBezTo>
                  <a:cubicBezTo>
                    <a:pt x="17" y="174"/>
                    <a:pt x="11" y="180"/>
                    <a:pt x="10" y="184"/>
                  </a:cubicBezTo>
                  <a:cubicBezTo>
                    <a:pt x="8" y="190"/>
                    <a:pt x="0" y="205"/>
                    <a:pt x="4" y="210"/>
                  </a:cubicBezTo>
                  <a:cubicBezTo>
                    <a:pt x="10" y="219"/>
                    <a:pt x="17" y="205"/>
                    <a:pt x="18" y="201"/>
                  </a:cubicBezTo>
                  <a:cubicBezTo>
                    <a:pt x="19" y="204"/>
                    <a:pt x="19" y="204"/>
                    <a:pt x="21" y="206"/>
                  </a:cubicBezTo>
                  <a:cubicBezTo>
                    <a:pt x="22" y="208"/>
                    <a:pt x="22" y="210"/>
                    <a:pt x="22" y="212"/>
                  </a:cubicBezTo>
                  <a:cubicBezTo>
                    <a:pt x="22" y="213"/>
                    <a:pt x="17" y="206"/>
                    <a:pt x="15" y="211"/>
                  </a:cubicBezTo>
                  <a:cubicBezTo>
                    <a:pt x="15" y="213"/>
                    <a:pt x="11" y="215"/>
                    <a:pt x="15" y="217"/>
                  </a:cubicBezTo>
                  <a:cubicBezTo>
                    <a:pt x="16" y="218"/>
                    <a:pt x="22" y="224"/>
                    <a:pt x="23" y="223"/>
                  </a:cubicBezTo>
                  <a:cubicBezTo>
                    <a:pt x="26" y="222"/>
                    <a:pt x="25" y="229"/>
                    <a:pt x="25" y="231"/>
                  </a:cubicBezTo>
                  <a:cubicBezTo>
                    <a:pt x="25" y="234"/>
                    <a:pt x="27" y="235"/>
                    <a:pt x="27" y="237"/>
                  </a:cubicBezTo>
                  <a:cubicBezTo>
                    <a:pt x="26" y="237"/>
                    <a:pt x="25" y="236"/>
                    <a:pt x="24" y="236"/>
                  </a:cubicBezTo>
                  <a:cubicBezTo>
                    <a:pt x="21" y="236"/>
                    <a:pt x="24" y="238"/>
                    <a:pt x="25" y="239"/>
                  </a:cubicBezTo>
                  <a:cubicBezTo>
                    <a:pt x="29" y="250"/>
                    <a:pt x="33" y="258"/>
                    <a:pt x="34" y="269"/>
                  </a:cubicBezTo>
                  <a:cubicBezTo>
                    <a:pt x="35" y="284"/>
                    <a:pt x="35" y="284"/>
                    <a:pt x="35" y="284"/>
                  </a:cubicBezTo>
                  <a:cubicBezTo>
                    <a:pt x="35" y="285"/>
                    <a:pt x="35" y="287"/>
                    <a:pt x="35" y="288"/>
                  </a:cubicBezTo>
                  <a:cubicBezTo>
                    <a:pt x="36" y="289"/>
                    <a:pt x="38" y="290"/>
                    <a:pt x="38" y="291"/>
                  </a:cubicBezTo>
                  <a:cubicBezTo>
                    <a:pt x="41" y="291"/>
                    <a:pt x="40" y="289"/>
                    <a:pt x="42" y="289"/>
                  </a:cubicBezTo>
                  <a:cubicBezTo>
                    <a:pt x="42" y="288"/>
                    <a:pt x="46" y="290"/>
                    <a:pt x="47" y="289"/>
                  </a:cubicBezTo>
                  <a:cubicBezTo>
                    <a:pt x="48" y="289"/>
                    <a:pt x="46" y="284"/>
                    <a:pt x="47" y="282"/>
                  </a:cubicBezTo>
                  <a:cubicBezTo>
                    <a:pt x="49" y="277"/>
                    <a:pt x="52" y="274"/>
                    <a:pt x="52" y="269"/>
                  </a:cubicBezTo>
                  <a:cubicBezTo>
                    <a:pt x="52" y="265"/>
                    <a:pt x="52" y="261"/>
                    <a:pt x="50" y="257"/>
                  </a:cubicBezTo>
                  <a:cubicBezTo>
                    <a:pt x="49" y="254"/>
                    <a:pt x="45" y="257"/>
                    <a:pt x="44" y="250"/>
                  </a:cubicBezTo>
                  <a:cubicBezTo>
                    <a:pt x="43" y="249"/>
                    <a:pt x="44" y="246"/>
                    <a:pt x="43" y="245"/>
                  </a:cubicBezTo>
                  <a:cubicBezTo>
                    <a:pt x="42" y="243"/>
                    <a:pt x="40" y="242"/>
                    <a:pt x="40" y="239"/>
                  </a:cubicBezTo>
                  <a:cubicBezTo>
                    <a:pt x="40" y="239"/>
                    <a:pt x="40" y="239"/>
                    <a:pt x="40" y="239"/>
                  </a:cubicBezTo>
                  <a:cubicBezTo>
                    <a:pt x="46" y="239"/>
                    <a:pt x="47" y="250"/>
                    <a:pt x="49" y="252"/>
                  </a:cubicBezTo>
                  <a:cubicBezTo>
                    <a:pt x="51" y="254"/>
                    <a:pt x="53" y="251"/>
                    <a:pt x="54" y="252"/>
                  </a:cubicBezTo>
                  <a:cubicBezTo>
                    <a:pt x="56" y="253"/>
                    <a:pt x="57" y="260"/>
                    <a:pt x="59" y="260"/>
                  </a:cubicBezTo>
                  <a:cubicBezTo>
                    <a:pt x="60" y="261"/>
                    <a:pt x="65" y="254"/>
                    <a:pt x="65" y="253"/>
                  </a:cubicBezTo>
                  <a:cubicBezTo>
                    <a:pt x="67" y="249"/>
                    <a:pt x="62" y="242"/>
                    <a:pt x="67" y="242"/>
                  </a:cubicBezTo>
                  <a:cubicBezTo>
                    <a:pt x="72" y="242"/>
                    <a:pt x="73" y="240"/>
                    <a:pt x="72" y="236"/>
                  </a:cubicBezTo>
                  <a:cubicBezTo>
                    <a:pt x="71" y="235"/>
                    <a:pt x="67" y="235"/>
                    <a:pt x="67" y="233"/>
                  </a:cubicBezTo>
                  <a:cubicBezTo>
                    <a:pt x="67" y="230"/>
                    <a:pt x="74" y="234"/>
                    <a:pt x="74" y="230"/>
                  </a:cubicBezTo>
                  <a:cubicBezTo>
                    <a:pt x="74" y="226"/>
                    <a:pt x="71" y="225"/>
                    <a:pt x="71" y="222"/>
                  </a:cubicBezTo>
                  <a:cubicBezTo>
                    <a:pt x="70" y="218"/>
                    <a:pt x="68" y="215"/>
                    <a:pt x="67" y="210"/>
                  </a:cubicBezTo>
                  <a:cubicBezTo>
                    <a:pt x="67" y="208"/>
                    <a:pt x="64" y="202"/>
                    <a:pt x="64" y="200"/>
                  </a:cubicBezTo>
                  <a:cubicBezTo>
                    <a:pt x="69" y="200"/>
                    <a:pt x="70" y="191"/>
                    <a:pt x="71" y="191"/>
                  </a:cubicBezTo>
                  <a:cubicBezTo>
                    <a:pt x="71" y="195"/>
                    <a:pt x="70" y="197"/>
                    <a:pt x="69" y="201"/>
                  </a:cubicBezTo>
                  <a:cubicBezTo>
                    <a:pt x="68" y="208"/>
                    <a:pt x="76" y="231"/>
                    <a:pt x="84" y="226"/>
                  </a:cubicBezTo>
                  <a:cubicBezTo>
                    <a:pt x="91" y="223"/>
                    <a:pt x="94" y="218"/>
                    <a:pt x="89" y="211"/>
                  </a:cubicBezTo>
                  <a:cubicBezTo>
                    <a:pt x="85" y="206"/>
                    <a:pt x="91" y="199"/>
                    <a:pt x="92" y="195"/>
                  </a:cubicBezTo>
                  <a:cubicBezTo>
                    <a:pt x="93" y="195"/>
                    <a:pt x="94" y="195"/>
                    <a:pt x="95" y="195"/>
                  </a:cubicBezTo>
                  <a:cubicBezTo>
                    <a:pt x="96" y="198"/>
                    <a:pt x="102" y="195"/>
                    <a:pt x="104" y="195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2" y="196"/>
                    <a:pt x="91" y="199"/>
                    <a:pt x="91" y="201"/>
                  </a:cubicBezTo>
                  <a:cubicBezTo>
                    <a:pt x="91" y="206"/>
                    <a:pt x="90" y="214"/>
                    <a:pt x="96" y="212"/>
                  </a:cubicBezTo>
                  <a:cubicBezTo>
                    <a:pt x="103" y="210"/>
                    <a:pt x="96" y="218"/>
                    <a:pt x="95" y="221"/>
                  </a:cubicBezTo>
                  <a:cubicBezTo>
                    <a:pt x="93" y="227"/>
                    <a:pt x="92" y="231"/>
                    <a:pt x="86" y="233"/>
                  </a:cubicBezTo>
                  <a:cubicBezTo>
                    <a:pt x="83" y="234"/>
                    <a:pt x="79" y="235"/>
                    <a:pt x="79" y="239"/>
                  </a:cubicBezTo>
                  <a:cubicBezTo>
                    <a:pt x="80" y="241"/>
                    <a:pt x="73" y="261"/>
                    <a:pt x="82" y="250"/>
                  </a:cubicBezTo>
                  <a:cubicBezTo>
                    <a:pt x="84" y="247"/>
                    <a:pt x="87" y="243"/>
                    <a:pt x="90" y="245"/>
                  </a:cubicBezTo>
                  <a:cubicBezTo>
                    <a:pt x="97" y="248"/>
                    <a:pt x="95" y="245"/>
                    <a:pt x="100" y="239"/>
                  </a:cubicBezTo>
                  <a:cubicBezTo>
                    <a:pt x="111" y="226"/>
                    <a:pt x="104" y="252"/>
                    <a:pt x="114" y="239"/>
                  </a:cubicBezTo>
                  <a:cubicBezTo>
                    <a:pt x="116" y="236"/>
                    <a:pt x="126" y="224"/>
                    <a:pt x="129" y="223"/>
                  </a:cubicBezTo>
                  <a:cubicBezTo>
                    <a:pt x="129" y="221"/>
                    <a:pt x="136" y="219"/>
                    <a:pt x="138" y="219"/>
                  </a:cubicBezTo>
                  <a:cubicBezTo>
                    <a:pt x="138" y="219"/>
                    <a:pt x="138" y="218"/>
                    <a:pt x="139" y="218"/>
                  </a:cubicBezTo>
                  <a:cubicBezTo>
                    <a:pt x="139" y="215"/>
                    <a:pt x="126" y="202"/>
                    <a:pt x="139" y="202"/>
                  </a:cubicBezTo>
                  <a:cubicBezTo>
                    <a:pt x="145" y="202"/>
                    <a:pt x="161" y="198"/>
                    <a:pt x="161" y="190"/>
                  </a:cubicBezTo>
                  <a:cubicBezTo>
                    <a:pt x="161" y="177"/>
                    <a:pt x="148" y="186"/>
                    <a:pt x="142" y="176"/>
                  </a:cubicBezTo>
                  <a:cubicBezTo>
                    <a:pt x="144" y="174"/>
                    <a:pt x="143" y="169"/>
                    <a:pt x="145" y="166"/>
                  </a:cubicBezTo>
                  <a:cubicBezTo>
                    <a:pt x="148" y="162"/>
                    <a:pt x="149" y="156"/>
                    <a:pt x="153" y="153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5" y="137"/>
                    <a:pt x="177" y="139"/>
                    <a:pt x="180" y="136"/>
                  </a:cubicBezTo>
                  <a:cubicBezTo>
                    <a:pt x="182" y="133"/>
                    <a:pt x="182" y="128"/>
                    <a:pt x="185" y="126"/>
                  </a:cubicBezTo>
                  <a:cubicBezTo>
                    <a:pt x="189" y="126"/>
                    <a:pt x="194" y="130"/>
                    <a:pt x="198" y="128"/>
                  </a:cubicBezTo>
                  <a:cubicBezTo>
                    <a:pt x="202" y="127"/>
                    <a:pt x="200" y="121"/>
                    <a:pt x="207" y="123"/>
                  </a:cubicBezTo>
                  <a:cubicBezTo>
                    <a:pt x="210" y="124"/>
                    <a:pt x="213" y="123"/>
                    <a:pt x="216" y="124"/>
                  </a:cubicBezTo>
                  <a:cubicBezTo>
                    <a:pt x="221" y="126"/>
                    <a:pt x="222" y="127"/>
                    <a:pt x="229" y="126"/>
                  </a:cubicBezTo>
                  <a:cubicBezTo>
                    <a:pt x="231" y="126"/>
                    <a:pt x="233" y="126"/>
                    <a:pt x="235" y="126"/>
                  </a:cubicBezTo>
                  <a:cubicBezTo>
                    <a:pt x="238" y="126"/>
                    <a:pt x="239" y="125"/>
                    <a:pt x="242" y="125"/>
                  </a:cubicBezTo>
                  <a:cubicBezTo>
                    <a:pt x="248" y="123"/>
                    <a:pt x="255" y="122"/>
                    <a:pt x="262" y="122"/>
                  </a:cubicBezTo>
                  <a:cubicBezTo>
                    <a:pt x="262" y="122"/>
                    <a:pt x="262" y="122"/>
                    <a:pt x="262" y="122"/>
                  </a:cubicBezTo>
                  <a:cubicBezTo>
                    <a:pt x="272" y="116"/>
                    <a:pt x="272" y="116"/>
                    <a:pt x="272" y="116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3" y="106"/>
                    <a:pt x="284" y="105"/>
                    <a:pt x="285" y="106"/>
                  </a:cubicBezTo>
                  <a:cubicBezTo>
                    <a:pt x="289" y="107"/>
                    <a:pt x="295" y="113"/>
                    <a:pt x="299" y="115"/>
                  </a:cubicBezTo>
                  <a:cubicBezTo>
                    <a:pt x="307" y="119"/>
                    <a:pt x="316" y="126"/>
                    <a:pt x="326" y="123"/>
                  </a:cubicBezTo>
                  <a:cubicBezTo>
                    <a:pt x="333" y="121"/>
                    <a:pt x="348" y="116"/>
                    <a:pt x="355" y="115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5" y="6"/>
                    <a:pt x="338" y="7"/>
                    <a:pt x="336" y="5"/>
                  </a:cubicBezTo>
                  <a:cubicBezTo>
                    <a:pt x="331" y="4"/>
                    <a:pt x="330" y="3"/>
                    <a:pt x="325" y="6"/>
                  </a:cubicBezTo>
                  <a:cubicBezTo>
                    <a:pt x="321" y="8"/>
                    <a:pt x="317" y="8"/>
                    <a:pt x="314" y="6"/>
                  </a:cubicBezTo>
                  <a:cubicBezTo>
                    <a:pt x="304" y="0"/>
                    <a:pt x="300" y="11"/>
                    <a:pt x="292" y="16"/>
                  </a:cubicBezTo>
                  <a:cubicBezTo>
                    <a:pt x="286" y="20"/>
                    <a:pt x="284" y="18"/>
                    <a:pt x="278" y="18"/>
                  </a:cubicBezTo>
                  <a:cubicBezTo>
                    <a:pt x="269" y="22"/>
                    <a:pt x="269" y="22"/>
                    <a:pt x="269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4" name="Freeform 14">
              <a:extLst>
                <a:ext uri="{FF2B5EF4-FFF2-40B4-BE49-F238E27FC236}">
                  <a16:creationId xmlns:a16="http://schemas.microsoft.com/office/drawing/2014/main" id="{760026A7-BC90-D34F-B7AD-51F74A936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5262" y="1281723"/>
              <a:ext cx="851608" cy="863039"/>
            </a:xfrm>
            <a:custGeom>
              <a:avLst/>
              <a:gdLst>
                <a:gd name="T0" fmla="*/ 99 w 312"/>
                <a:gd name="T1" fmla="*/ 132 h 316"/>
                <a:gd name="T2" fmla="*/ 94 w 312"/>
                <a:gd name="T3" fmla="*/ 134 h 316"/>
                <a:gd name="T4" fmla="*/ 98 w 312"/>
                <a:gd name="T5" fmla="*/ 142 h 316"/>
                <a:gd name="T6" fmla="*/ 312 w 312"/>
                <a:gd name="T7" fmla="*/ 300 h 316"/>
                <a:gd name="T8" fmla="*/ 278 w 312"/>
                <a:gd name="T9" fmla="*/ 300 h 316"/>
                <a:gd name="T10" fmla="*/ 233 w 312"/>
                <a:gd name="T11" fmla="*/ 316 h 316"/>
                <a:gd name="T12" fmla="*/ 228 w 312"/>
                <a:gd name="T13" fmla="*/ 313 h 316"/>
                <a:gd name="T14" fmla="*/ 196 w 312"/>
                <a:gd name="T15" fmla="*/ 308 h 316"/>
                <a:gd name="T16" fmla="*/ 200 w 312"/>
                <a:gd name="T17" fmla="*/ 303 h 316"/>
                <a:gd name="T18" fmla="*/ 201 w 312"/>
                <a:gd name="T19" fmla="*/ 298 h 316"/>
                <a:gd name="T20" fmla="*/ 191 w 312"/>
                <a:gd name="T21" fmla="*/ 297 h 316"/>
                <a:gd name="T22" fmla="*/ 168 w 312"/>
                <a:gd name="T23" fmla="*/ 306 h 316"/>
                <a:gd name="T24" fmla="*/ 150 w 312"/>
                <a:gd name="T25" fmla="*/ 272 h 316"/>
                <a:gd name="T26" fmla="*/ 159 w 312"/>
                <a:gd name="T27" fmla="*/ 275 h 316"/>
                <a:gd name="T28" fmla="*/ 164 w 312"/>
                <a:gd name="T29" fmla="*/ 253 h 316"/>
                <a:gd name="T30" fmla="*/ 192 w 312"/>
                <a:gd name="T31" fmla="*/ 236 h 316"/>
                <a:gd name="T32" fmla="*/ 209 w 312"/>
                <a:gd name="T33" fmla="*/ 222 h 316"/>
                <a:gd name="T34" fmla="*/ 236 w 312"/>
                <a:gd name="T35" fmla="*/ 227 h 316"/>
                <a:gd name="T36" fmla="*/ 254 w 312"/>
                <a:gd name="T37" fmla="*/ 230 h 316"/>
                <a:gd name="T38" fmla="*/ 243 w 312"/>
                <a:gd name="T39" fmla="*/ 226 h 316"/>
                <a:gd name="T40" fmla="*/ 214 w 312"/>
                <a:gd name="T41" fmla="*/ 208 h 316"/>
                <a:gd name="T42" fmla="*/ 218 w 312"/>
                <a:gd name="T43" fmla="*/ 192 h 316"/>
                <a:gd name="T44" fmla="*/ 237 w 312"/>
                <a:gd name="T45" fmla="*/ 186 h 316"/>
                <a:gd name="T46" fmla="*/ 243 w 312"/>
                <a:gd name="T47" fmla="*/ 176 h 316"/>
                <a:gd name="T48" fmla="*/ 238 w 312"/>
                <a:gd name="T49" fmla="*/ 168 h 316"/>
                <a:gd name="T50" fmla="*/ 252 w 312"/>
                <a:gd name="T51" fmla="*/ 157 h 316"/>
                <a:gd name="T52" fmla="*/ 254 w 312"/>
                <a:gd name="T53" fmla="*/ 148 h 316"/>
                <a:gd name="T54" fmla="*/ 258 w 312"/>
                <a:gd name="T55" fmla="*/ 141 h 316"/>
                <a:gd name="T56" fmla="*/ 267 w 312"/>
                <a:gd name="T57" fmla="*/ 134 h 316"/>
                <a:gd name="T58" fmla="*/ 258 w 312"/>
                <a:gd name="T59" fmla="*/ 128 h 316"/>
                <a:gd name="T60" fmla="*/ 243 w 312"/>
                <a:gd name="T61" fmla="*/ 152 h 316"/>
                <a:gd name="T62" fmla="*/ 215 w 312"/>
                <a:gd name="T63" fmla="*/ 181 h 316"/>
                <a:gd name="T64" fmla="*/ 201 w 312"/>
                <a:gd name="T65" fmla="*/ 196 h 316"/>
                <a:gd name="T66" fmla="*/ 180 w 312"/>
                <a:gd name="T67" fmla="*/ 212 h 316"/>
                <a:gd name="T68" fmla="*/ 169 w 312"/>
                <a:gd name="T69" fmla="*/ 222 h 316"/>
                <a:gd name="T70" fmla="*/ 156 w 312"/>
                <a:gd name="T71" fmla="*/ 236 h 316"/>
                <a:gd name="T72" fmla="*/ 159 w 312"/>
                <a:gd name="T73" fmla="*/ 205 h 316"/>
                <a:gd name="T74" fmla="*/ 180 w 312"/>
                <a:gd name="T75" fmla="*/ 164 h 316"/>
                <a:gd name="T76" fmla="*/ 180 w 312"/>
                <a:gd name="T77" fmla="*/ 143 h 316"/>
                <a:gd name="T78" fmla="*/ 192 w 312"/>
                <a:gd name="T79" fmla="*/ 114 h 316"/>
                <a:gd name="T80" fmla="*/ 172 w 312"/>
                <a:gd name="T81" fmla="*/ 133 h 316"/>
                <a:gd name="T82" fmla="*/ 152 w 312"/>
                <a:gd name="T83" fmla="*/ 161 h 316"/>
                <a:gd name="T84" fmla="*/ 137 w 312"/>
                <a:gd name="T85" fmla="*/ 153 h 316"/>
                <a:gd name="T86" fmla="*/ 126 w 312"/>
                <a:gd name="T87" fmla="*/ 146 h 316"/>
                <a:gd name="T88" fmla="*/ 107 w 312"/>
                <a:gd name="T89" fmla="*/ 152 h 316"/>
                <a:gd name="T90" fmla="*/ 76 w 312"/>
                <a:gd name="T91" fmla="*/ 104 h 316"/>
                <a:gd name="T92" fmla="*/ 46 w 312"/>
                <a:gd name="T93" fmla="*/ 59 h 316"/>
                <a:gd name="T94" fmla="*/ 36 w 312"/>
                <a:gd name="T95" fmla="*/ 46 h 316"/>
                <a:gd name="T96" fmla="*/ 2 w 312"/>
                <a:gd name="T97" fmla="*/ 1 h 316"/>
                <a:gd name="T98" fmla="*/ 297 w 312"/>
                <a:gd name="T99" fmla="*/ 6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316">
                  <a:moveTo>
                    <a:pt x="99" y="140"/>
                  </a:moveTo>
                  <a:cubicBezTo>
                    <a:pt x="99" y="139"/>
                    <a:pt x="99" y="138"/>
                    <a:pt x="99" y="136"/>
                  </a:cubicBezTo>
                  <a:cubicBezTo>
                    <a:pt x="99" y="135"/>
                    <a:pt x="99" y="133"/>
                    <a:pt x="99" y="132"/>
                  </a:cubicBezTo>
                  <a:cubicBezTo>
                    <a:pt x="97" y="132"/>
                    <a:pt x="95" y="131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33"/>
                    <a:pt x="94" y="133"/>
                    <a:pt x="94" y="134"/>
                  </a:cubicBezTo>
                  <a:cubicBezTo>
                    <a:pt x="95" y="136"/>
                    <a:pt x="94" y="138"/>
                    <a:pt x="94" y="141"/>
                  </a:cubicBezTo>
                  <a:cubicBezTo>
                    <a:pt x="94" y="141"/>
                    <a:pt x="94" y="142"/>
                    <a:pt x="95" y="143"/>
                  </a:cubicBezTo>
                  <a:cubicBezTo>
                    <a:pt x="95" y="144"/>
                    <a:pt x="97" y="143"/>
                    <a:pt x="98" y="142"/>
                  </a:cubicBezTo>
                  <a:cubicBezTo>
                    <a:pt x="99" y="140"/>
                    <a:pt x="99" y="140"/>
                    <a:pt x="99" y="140"/>
                  </a:cubicBezTo>
                  <a:close/>
                  <a:moveTo>
                    <a:pt x="312" y="300"/>
                  </a:moveTo>
                  <a:cubicBezTo>
                    <a:pt x="312" y="300"/>
                    <a:pt x="312" y="300"/>
                    <a:pt x="312" y="300"/>
                  </a:cubicBezTo>
                  <a:cubicBezTo>
                    <a:pt x="309" y="300"/>
                    <a:pt x="302" y="301"/>
                    <a:pt x="300" y="299"/>
                  </a:cubicBezTo>
                  <a:cubicBezTo>
                    <a:pt x="295" y="298"/>
                    <a:pt x="294" y="297"/>
                    <a:pt x="289" y="300"/>
                  </a:cubicBezTo>
                  <a:cubicBezTo>
                    <a:pt x="285" y="302"/>
                    <a:pt x="281" y="302"/>
                    <a:pt x="278" y="300"/>
                  </a:cubicBezTo>
                  <a:cubicBezTo>
                    <a:pt x="268" y="294"/>
                    <a:pt x="264" y="305"/>
                    <a:pt x="256" y="310"/>
                  </a:cubicBezTo>
                  <a:cubicBezTo>
                    <a:pt x="250" y="314"/>
                    <a:pt x="248" y="312"/>
                    <a:pt x="242" y="312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6"/>
                    <a:pt x="231" y="315"/>
                    <a:pt x="230" y="315"/>
                  </a:cubicBezTo>
                  <a:cubicBezTo>
                    <a:pt x="230" y="314"/>
                    <a:pt x="229" y="314"/>
                    <a:pt x="228" y="313"/>
                  </a:cubicBezTo>
                  <a:cubicBezTo>
                    <a:pt x="224" y="311"/>
                    <a:pt x="220" y="312"/>
                    <a:pt x="215" y="311"/>
                  </a:cubicBezTo>
                  <a:cubicBezTo>
                    <a:pt x="212" y="310"/>
                    <a:pt x="211" y="308"/>
                    <a:pt x="209" y="307"/>
                  </a:cubicBezTo>
                  <a:cubicBezTo>
                    <a:pt x="204" y="306"/>
                    <a:pt x="201" y="307"/>
                    <a:pt x="196" y="308"/>
                  </a:cubicBezTo>
                  <a:cubicBezTo>
                    <a:pt x="192" y="308"/>
                    <a:pt x="193" y="307"/>
                    <a:pt x="194" y="305"/>
                  </a:cubicBezTo>
                  <a:cubicBezTo>
                    <a:pt x="194" y="303"/>
                    <a:pt x="193" y="301"/>
                    <a:pt x="196" y="303"/>
                  </a:cubicBezTo>
                  <a:cubicBezTo>
                    <a:pt x="198" y="304"/>
                    <a:pt x="198" y="305"/>
                    <a:pt x="200" y="303"/>
                  </a:cubicBezTo>
                  <a:cubicBezTo>
                    <a:pt x="202" y="302"/>
                    <a:pt x="203" y="299"/>
                    <a:pt x="205" y="299"/>
                  </a:cubicBezTo>
                  <a:cubicBezTo>
                    <a:pt x="209" y="297"/>
                    <a:pt x="206" y="297"/>
                    <a:pt x="206" y="293"/>
                  </a:cubicBezTo>
                  <a:cubicBezTo>
                    <a:pt x="204" y="295"/>
                    <a:pt x="203" y="296"/>
                    <a:pt x="201" y="298"/>
                  </a:cubicBezTo>
                  <a:cubicBezTo>
                    <a:pt x="199" y="300"/>
                    <a:pt x="193" y="304"/>
                    <a:pt x="192" y="299"/>
                  </a:cubicBezTo>
                  <a:cubicBezTo>
                    <a:pt x="192" y="298"/>
                    <a:pt x="192" y="298"/>
                    <a:pt x="191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90" y="297"/>
                    <a:pt x="185" y="299"/>
                    <a:pt x="184" y="301"/>
                  </a:cubicBezTo>
                  <a:cubicBezTo>
                    <a:pt x="182" y="303"/>
                    <a:pt x="177" y="302"/>
                    <a:pt x="174" y="302"/>
                  </a:cubicBezTo>
                  <a:cubicBezTo>
                    <a:pt x="171" y="302"/>
                    <a:pt x="170" y="305"/>
                    <a:pt x="168" y="306"/>
                  </a:cubicBezTo>
                  <a:cubicBezTo>
                    <a:pt x="165" y="307"/>
                    <a:pt x="164" y="300"/>
                    <a:pt x="163" y="298"/>
                  </a:cubicBezTo>
                  <a:cubicBezTo>
                    <a:pt x="156" y="291"/>
                    <a:pt x="116" y="306"/>
                    <a:pt x="129" y="285"/>
                  </a:cubicBezTo>
                  <a:cubicBezTo>
                    <a:pt x="131" y="280"/>
                    <a:pt x="149" y="275"/>
                    <a:pt x="150" y="272"/>
                  </a:cubicBezTo>
                  <a:cubicBezTo>
                    <a:pt x="150" y="272"/>
                    <a:pt x="150" y="271"/>
                    <a:pt x="150" y="271"/>
                  </a:cubicBezTo>
                  <a:cubicBezTo>
                    <a:pt x="151" y="271"/>
                    <a:pt x="150" y="271"/>
                    <a:pt x="151" y="271"/>
                  </a:cubicBezTo>
                  <a:cubicBezTo>
                    <a:pt x="153" y="270"/>
                    <a:pt x="155" y="275"/>
                    <a:pt x="159" y="275"/>
                  </a:cubicBezTo>
                  <a:cubicBezTo>
                    <a:pt x="160" y="271"/>
                    <a:pt x="157" y="270"/>
                    <a:pt x="154" y="268"/>
                  </a:cubicBezTo>
                  <a:cubicBezTo>
                    <a:pt x="152" y="267"/>
                    <a:pt x="155" y="261"/>
                    <a:pt x="156" y="259"/>
                  </a:cubicBezTo>
                  <a:cubicBezTo>
                    <a:pt x="157" y="254"/>
                    <a:pt x="162" y="255"/>
                    <a:pt x="164" y="253"/>
                  </a:cubicBezTo>
                  <a:cubicBezTo>
                    <a:pt x="168" y="251"/>
                    <a:pt x="176" y="233"/>
                    <a:pt x="177" y="228"/>
                  </a:cubicBezTo>
                  <a:cubicBezTo>
                    <a:pt x="178" y="224"/>
                    <a:pt x="179" y="226"/>
                    <a:pt x="182" y="228"/>
                  </a:cubicBezTo>
                  <a:cubicBezTo>
                    <a:pt x="184" y="230"/>
                    <a:pt x="190" y="236"/>
                    <a:pt x="192" y="236"/>
                  </a:cubicBezTo>
                  <a:cubicBezTo>
                    <a:pt x="190" y="228"/>
                    <a:pt x="181" y="231"/>
                    <a:pt x="187" y="223"/>
                  </a:cubicBezTo>
                  <a:cubicBezTo>
                    <a:pt x="195" y="214"/>
                    <a:pt x="192" y="220"/>
                    <a:pt x="201" y="220"/>
                  </a:cubicBezTo>
                  <a:cubicBezTo>
                    <a:pt x="206" y="220"/>
                    <a:pt x="205" y="218"/>
                    <a:pt x="209" y="222"/>
                  </a:cubicBezTo>
                  <a:cubicBezTo>
                    <a:pt x="216" y="228"/>
                    <a:pt x="217" y="214"/>
                    <a:pt x="220" y="216"/>
                  </a:cubicBezTo>
                  <a:cubicBezTo>
                    <a:pt x="223" y="219"/>
                    <a:pt x="226" y="220"/>
                    <a:pt x="229" y="221"/>
                  </a:cubicBezTo>
                  <a:cubicBezTo>
                    <a:pt x="232" y="222"/>
                    <a:pt x="235" y="224"/>
                    <a:pt x="236" y="227"/>
                  </a:cubicBezTo>
                  <a:cubicBezTo>
                    <a:pt x="238" y="231"/>
                    <a:pt x="241" y="228"/>
                    <a:pt x="243" y="231"/>
                  </a:cubicBezTo>
                  <a:cubicBezTo>
                    <a:pt x="244" y="232"/>
                    <a:pt x="251" y="236"/>
                    <a:pt x="253" y="236"/>
                  </a:cubicBezTo>
                  <a:cubicBezTo>
                    <a:pt x="253" y="234"/>
                    <a:pt x="255" y="232"/>
                    <a:pt x="254" y="230"/>
                  </a:cubicBezTo>
                  <a:cubicBezTo>
                    <a:pt x="253" y="230"/>
                    <a:pt x="252" y="230"/>
                    <a:pt x="251" y="230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48" y="229"/>
                    <a:pt x="243" y="230"/>
                    <a:pt x="243" y="226"/>
                  </a:cubicBezTo>
                  <a:cubicBezTo>
                    <a:pt x="243" y="218"/>
                    <a:pt x="239" y="223"/>
                    <a:pt x="236" y="218"/>
                  </a:cubicBezTo>
                  <a:cubicBezTo>
                    <a:pt x="234" y="216"/>
                    <a:pt x="232" y="213"/>
                    <a:pt x="230" y="212"/>
                  </a:cubicBezTo>
                  <a:cubicBezTo>
                    <a:pt x="224" y="208"/>
                    <a:pt x="221" y="208"/>
                    <a:pt x="214" y="208"/>
                  </a:cubicBezTo>
                  <a:cubicBezTo>
                    <a:pt x="204" y="208"/>
                    <a:pt x="206" y="209"/>
                    <a:pt x="209" y="201"/>
                  </a:cubicBezTo>
                  <a:cubicBezTo>
                    <a:pt x="211" y="197"/>
                    <a:pt x="210" y="196"/>
                    <a:pt x="213" y="194"/>
                  </a:cubicBezTo>
                  <a:cubicBezTo>
                    <a:pt x="215" y="194"/>
                    <a:pt x="216" y="192"/>
                    <a:pt x="218" y="192"/>
                  </a:cubicBezTo>
                  <a:cubicBezTo>
                    <a:pt x="220" y="191"/>
                    <a:pt x="222" y="191"/>
                    <a:pt x="224" y="191"/>
                  </a:cubicBezTo>
                  <a:cubicBezTo>
                    <a:pt x="226" y="190"/>
                    <a:pt x="232" y="188"/>
                    <a:pt x="233" y="186"/>
                  </a:cubicBezTo>
                  <a:cubicBezTo>
                    <a:pt x="233" y="183"/>
                    <a:pt x="235" y="187"/>
                    <a:pt x="237" y="186"/>
                  </a:cubicBezTo>
                  <a:cubicBezTo>
                    <a:pt x="238" y="186"/>
                    <a:pt x="239" y="184"/>
                    <a:pt x="241" y="183"/>
                  </a:cubicBezTo>
                  <a:cubicBezTo>
                    <a:pt x="242" y="182"/>
                    <a:pt x="244" y="183"/>
                    <a:pt x="244" y="181"/>
                  </a:cubicBezTo>
                  <a:cubicBezTo>
                    <a:pt x="244" y="179"/>
                    <a:pt x="243" y="178"/>
                    <a:pt x="243" y="176"/>
                  </a:cubicBezTo>
                  <a:cubicBezTo>
                    <a:pt x="242" y="172"/>
                    <a:pt x="251" y="170"/>
                    <a:pt x="252" y="167"/>
                  </a:cubicBezTo>
                  <a:cubicBezTo>
                    <a:pt x="248" y="167"/>
                    <a:pt x="247" y="169"/>
                    <a:pt x="244" y="171"/>
                  </a:cubicBezTo>
                  <a:cubicBezTo>
                    <a:pt x="239" y="176"/>
                    <a:pt x="235" y="174"/>
                    <a:pt x="238" y="168"/>
                  </a:cubicBezTo>
                  <a:cubicBezTo>
                    <a:pt x="239" y="166"/>
                    <a:pt x="242" y="166"/>
                    <a:pt x="243" y="165"/>
                  </a:cubicBezTo>
                  <a:cubicBezTo>
                    <a:pt x="246" y="164"/>
                    <a:pt x="246" y="161"/>
                    <a:pt x="248" y="160"/>
                  </a:cubicBezTo>
                  <a:cubicBezTo>
                    <a:pt x="250" y="158"/>
                    <a:pt x="251" y="159"/>
                    <a:pt x="252" y="157"/>
                  </a:cubicBezTo>
                  <a:cubicBezTo>
                    <a:pt x="253" y="156"/>
                    <a:pt x="252" y="151"/>
                    <a:pt x="252" y="149"/>
                  </a:cubicBezTo>
                  <a:cubicBezTo>
                    <a:pt x="252" y="149"/>
                    <a:pt x="252" y="149"/>
                    <a:pt x="252" y="149"/>
                  </a:cubicBezTo>
                  <a:cubicBezTo>
                    <a:pt x="253" y="149"/>
                    <a:pt x="253" y="148"/>
                    <a:pt x="254" y="148"/>
                  </a:cubicBezTo>
                  <a:cubicBezTo>
                    <a:pt x="254" y="148"/>
                    <a:pt x="255" y="149"/>
                    <a:pt x="256" y="149"/>
                  </a:cubicBezTo>
                  <a:cubicBezTo>
                    <a:pt x="258" y="149"/>
                    <a:pt x="258" y="147"/>
                    <a:pt x="258" y="145"/>
                  </a:cubicBezTo>
                  <a:cubicBezTo>
                    <a:pt x="258" y="144"/>
                    <a:pt x="258" y="143"/>
                    <a:pt x="258" y="141"/>
                  </a:cubicBezTo>
                  <a:cubicBezTo>
                    <a:pt x="258" y="140"/>
                    <a:pt x="257" y="139"/>
                    <a:pt x="257" y="138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60" y="137"/>
                    <a:pt x="266" y="136"/>
                    <a:pt x="267" y="134"/>
                  </a:cubicBezTo>
                  <a:cubicBezTo>
                    <a:pt x="269" y="131"/>
                    <a:pt x="265" y="127"/>
                    <a:pt x="263" y="127"/>
                  </a:cubicBezTo>
                  <a:cubicBezTo>
                    <a:pt x="262" y="125"/>
                    <a:pt x="263" y="122"/>
                    <a:pt x="261" y="122"/>
                  </a:cubicBezTo>
                  <a:cubicBezTo>
                    <a:pt x="261" y="123"/>
                    <a:pt x="259" y="126"/>
                    <a:pt x="258" y="128"/>
                  </a:cubicBezTo>
                  <a:cubicBezTo>
                    <a:pt x="257" y="131"/>
                    <a:pt x="255" y="132"/>
                    <a:pt x="254" y="135"/>
                  </a:cubicBezTo>
                  <a:cubicBezTo>
                    <a:pt x="252" y="140"/>
                    <a:pt x="254" y="143"/>
                    <a:pt x="248" y="145"/>
                  </a:cubicBezTo>
                  <a:cubicBezTo>
                    <a:pt x="244" y="147"/>
                    <a:pt x="245" y="148"/>
                    <a:pt x="243" y="152"/>
                  </a:cubicBezTo>
                  <a:cubicBezTo>
                    <a:pt x="240" y="156"/>
                    <a:pt x="236" y="158"/>
                    <a:pt x="234" y="163"/>
                  </a:cubicBezTo>
                  <a:cubicBezTo>
                    <a:pt x="230" y="169"/>
                    <a:pt x="229" y="176"/>
                    <a:pt x="225" y="182"/>
                  </a:cubicBezTo>
                  <a:cubicBezTo>
                    <a:pt x="219" y="183"/>
                    <a:pt x="221" y="182"/>
                    <a:pt x="215" y="181"/>
                  </a:cubicBezTo>
                  <a:cubicBezTo>
                    <a:pt x="211" y="179"/>
                    <a:pt x="209" y="183"/>
                    <a:pt x="208" y="182"/>
                  </a:cubicBezTo>
                  <a:cubicBezTo>
                    <a:pt x="204" y="181"/>
                    <a:pt x="205" y="182"/>
                    <a:pt x="202" y="182"/>
                  </a:cubicBezTo>
                  <a:cubicBezTo>
                    <a:pt x="201" y="186"/>
                    <a:pt x="208" y="193"/>
                    <a:pt x="201" y="196"/>
                  </a:cubicBezTo>
                  <a:cubicBezTo>
                    <a:pt x="196" y="197"/>
                    <a:pt x="191" y="197"/>
                    <a:pt x="190" y="203"/>
                  </a:cubicBezTo>
                  <a:cubicBezTo>
                    <a:pt x="187" y="204"/>
                    <a:pt x="181" y="208"/>
                    <a:pt x="180" y="212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7" y="212"/>
                    <a:pt x="177" y="211"/>
                    <a:pt x="176" y="215"/>
                  </a:cubicBezTo>
                  <a:cubicBezTo>
                    <a:pt x="175" y="217"/>
                    <a:pt x="172" y="218"/>
                    <a:pt x="172" y="219"/>
                  </a:cubicBezTo>
                  <a:cubicBezTo>
                    <a:pt x="171" y="219"/>
                    <a:pt x="170" y="221"/>
                    <a:pt x="169" y="222"/>
                  </a:cubicBezTo>
                  <a:cubicBezTo>
                    <a:pt x="168" y="223"/>
                    <a:pt x="166" y="222"/>
                    <a:pt x="165" y="223"/>
                  </a:cubicBezTo>
                  <a:cubicBezTo>
                    <a:pt x="164" y="226"/>
                    <a:pt x="164" y="229"/>
                    <a:pt x="162" y="232"/>
                  </a:cubicBezTo>
                  <a:cubicBezTo>
                    <a:pt x="160" y="235"/>
                    <a:pt x="158" y="233"/>
                    <a:pt x="156" y="236"/>
                  </a:cubicBezTo>
                  <a:cubicBezTo>
                    <a:pt x="153" y="241"/>
                    <a:pt x="144" y="243"/>
                    <a:pt x="149" y="234"/>
                  </a:cubicBezTo>
                  <a:cubicBezTo>
                    <a:pt x="151" y="231"/>
                    <a:pt x="153" y="229"/>
                    <a:pt x="156" y="226"/>
                  </a:cubicBezTo>
                  <a:cubicBezTo>
                    <a:pt x="162" y="220"/>
                    <a:pt x="157" y="212"/>
                    <a:pt x="159" y="205"/>
                  </a:cubicBezTo>
                  <a:cubicBezTo>
                    <a:pt x="160" y="202"/>
                    <a:pt x="162" y="198"/>
                    <a:pt x="164" y="195"/>
                  </a:cubicBezTo>
                  <a:cubicBezTo>
                    <a:pt x="164" y="187"/>
                    <a:pt x="170" y="181"/>
                    <a:pt x="169" y="173"/>
                  </a:cubicBezTo>
                  <a:cubicBezTo>
                    <a:pt x="167" y="165"/>
                    <a:pt x="178" y="169"/>
                    <a:pt x="180" y="164"/>
                  </a:cubicBezTo>
                  <a:cubicBezTo>
                    <a:pt x="182" y="162"/>
                    <a:pt x="174" y="162"/>
                    <a:pt x="176" y="158"/>
                  </a:cubicBezTo>
                  <a:cubicBezTo>
                    <a:pt x="178" y="153"/>
                    <a:pt x="177" y="148"/>
                    <a:pt x="175" y="143"/>
                  </a:cubicBezTo>
                  <a:cubicBezTo>
                    <a:pt x="175" y="141"/>
                    <a:pt x="179" y="141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4" y="143"/>
                    <a:pt x="184" y="133"/>
                    <a:pt x="186" y="131"/>
                  </a:cubicBezTo>
                  <a:cubicBezTo>
                    <a:pt x="189" y="127"/>
                    <a:pt x="192" y="120"/>
                    <a:pt x="192" y="114"/>
                  </a:cubicBezTo>
                  <a:cubicBezTo>
                    <a:pt x="192" y="112"/>
                    <a:pt x="185" y="114"/>
                    <a:pt x="184" y="115"/>
                  </a:cubicBezTo>
                  <a:cubicBezTo>
                    <a:pt x="180" y="117"/>
                    <a:pt x="177" y="125"/>
                    <a:pt x="177" y="129"/>
                  </a:cubicBezTo>
                  <a:cubicBezTo>
                    <a:pt x="177" y="134"/>
                    <a:pt x="175" y="132"/>
                    <a:pt x="172" y="133"/>
                  </a:cubicBezTo>
                  <a:cubicBezTo>
                    <a:pt x="169" y="134"/>
                    <a:pt x="167" y="137"/>
                    <a:pt x="163" y="138"/>
                  </a:cubicBezTo>
                  <a:cubicBezTo>
                    <a:pt x="158" y="139"/>
                    <a:pt x="157" y="141"/>
                    <a:pt x="154" y="144"/>
                  </a:cubicBezTo>
                  <a:cubicBezTo>
                    <a:pt x="151" y="148"/>
                    <a:pt x="150" y="156"/>
                    <a:pt x="152" y="161"/>
                  </a:cubicBezTo>
                  <a:cubicBezTo>
                    <a:pt x="153" y="164"/>
                    <a:pt x="149" y="162"/>
                    <a:pt x="148" y="162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48" y="155"/>
                    <a:pt x="143" y="154"/>
                    <a:pt x="137" y="153"/>
                  </a:cubicBezTo>
                  <a:cubicBezTo>
                    <a:pt x="132" y="152"/>
                    <a:pt x="130" y="151"/>
                    <a:pt x="133" y="146"/>
                  </a:cubicBezTo>
                  <a:cubicBezTo>
                    <a:pt x="134" y="144"/>
                    <a:pt x="135" y="138"/>
                    <a:pt x="131" y="138"/>
                  </a:cubicBezTo>
                  <a:cubicBezTo>
                    <a:pt x="130" y="138"/>
                    <a:pt x="127" y="145"/>
                    <a:pt x="126" y="146"/>
                  </a:cubicBezTo>
                  <a:cubicBezTo>
                    <a:pt x="122" y="152"/>
                    <a:pt x="123" y="148"/>
                    <a:pt x="118" y="146"/>
                  </a:cubicBezTo>
                  <a:cubicBezTo>
                    <a:pt x="119" y="148"/>
                    <a:pt x="126" y="156"/>
                    <a:pt x="119" y="155"/>
                  </a:cubicBezTo>
                  <a:cubicBezTo>
                    <a:pt x="115" y="154"/>
                    <a:pt x="111" y="155"/>
                    <a:pt x="107" y="152"/>
                  </a:cubicBezTo>
                  <a:cubicBezTo>
                    <a:pt x="96" y="143"/>
                    <a:pt x="105" y="137"/>
                    <a:pt x="99" y="129"/>
                  </a:cubicBezTo>
                  <a:cubicBezTo>
                    <a:pt x="95" y="124"/>
                    <a:pt x="89" y="120"/>
                    <a:pt x="84" y="115"/>
                  </a:cubicBezTo>
                  <a:cubicBezTo>
                    <a:pt x="81" y="112"/>
                    <a:pt x="79" y="107"/>
                    <a:pt x="76" y="104"/>
                  </a:cubicBezTo>
                  <a:cubicBezTo>
                    <a:pt x="69" y="98"/>
                    <a:pt x="55" y="86"/>
                    <a:pt x="52" y="77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6" y="59"/>
                    <a:pt x="46" y="59"/>
                  </a:cubicBezTo>
                  <a:cubicBezTo>
                    <a:pt x="43" y="59"/>
                    <a:pt x="41" y="60"/>
                    <a:pt x="39" y="57"/>
                  </a:cubicBezTo>
                  <a:cubicBezTo>
                    <a:pt x="32" y="57"/>
                    <a:pt x="39" y="48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28" y="44"/>
                    <a:pt x="18" y="34"/>
                    <a:pt x="15" y="26"/>
                  </a:cubicBezTo>
                  <a:cubicBezTo>
                    <a:pt x="12" y="19"/>
                    <a:pt x="0" y="1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312" y="30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5" name="Freeform 15">
              <a:extLst>
                <a:ext uri="{FF2B5EF4-FFF2-40B4-BE49-F238E27FC236}">
                  <a16:creationId xmlns:a16="http://schemas.microsoft.com/office/drawing/2014/main" id="{2D773A42-2380-4743-AA00-F746EA1BD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414" y="1284581"/>
              <a:ext cx="944485" cy="1078799"/>
            </a:xfrm>
            <a:custGeom>
              <a:avLst/>
              <a:gdLst>
                <a:gd name="T0" fmla="*/ 340 w 346"/>
                <a:gd name="T1" fmla="*/ 219 h 395"/>
                <a:gd name="T2" fmla="*/ 328 w 346"/>
                <a:gd name="T3" fmla="*/ 226 h 395"/>
                <a:gd name="T4" fmla="*/ 330 w 346"/>
                <a:gd name="T5" fmla="*/ 240 h 395"/>
                <a:gd name="T6" fmla="*/ 332 w 346"/>
                <a:gd name="T7" fmla="*/ 249 h 395"/>
                <a:gd name="T8" fmla="*/ 346 w 346"/>
                <a:gd name="T9" fmla="*/ 238 h 395"/>
                <a:gd name="T10" fmla="*/ 345 w 346"/>
                <a:gd name="T11" fmla="*/ 232 h 395"/>
                <a:gd name="T12" fmla="*/ 212 w 346"/>
                <a:gd name="T13" fmla="*/ 378 h 395"/>
                <a:gd name="T14" fmla="*/ 206 w 346"/>
                <a:gd name="T15" fmla="*/ 386 h 395"/>
                <a:gd name="T16" fmla="*/ 211 w 346"/>
                <a:gd name="T17" fmla="*/ 385 h 395"/>
                <a:gd name="T18" fmla="*/ 225 w 346"/>
                <a:gd name="T19" fmla="*/ 0 h 395"/>
                <a:gd name="T20" fmla="*/ 229 w 346"/>
                <a:gd name="T21" fmla="*/ 22 h 395"/>
                <a:gd name="T22" fmla="*/ 272 w 346"/>
                <a:gd name="T23" fmla="*/ 59 h 395"/>
                <a:gd name="T24" fmla="*/ 293 w 346"/>
                <a:gd name="T25" fmla="*/ 100 h 395"/>
                <a:gd name="T26" fmla="*/ 331 w 346"/>
                <a:gd name="T27" fmla="*/ 156 h 395"/>
                <a:gd name="T28" fmla="*/ 319 w 346"/>
                <a:gd name="T29" fmla="*/ 170 h 395"/>
                <a:gd name="T30" fmla="*/ 299 w 346"/>
                <a:gd name="T31" fmla="*/ 189 h 395"/>
                <a:gd name="T32" fmla="*/ 312 w 346"/>
                <a:gd name="T33" fmla="*/ 208 h 395"/>
                <a:gd name="T34" fmla="*/ 321 w 346"/>
                <a:gd name="T35" fmla="*/ 215 h 395"/>
                <a:gd name="T36" fmla="*/ 321 w 346"/>
                <a:gd name="T37" fmla="*/ 232 h 395"/>
                <a:gd name="T38" fmla="*/ 281 w 346"/>
                <a:gd name="T39" fmla="*/ 278 h 395"/>
                <a:gd name="T40" fmla="*/ 261 w 346"/>
                <a:gd name="T41" fmla="*/ 294 h 395"/>
                <a:gd name="T42" fmla="*/ 232 w 346"/>
                <a:gd name="T43" fmla="*/ 288 h 395"/>
                <a:gd name="T44" fmla="*/ 257 w 346"/>
                <a:gd name="T45" fmla="*/ 296 h 395"/>
                <a:gd name="T46" fmla="*/ 232 w 346"/>
                <a:gd name="T47" fmla="*/ 328 h 395"/>
                <a:gd name="T48" fmla="*/ 218 w 346"/>
                <a:gd name="T49" fmla="*/ 303 h 395"/>
                <a:gd name="T50" fmla="*/ 235 w 346"/>
                <a:gd name="T51" fmla="*/ 257 h 395"/>
                <a:gd name="T52" fmla="*/ 237 w 346"/>
                <a:gd name="T53" fmla="*/ 223 h 395"/>
                <a:gd name="T54" fmla="*/ 223 w 346"/>
                <a:gd name="T55" fmla="*/ 228 h 395"/>
                <a:gd name="T56" fmla="*/ 203 w 346"/>
                <a:gd name="T57" fmla="*/ 237 h 395"/>
                <a:gd name="T58" fmla="*/ 204 w 346"/>
                <a:gd name="T59" fmla="*/ 244 h 395"/>
                <a:gd name="T60" fmla="*/ 214 w 346"/>
                <a:gd name="T61" fmla="*/ 273 h 395"/>
                <a:gd name="T62" fmla="*/ 208 w 346"/>
                <a:gd name="T63" fmla="*/ 289 h 395"/>
                <a:gd name="T64" fmla="*/ 197 w 346"/>
                <a:gd name="T65" fmla="*/ 313 h 395"/>
                <a:gd name="T66" fmla="*/ 209 w 346"/>
                <a:gd name="T67" fmla="*/ 344 h 395"/>
                <a:gd name="T68" fmla="*/ 191 w 346"/>
                <a:gd name="T69" fmla="*/ 361 h 395"/>
                <a:gd name="T70" fmla="*/ 192 w 346"/>
                <a:gd name="T71" fmla="*/ 329 h 395"/>
                <a:gd name="T72" fmla="*/ 184 w 346"/>
                <a:gd name="T73" fmla="*/ 303 h 395"/>
                <a:gd name="T74" fmla="*/ 146 w 346"/>
                <a:gd name="T75" fmla="*/ 289 h 395"/>
                <a:gd name="T76" fmla="*/ 140 w 346"/>
                <a:gd name="T77" fmla="*/ 280 h 395"/>
                <a:gd name="T78" fmla="*/ 127 w 346"/>
                <a:gd name="T79" fmla="*/ 247 h 395"/>
                <a:gd name="T80" fmla="*/ 96 w 346"/>
                <a:gd name="T81" fmla="*/ 206 h 395"/>
                <a:gd name="T82" fmla="*/ 55 w 346"/>
                <a:gd name="T83" fmla="*/ 171 h 395"/>
                <a:gd name="T84" fmla="*/ 6 w 346"/>
                <a:gd name="T85" fmla="*/ 10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" h="395">
                  <a:moveTo>
                    <a:pt x="345" y="232"/>
                  </a:moveTo>
                  <a:cubicBezTo>
                    <a:pt x="344" y="229"/>
                    <a:pt x="343" y="228"/>
                    <a:pt x="342" y="225"/>
                  </a:cubicBezTo>
                  <a:cubicBezTo>
                    <a:pt x="341" y="224"/>
                    <a:pt x="341" y="220"/>
                    <a:pt x="340" y="219"/>
                  </a:cubicBezTo>
                  <a:cubicBezTo>
                    <a:pt x="338" y="215"/>
                    <a:pt x="334" y="217"/>
                    <a:pt x="331" y="215"/>
                  </a:cubicBezTo>
                  <a:cubicBezTo>
                    <a:pt x="330" y="214"/>
                    <a:pt x="327" y="213"/>
                    <a:pt x="325" y="213"/>
                  </a:cubicBezTo>
                  <a:cubicBezTo>
                    <a:pt x="323" y="217"/>
                    <a:pt x="328" y="222"/>
                    <a:pt x="328" y="226"/>
                  </a:cubicBezTo>
                  <a:cubicBezTo>
                    <a:pt x="328" y="230"/>
                    <a:pt x="323" y="237"/>
                    <a:pt x="324" y="242"/>
                  </a:cubicBezTo>
                  <a:cubicBezTo>
                    <a:pt x="326" y="245"/>
                    <a:pt x="328" y="240"/>
                    <a:pt x="330" y="240"/>
                  </a:cubicBezTo>
                  <a:cubicBezTo>
                    <a:pt x="330" y="240"/>
                    <a:pt x="330" y="240"/>
                    <a:pt x="330" y="240"/>
                  </a:cubicBezTo>
                  <a:cubicBezTo>
                    <a:pt x="331" y="241"/>
                    <a:pt x="331" y="243"/>
                    <a:pt x="331" y="244"/>
                  </a:cubicBezTo>
                  <a:cubicBezTo>
                    <a:pt x="331" y="246"/>
                    <a:pt x="332" y="247"/>
                    <a:pt x="332" y="248"/>
                  </a:cubicBezTo>
                  <a:cubicBezTo>
                    <a:pt x="332" y="248"/>
                    <a:pt x="332" y="248"/>
                    <a:pt x="332" y="249"/>
                  </a:cubicBezTo>
                  <a:cubicBezTo>
                    <a:pt x="334" y="249"/>
                    <a:pt x="337" y="246"/>
                    <a:pt x="338" y="245"/>
                  </a:cubicBezTo>
                  <a:cubicBezTo>
                    <a:pt x="339" y="243"/>
                    <a:pt x="343" y="242"/>
                    <a:pt x="345" y="240"/>
                  </a:cubicBezTo>
                  <a:cubicBezTo>
                    <a:pt x="346" y="240"/>
                    <a:pt x="346" y="239"/>
                    <a:pt x="346" y="238"/>
                  </a:cubicBezTo>
                  <a:cubicBezTo>
                    <a:pt x="346" y="237"/>
                    <a:pt x="346" y="236"/>
                    <a:pt x="345" y="236"/>
                  </a:cubicBezTo>
                  <a:cubicBezTo>
                    <a:pt x="345" y="235"/>
                    <a:pt x="345" y="234"/>
                    <a:pt x="345" y="234"/>
                  </a:cubicBezTo>
                  <a:cubicBezTo>
                    <a:pt x="345" y="232"/>
                    <a:pt x="345" y="232"/>
                    <a:pt x="345" y="232"/>
                  </a:cubicBezTo>
                  <a:close/>
                  <a:moveTo>
                    <a:pt x="213" y="382"/>
                  </a:moveTo>
                  <a:cubicBezTo>
                    <a:pt x="213" y="381"/>
                    <a:pt x="213" y="380"/>
                    <a:pt x="213" y="379"/>
                  </a:cubicBezTo>
                  <a:cubicBezTo>
                    <a:pt x="213" y="379"/>
                    <a:pt x="213" y="378"/>
                    <a:pt x="212" y="378"/>
                  </a:cubicBezTo>
                  <a:cubicBezTo>
                    <a:pt x="212" y="377"/>
                    <a:pt x="212" y="377"/>
                    <a:pt x="212" y="377"/>
                  </a:cubicBezTo>
                  <a:cubicBezTo>
                    <a:pt x="208" y="376"/>
                    <a:pt x="207" y="378"/>
                    <a:pt x="207" y="381"/>
                  </a:cubicBezTo>
                  <a:cubicBezTo>
                    <a:pt x="207" y="383"/>
                    <a:pt x="206" y="385"/>
                    <a:pt x="206" y="386"/>
                  </a:cubicBezTo>
                  <a:cubicBezTo>
                    <a:pt x="205" y="388"/>
                    <a:pt x="202" y="395"/>
                    <a:pt x="205" y="393"/>
                  </a:cubicBezTo>
                  <a:cubicBezTo>
                    <a:pt x="207" y="392"/>
                    <a:pt x="206" y="391"/>
                    <a:pt x="207" y="390"/>
                  </a:cubicBezTo>
                  <a:cubicBezTo>
                    <a:pt x="208" y="388"/>
                    <a:pt x="209" y="386"/>
                    <a:pt x="211" y="385"/>
                  </a:cubicBezTo>
                  <a:cubicBezTo>
                    <a:pt x="213" y="382"/>
                    <a:pt x="213" y="382"/>
                    <a:pt x="213" y="382"/>
                  </a:cubicBezTo>
                  <a:close/>
                  <a:moveTo>
                    <a:pt x="0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5"/>
                    <a:pt x="225" y="10"/>
                    <a:pt x="224" y="11"/>
                  </a:cubicBezTo>
                  <a:cubicBezTo>
                    <a:pt x="227" y="12"/>
                    <a:pt x="227" y="19"/>
                    <a:pt x="229" y="22"/>
                  </a:cubicBezTo>
                  <a:cubicBezTo>
                    <a:pt x="232" y="25"/>
                    <a:pt x="236" y="28"/>
                    <a:pt x="240" y="30"/>
                  </a:cubicBezTo>
                  <a:cubicBezTo>
                    <a:pt x="249" y="36"/>
                    <a:pt x="250" y="48"/>
                    <a:pt x="259" y="53"/>
                  </a:cubicBezTo>
                  <a:cubicBezTo>
                    <a:pt x="261" y="54"/>
                    <a:pt x="271" y="56"/>
                    <a:pt x="272" y="59"/>
                  </a:cubicBezTo>
                  <a:cubicBezTo>
                    <a:pt x="278" y="63"/>
                    <a:pt x="279" y="75"/>
                    <a:pt x="281" y="81"/>
                  </a:cubicBezTo>
                  <a:cubicBezTo>
                    <a:pt x="282" y="84"/>
                    <a:pt x="285" y="86"/>
                    <a:pt x="285" y="88"/>
                  </a:cubicBezTo>
                  <a:cubicBezTo>
                    <a:pt x="288" y="93"/>
                    <a:pt x="289" y="96"/>
                    <a:pt x="293" y="100"/>
                  </a:cubicBezTo>
                  <a:cubicBezTo>
                    <a:pt x="295" y="101"/>
                    <a:pt x="297" y="103"/>
                    <a:pt x="299" y="106"/>
                  </a:cubicBezTo>
                  <a:cubicBezTo>
                    <a:pt x="309" y="122"/>
                    <a:pt x="309" y="122"/>
                    <a:pt x="309" y="122"/>
                  </a:cubicBezTo>
                  <a:cubicBezTo>
                    <a:pt x="316" y="133"/>
                    <a:pt x="327" y="143"/>
                    <a:pt x="331" y="156"/>
                  </a:cubicBezTo>
                  <a:cubicBezTo>
                    <a:pt x="332" y="160"/>
                    <a:pt x="328" y="161"/>
                    <a:pt x="328" y="165"/>
                  </a:cubicBezTo>
                  <a:cubicBezTo>
                    <a:pt x="327" y="165"/>
                    <a:pt x="326" y="161"/>
                    <a:pt x="324" y="162"/>
                  </a:cubicBezTo>
                  <a:cubicBezTo>
                    <a:pt x="321" y="164"/>
                    <a:pt x="322" y="168"/>
                    <a:pt x="319" y="170"/>
                  </a:cubicBezTo>
                  <a:cubicBezTo>
                    <a:pt x="317" y="173"/>
                    <a:pt x="315" y="181"/>
                    <a:pt x="314" y="185"/>
                  </a:cubicBezTo>
                  <a:cubicBezTo>
                    <a:pt x="313" y="190"/>
                    <a:pt x="310" y="194"/>
                    <a:pt x="308" y="199"/>
                  </a:cubicBezTo>
                  <a:cubicBezTo>
                    <a:pt x="305" y="210"/>
                    <a:pt x="302" y="189"/>
                    <a:pt x="299" y="189"/>
                  </a:cubicBezTo>
                  <a:cubicBezTo>
                    <a:pt x="299" y="192"/>
                    <a:pt x="299" y="196"/>
                    <a:pt x="298" y="199"/>
                  </a:cubicBezTo>
                  <a:cubicBezTo>
                    <a:pt x="298" y="203"/>
                    <a:pt x="300" y="205"/>
                    <a:pt x="302" y="207"/>
                  </a:cubicBezTo>
                  <a:cubicBezTo>
                    <a:pt x="305" y="212"/>
                    <a:pt x="312" y="218"/>
                    <a:pt x="312" y="208"/>
                  </a:cubicBezTo>
                  <a:cubicBezTo>
                    <a:pt x="312" y="207"/>
                    <a:pt x="312" y="207"/>
                    <a:pt x="312" y="207"/>
                  </a:cubicBezTo>
                  <a:cubicBezTo>
                    <a:pt x="313" y="207"/>
                    <a:pt x="316" y="211"/>
                    <a:pt x="317" y="212"/>
                  </a:cubicBezTo>
                  <a:cubicBezTo>
                    <a:pt x="318" y="213"/>
                    <a:pt x="321" y="215"/>
                    <a:pt x="321" y="215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22" y="222"/>
                    <a:pt x="322" y="222"/>
                    <a:pt x="322" y="222"/>
                  </a:cubicBezTo>
                  <a:cubicBezTo>
                    <a:pt x="322" y="225"/>
                    <a:pt x="321" y="228"/>
                    <a:pt x="321" y="232"/>
                  </a:cubicBezTo>
                  <a:cubicBezTo>
                    <a:pt x="320" y="237"/>
                    <a:pt x="323" y="248"/>
                    <a:pt x="317" y="252"/>
                  </a:cubicBezTo>
                  <a:cubicBezTo>
                    <a:pt x="310" y="257"/>
                    <a:pt x="305" y="265"/>
                    <a:pt x="299" y="270"/>
                  </a:cubicBezTo>
                  <a:cubicBezTo>
                    <a:pt x="291" y="276"/>
                    <a:pt x="290" y="277"/>
                    <a:pt x="281" y="278"/>
                  </a:cubicBezTo>
                  <a:cubicBezTo>
                    <a:pt x="279" y="278"/>
                    <a:pt x="272" y="289"/>
                    <a:pt x="271" y="291"/>
                  </a:cubicBezTo>
                  <a:cubicBezTo>
                    <a:pt x="270" y="293"/>
                    <a:pt x="268" y="301"/>
                    <a:pt x="267" y="301"/>
                  </a:cubicBezTo>
                  <a:cubicBezTo>
                    <a:pt x="266" y="294"/>
                    <a:pt x="269" y="291"/>
                    <a:pt x="261" y="294"/>
                  </a:cubicBezTo>
                  <a:cubicBezTo>
                    <a:pt x="256" y="296"/>
                    <a:pt x="248" y="295"/>
                    <a:pt x="246" y="289"/>
                  </a:cubicBezTo>
                  <a:cubicBezTo>
                    <a:pt x="244" y="286"/>
                    <a:pt x="239" y="291"/>
                    <a:pt x="237" y="291"/>
                  </a:cubicBezTo>
                  <a:cubicBezTo>
                    <a:pt x="235" y="291"/>
                    <a:pt x="234" y="289"/>
                    <a:pt x="232" y="288"/>
                  </a:cubicBezTo>
                  <a:cubicBezTo>
                    <a:pt x="232" y="293"/>
                    <a:pt x="232" y="304"/>
                    <a:pt x="238" y="297"/>
                  </a:cubicBezTo>
                  <a:cubicBezTo>
                    <a:pt x="243" y="290"/>
                    <a:pt x="243" y="295"/>
                    <a:pt x="249" y="298"/>
                  </a:cubicBezTo>
                  <a:cubicBezTo>
                    <a:pt x="254" y="301"/>
                    <a:pt x="254" y="295"/>
                    <a:pt x="257" y="296"/>
                  </a:cubicBezTo>
                  <a:cubicBezTo>
                    <a:pt x="258" y="297"/>
                    <a:pt x="259" y="300"/>
                    <a:pt x="261" y="300"/>
                  </a:cubicBezTo>
                  <a:cubicBezTo>
                    <a:pt x="261" y="304"/>
                    <a:pt x="253" y="313"/>
                    <a:pt x="250" y="316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26"/>
                    <a:pt x="228" y="319"/>
                    <a:pt x="227" y="318"/>
                  </a:cubicBezTo>
                  <a:cubicBezTo>
                    <a:pt x="224" y="316"/>
                    <a:pt x="220" y="318"/>
                    <a:pt x="218" y="316"/>
                  </a:cubicBezTo>
                  <a:cubicBezTo>
                    <a:pt x="210" y="306"/>
                    <a:pt x="231" y="308"/>
                    <a:pt x="218" y="303"/>
                  </a:cubicBezTo>
                  <a:cubicBezTo>
                    <a:pt x="212" y="301"/>
                    <a:pt x="220" y="299"/>
                    <a:pt x="220" y="294"/>
                  </a:cubicBezTo>
                  <a:cubicBezTo>
                    <a:pt x="220" y="288"/>
                    <a:pt x="222" y="280"/>
                    <a:pt x="226" y="274"/>
                  </a:cubicBezTo>
                  <a:cubicBezTo>
                    <a:pt x="228" y="271"/>
                    <a:pt x="239" y="260"/>
                    <a:pt x="235" y="257"/>
                  </a:cubicBezTo>
                  <a:cubicBezTo>
                    <a:pt x="233" y="255"/>
                    <a:pt x="226" y="250"/>
                    <a:pt x="226" y="247"/>
                  </a:cubicBezTo>
                  <a:cubicBezTo>
                    <a:pt x="227" y="246"/>
                    <a:pt x="231" y="234"/>
                    <a:pt x="231" y="232"/>
                  </a:cubicBezTo>
                  <a:cubicBezTo>
                    <a:pt x="229" y="226"/>
                    <a:pt x="237" y="229"/>
                    <a:pt x="237" y="223"/>
                  </a:cubicBezTo>
                  <a:cubicBezTo>
                    <a:pt x="237" y="220"/>
                    <a:pt x="234" y="223"/>
                    <a:pt x="232" y="223"/>
                  </a:cubicBezTo>
                  <a:cubicBezTo>
                    <a:pt x="230" y="224"/>
                    <a:pt x="224" y="224"/>
                    <a:pt x="222" y="225"/>
                  </a:cubicBezTo>
                  <a:cubicBezTo>
                    <a:pt x="221" y="226"/>
                    <a:pt x="222" y="228"/>
                    <a:pt x="223" y="228"/>
                  </a:cubicBezTo>
                  <a:cubicBezTo>
                    <a:pt x="223" y="230"/>
                    <a:pt x="222" y="236"/>
                    <a:pt x="220" y="237"/>
                  </a:cubicBezTo>
                  <a:cubicBezTo>
                    <a:pt x="218" y="237"/>
                    <a:pt x="209" y="242"/>
                    <a:pt x="208" y="241"/>
                  </a:cubicBezTo>
                  <a:cubicBezTo>
                    <a:pt x="206" y="241"/>
                    <a:pt x="204" y="237"/>
                    <a:pt x="203" y="237"/>
                  </a:cubicBezTo>
                  <a:cubicBezTo>
                    <a:pt x="202" y="237"/>
                    <a:pt x="197" y="245"/>
                    <a:pt x="198" y="246"/>
                  </a:cubicBezTo>
                  <a:cubicBezTo>
                    <a:pt x="199" y="247"/>
                    <a:pt x="199" y="247"/>
                    <a:pt x="201" y="247"/>
                  </a:cubicBezTo>
                  <a:cubicBezTo>
                    <a:pt x="203" y="247"/>
                    <a:pt x="203" y="244"/>
                    <a:pt x="204" y="244"/>
                  </a:cubicBezTo>
                  <a:cubicBezTo>
                    <a:pt x="204" y="243"/>
                    <a:pt x="209" y="246"/>
                    <a:pt x="211" y="245"/>
                  </a:cubicBezTo>
                  <a:cubicBezTo>
                    <a:pt x="214" y="243"/>
                    <a:pt x="216" y="244"/>
                    <a:pt x="216" y="248"/>
                  </a:cubicBezTo>
                  <a:cubicBezTo>
                    <a:pt x="218" y="257"/>
                    <a:pt x="217" y="264"/>
                    <a:pt x="214" y="273"/>
                  </a:cubicBezTo>
                  <a:cubicBezTo>
                    <a:pt x="213" y="277"/>
                    <a:pt x="206" y="274"/>
                    <a:pt x="203" y="275"/>
                  </a:cubicBezTo>
                  <a:cubicBezTo>
                    <a:pt x="203" y="278"/>
                    <a:pt x="206" y="280"/>
                    <a:pt x="205" y="283"/>
                  </a:cubicBezTo>
                  <a:cubicBezTo>
                    <a:pt x="206" y="285"/>
                    <a:pt x="209" y="287"/>
                    <a:pt x="208" y="289"/>
                  </a:cubicBezTo>
                  <a:cubicBezTo>
                    <a:pt x="208" y="292"/>
                    <a:pt x="202" y="289"/>
                    <a:pt x="204" y="292"/>
                  </a:cubicBezTo>
                  <a:cubicBezTo>
                    <a:pt x="206" y="295"/>
                    <a:pt x="197" y="299"/>
                    <a:pt x="203" y="301"/>
                  </a:cubicBezTo>
                  <a:cubicBezTo>
                    <a:pt x="203" y="308"/>
                    <a:pt x="190" y="307"/>
                    <a:pt x="197" y="313"/>
                  </a:cubicBezTo>
                  <a:cubicBezTo>
                    <a:pt x="205" y="319"/>
                    <a:pt x="206" y="312"/>
                    <a:pt x="209" y="324"/>
                  </a:cubicBezTo>
                  <a:cubicBezTo>
                    <a:pt x="210" y="327"/>
                    <a:pt x="213" y="327"/>
                    <a:pt x="214" y="331"/>
                  </a:cubicBezTo>
                  <a:cubicBezTo>
                    <a:pt x="215" y="339"/>
                    <a:pt x="213" y="339"/>
                    <a:pt x="209" y="344"/>
                  </a:cubicBezTo>
                  <a:cubicBezTo>
                    <a:pt x="201" y="353"/>
                    <a:pt x="198" y="355"/>
                    <a:pt x="198" y="368"/>
                  </a:cubicBezTo>
                  <a:cubicBezTo>
                    <a:pt x="198" y="371"/>
                    <a:pt x="191" y="369"/>
                    <a:pt x="189" y="369"/>
                  </a:cubicBezTo>
                  <a:cubicBezTo>
                    <a:pt x="187" y="370"/>
                    <a:pt x="191" y="362"/>
                    <a:pt x="191" y="361"/>
                  </a:cubicBezTo>
                  <a:cubicBezTo>
                    <a:pt x="193" y="355"/>
                    <a:pt x="192" y="351"/>
                    <a:pt x="188" y="347"/>
                  </a:cubicBezTo>
                  <a:cubicBezTo>
                    <a:pt x="186" y="343"/>
                    <a:pt x="183" y="334"/>
                    <a:pt x="187" y="331"/>
                  </a:cubicBezTo>
                  <a:cubicBezTo>
                    <a:pt x="188" y="329"/>
                    <a:pt x="192" y="329"/>
                    <a:pt x="192" y="329"/>
                  </a:cubicBezTo>
                  <a:cubicBezTo>
                    <a:pt x="191" y="327"/>
                    <a:pt x="177" y="319"/>
                    <a:pt x="175" y="319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80" y="317"/>
                    <a:pt x="184" y="308"/>
                    <a:pt x="184" y="303"/>
                  </a:cubicBezTo>
                  <a:cubicBezTo>
                    <a:pt x="184" y="293"/>
                    <a:pt x="174" y="293"/>
                    <a:pt x="167" y="293"/>
                  </a:cubicBezTo>
                  <a:cubicBezTo>
                    <a:pt x="159" y="293"/>
                    <a:pt x="158" y="288"/>
                    <a:pt x="153" y="286"/>
                  </a:cubicBezTo>
                  <a:cubicBezTo>
                    <a:pt x="152" y="286"/>
                    <a:pt x="149" y="287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5" y="288"/>
                    <a:pt x="144" y="286"/>
                    <a:pt x="144" y="286"/>
                  </a:cubicBezTo>
                  <a:cubicBezTo>
                    <a:pt x="143" y="285"/>
                    <a:pt x="141" y="281"/>
                    <a:pt x="140" y="280"/>
                  </a:cubicBezTo>
                  <a:cubicBezTo>
                    <a:pt x="139" y="278"/>
                    <a:pt x="138" y="275"/>
                    <a:pt x="137" y="274"/>
                  </a:cubicBezTo>
                  <a:cubicBezTo>
                    <a:pt x="133" y="269"/>
                    <a:pt x="133" y="264"/>
                    <a:pt x="131" y="258"/>
                  </a:cubicBezTo>
                  <a:cubicBezTo>
                    <a:pt x="129" y="255"/>
                    <a:pt x="128" y="251"/>
                    <a:pt x="127" y="247"/>
                  </a:cubicBezTo>
                  <a:cubicBezTo>
                    <a:pt x="127" y="239"/>
                    <a:pt x="128" y="234"/>
                    <a:pt x="122" y="228"/>
                  </a:cubicBezTo>
                  <a:cubicBezTo>
                    <a:pt x="116" y="223"/>
                    <a:pt x="115" y="217"/>
                    <a:pt x="107" y="213"/>
                  </a:cubicBezTo>
                  <a:cubicBezTo>
                    <a:pt x="104" y="211"/>
                    <a:pt x="98" y="209"/>
                    <a:pt x="96" y="206"/>
                  </a:cubicBezTo>
                  <a:cubicBezTo>
                    <a:pt x="94" y="201"/>
                    <a:pt x="96" y="194"/>
                    <a:pt x="96" y="189"/>
                  </a:cubicBezTo>
                  <a:cubicBezTo>
                    <a:pt x="94" y="186"/>
                    <a:pt x="80" y="187"/>
                    <a:pt x="74" y="184"/>
                  </a:cubicBezTo>
                  <a:cubicBezTo>
                    <a:pt x="66" y="181"/>
                    <a:pt x="62" y="175"/>
                    <a:pt x="55" y="171"/>
                  </a:cubicBezTo>
                  <a:cubicBezTo>
                    <a:pt x="52" y="170"/>
                    <a:pt x="47" y="170"/>
                    <a:pt x="44" y="168"/>
                  </a:cubicBezTo>
                  <a:cubicBezTo>
                    <a:pt x="26" y="158"/>
                    <a:pt x="20" y="136"/>
                    <a:pt x="14" y="119"/>
                  </a:cubicBezTo>
                  <a:cubicBezTo>
                    <a:pt x="12" y="114"/>
                    <a:pt x="6" y="108"/>
                    <a:pt x="6" y="104"/>
                  </a:cubicBezTo>
                  <a:cubicBezTo>
                    <a:pt x="4" y="101"/>
                    <a:pt x="1" y="94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6" name="Freeform 16">
              <a:extLst>
                <a:ext uri="{FF2B5EF4-FFF2-40B4-BE49-F238E27FC236}">
                  <a16:creationId xmlns:a16="http://schemas.microsoft.com/office/drawing/2014/main" id="{F8B90BF3-D35B-2040-82C4-DBFA5D358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0715" y="1284581"/>
              <a:ext cx="1055937" cy="1267410"/>
            </a:xfrm>
            <a:custGeom>
              <a:avLst/>
              <a:gdLst>
                <a:gd name="T0" fmla="*/ 355 w 387"/>
                <a:gd name="T1" fmla="*/ 413 h 464"/>
                <a:gd name="T2" fmla="*/ 369 w 387"/>
                <a:gd name="T3" fmla="*/ 418 h 464"/>
                <a:gd name="T4" fmla="*/ 374 w 387"/>
                <a:gd name="T5" fmla="*/ 403 h 464"/>
                <a:gd name="T6" fmla="*/ 135 w 387"/>
                <a:gd name="T7" fmla="*/ 441 h 464"/>
                <a:gd name="T8" fmla="*/ 122 w 387"/>
                <a:gd name="T9" fmla="*/ 427 h 464"/>
                <a:gd name="T10" fmla="*/ 99 w 387"/>
                <a:gd name="T11" fmla="*/ 415 h 464"/>
                <a:gd name="T12" fmla="*/ 83 w 387"/>
                <a:gd name="T13" fmla="*/ 368 h 464"/>
                <a:gd name="T14" fmla="*/ 33 w 387"/>
                <a:gd name="T15" fmla="*/ 343 h 464"/>
                <a:gd name="T16" fmla="*/ 16 w 387"/>
                <a:gd name="T17" fmla="*/ 322 h 464"/>
                <a:gd name="T18" fmla="*/ 17 w 387"/>
                <a:gd name="T19" fmla="*/ 314 h 464"/>
                <a:gd name="T20" fmla="*/ 8 w 387"/>
                <a:gd name="T21" fmla="*/ 293 h 464"/>
                <a:gd name="T22" fmla="*/ 14 w 387"/>
                <a:gd name="T23" fmla="*/ 259 h 464"/>
                <a:gd name="T24" fmla="*/ 21 w 387"/>
                <a:gd name="T25" fmla="*/ 200 h 464"/>
                <a:gd name="T26" fmla="*/ 223 w 387"/>
                <a:gd name="T27" fmla="*/ 0 h 464"/>
                <a:gd name="T28" fmla="*/ 229 w 387"/>
                <a:gd name="T29" fmla="*/ 104 h 464"/>
                <a:gd name="T30" fmla="*/ 278 w 387"/>
                <a:gd name="T31" fmla="*/ 171 h 464"/>
                <a:gd name="T32" fmla="*/ 319 w 387"/>
                <a:gd name="T33" fmla="*/ 206 h 464"/>
                <a:gd name="T34" fmla="*/ 350 w 387"/>
                <a:gd name="T35" fmla="*/ 247 h 464"/>
                <a:gd name="T36" fmla="*/ 363 w 387"/>
                <a:gd name="T37" fmla="*/ 280 h 464"/>
                <a:gd name="T38" fmla="*/ 369 w 387"/>
                <a:gd name="T39" fmla="*/ 289 h 464"/>
                <a:gd name="T40" fmla="*/ 361 w 387"/>
                <a:gd name="T41" fmla="*/ 304 h 464"/>
                <a:gd name="T42" fmla="*/ 377 w 387"/>
                <a:gd name="T43" fmla="*/ 318 h 464"/>
                <a:gd name="T44" fmla="*/ 362 w 387"/>
                <a:gd name="T45" fmla="*/ 327 h 464"/>
                <a:gd name="T46" fmla="*/ 361 w 387"/>
                <a:gd name="T47" fmla="*/ 342 h 464"/>
                <a:gd name="T48" fmla="*/ 384 w 387"/>
                <a:gd name="T49" fmla="*/ 353 h 464"/>
                <a:gd name="T50" fmla="*/ 374 w 387"/>
                <a:gd name="T51" fmla="*/ 357 h 464"/>
                <a:gd name="T52" fmla="*/ 363 w 387"/>
                <a:gd name="T53" fmla="*/ 350 h 464"/>
                <a:gd name="T54" fmla="*/ 361 w 387"/>
                <a:gd name="T55" fmla="*/ 357 h 464"/>
                <a:gd name="T56" fmla="*/ 345 w 387"/>
                <a:gd name="T57" fmla="*/ 364 h 464"/>
                <a:gd name="T58" fmla="*/ 336 w 387"/>
                <a:gd name="T59" fmla="*/ 352 h 464"/>
                <a:gd name="T60" fmla="*/ 320 w 387"/>
                <a:gd name="T61" fmla="*/ 354 h 464"/>
                <a:gd name="T62" fmla="*/ 327 w 387"/>
                <a:gd name="T63" fmla="*/ 366 h 464"/>
                <a:gd name="T64" fmla="*/ 351 w 387"/>
                <a:gd name="T65" fmla="*/ 388 h 464"/>
                <a:gd name="T66" fmla="*/ 338 w 387"/>
                <a:gd name="T67" fmla="*/ 411 h 464"/>
                <a:gd name="T68" fmla="*/ 314 w 387"/>
                <a:gd name="T69" fmla="*/ 396 h 464"/>
                <a:gd name="T70" fmla="*/ 272 w 387"/>
                <a:gd name="T71" fmla="*/ 363 h 464"/>
                <a:gd name="T72" fmla="*/ 305 w 387"/>
                <a:gd name="T73" fmla="*/ 393 h 464"/>
                <a:gd name="T74" fmla="*/ 305 w 387"/>
                <a:gd name="T75" fmla="*/ 416 h 464"/>
                <a:gd name="T76" fmla="*/ 316 w 387"/>
                <a:gd name="T77" fmla="*/ 424 h 464"/>
                <a:gd name="T78" fmla="*/ 341 w 387"/>
                <a:gd name="T79" fmla="*/ 422 h 464"/>
                <a:gd name="T80" fmla="*/ 321 w 387"/>
                <a:gd name="T81" fmla="*/ 453 h 464"/>
                <a:gd name="T82" fmla="*/ 311 w 387"/>
                <a:gd name="T83" fmla="*/ 441 h 464"/>
                <a:gd name="T84" fmla="*/ 297 w 387"/>
                <a:gd name="T85" fmla="*/ 450 h 464"/>
                <a:gd name="T86" fmla="*/ 274 w 387"/>
                <a:gd name="T87" fmla="*/ 456 h 464"/>
                <a:gd name="T88" fmla="*/ 283 w 387"/>
                <a:gd name="T89" fmla="*/ 413 h 464"/>
                <a:gd name="T90" fmla="*/ 280 w 387"/>
                <a:gd name="T91" fmla="*/ 412 h 464"/>
                <a:gd name="T92" fmla="*/ 269 w 387"/>
                <a:gd name="T93" fmla="*/ 429 h 464"/>
                <a:gd name="T94" fmla="*/ 261 w 387"/>
                <a:gd name="T95" fmla="*/ 427 h 464"/>
                <a:gd name="T96" fmla="*/ 250 w 387"/>
                <a:gd name="T97" fmla="*/ 423 h 464"/>
                <a:gd name="T98" fmla="*/ 130 w 387"/>
                <a:gd name="T99" fmla="*/ 303 h 464"/>
                <a:gd name="T100" fmla="*/ 192 w 387"/>
                <a:gd name="T101" fmla="*/ 422 h 464"/>
                <a:gd name="T102" fmla="*/ 158 w 387"/>
                <a:gd name="T103" fmla="*/ 427 h 464"/>
                <a:gd name="T104" fmla="*/ 137 w 387"/>
                <a:gd name="T105" fmla="*/ 43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7" h="464">
                  <a:moveTo>
                    <a:pt x="367" y="405"/>
                  </a:moveTo>
                  <a:cubicBezTo>
                    <a:pt x="365" y="406"/>
                    <a:pt x="362" y="408"/>
                    <a:pt x="360" y="410"/>
                  </a:cubicBezTo>
                  <a:cubicBezTo>
                    <a:pt x="359" y="411"/>
                    <a:pt x="357" y="412"/>
                    <a:pt x="355" y="413"/>
                  </a:cubicBezTo>
                  <a:cubicBezTo>
                    <a:pt x="355" y="413"/>
                    <a:pt x="352" y="415"/>
                    <a:pt x="352" y="415"/>
                  </a:cubicBezTo>
                  <a:cubicBezTo>
                    <a:pt x="350" y="416"/>
                    <a:pt x="348" y="417"/>
                    <a:pt x="349" y="420"/>
                  </a:cubicBezTo>
                  <a:cubicBezTo>
                    <a:pt x="352" y="429"/>
                    <a:pt x="363" y="422"/>
                    <a:pt x="369" y="418"/>
                  </a:cubicBezTo>
                  <a:cubicBezTo>
                    <a:pt x="371" y="417"/>
                    <a:pt x="377" y="414"/>
                    <a:pt x="378" y="410"/>
                  </a:cubicBezTo>
                  <a:cubicBezTo>
                    <a:pt x="378" y="408"/>
                    <a:pt x="377" y="407"/>
                    <a:pt x="376" y="406"/>
                  </a:cubicBezTo>
                  <a:cubicBezTo>
                    <a:pt x="375" y="405"/>
                    <a:pt x="375" y="404"/>
                    <a:pt x="374" y="403"/>
                  </a:cubicBezTo>
                  <a:cubicBezTo>
                    <a:pt x="373" y="403"/>
                    <a:pt x="371" y="403"/>
                    <a:pt x="371" y="403"/>
                  </a:cubicBezTo>
                  <a:cubicBezTo>
                    <a:pt x="367" y="405"/>
                    <a:pt x="367" y="405"/>
                    <a:pt x="367" y="405"/>
                  </a:cubicBezTo>
                  <a:close/>
                  <a:moveTo>
                    <a:pt x="135" y="441"/>
                  </a:moveTo>
                  <a:cubicBezTo>
                    <a:pt x="135" y="441"/>
                    <a:pt x="135" y="441"/>
                    <a:pt x="135" y="441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1"/>
                    <a:pt x="124" y="429"/>
                    <a:pt x="122" y="427"/>
                  </a:cubicBezTo>
                  <a:cubicBezTo>
                    <a:pt x="120" y="426"/>
                    <a:pt x="118" y="426"/>
                    <a:pt x="116" y="425"/>
                  </a:cubicBezTo>
                  <a:cubicBezTo>
                    <a:pt x="113" y="425"/>
                    <a:pt x="111" y="424"/>
                    <a:pt x="109" y="423"/>
                  </a:cubicBezTo>
                  <a:cubicBezTo>
                    <a:pt x="104" y="421"/>
                    <a:pt x="102" y="419"/>
                    <a:pt x="99" y="415"/>
                  </a:cubicBezTo>
                  <a:cubicBezTo>
                    <a:pt x="96" y="410"/>
                    <a:pt x="92" y="406"/>
                    <a:pt x="87" y="402"/>
                  </a:cubicBezTo>
                  <a:cubicBezTo>
                    <a:pt x="84" y="399"/>
                    <a:pt x="78" y="399"/>
                    <a:pt x="77" y="395"/>
                  </a:cubicBezTo>
                  <a:cubicBezTo>
                    <a:pt x="73" y="386"/>
                    <a:pt x="84" y="377"/>
                    <a:pt x="83" y="368"/>
                  </a:cubicBezTo>
                  <a:cubicBezTo>
                    <a:pt x="82" y="363"/>
                    <a:pt x="75" y="362"/>
                    <a:pt x="71" y="358"/>
                  </a:cubicBezTo>
                  <a:cubicBezTo>
                    <a:pt x="70" y="355"/>
                    <a:pt x="69" y="352"/>
                    <a:pt x="66" y="351"/>
                  </a:cubicBezTo>
                  <a:cubicBezTo>
                    <a:pt x="55" y="349"/>
                    <a:pt x="41" y="352"/>
                    <a:pt x="33" y="343"/>
                  </a:cubicBezTo>
                  <a:cubicBezTo>
                    <a:pt x="30" y="339"/>
                    <a:pt x="26" y="338"/>
                    <a:pt x="23" y="335"/>
                  </a:cubicBezTo>
                  <a:cubicBezTo>
                    <a:pt x="19" y="332"/>
                    <a:pt x="19" y="327"/>
                    <a:pt x="17" y="324"/>
                  </a:cubicBezTo>
                  <a:cubicBezTo>
                    <a:pt x="16" y="322"/>
                    <a:pt x="16" y="322"/>
                    <a:pt x="16" y="322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7" y="314"/>
                    <a:pt x="17" y="314"/>
                    <a:pt x="17" y="314"/>
                  </a:cubicBezTo>
                  <a:cubicBezTo>
                    <a:pt x="17" y="311"/>
                    <a:pt x="16" y="311"/>
                    <a:pt x="14" y="309"/>
                  </a:cubicBezTo>
                  <a:cubicBezTo>
                    <a:pt x="13" y="307"/>
                    <a:pt x="12" y="305"/>
                    <a:pt x="11" y="304"/>
                  </a:cubicBezTo>
                  <a:cubicBezTo>
                    <a:pt x="9" y="301"/>
                    <a:pt x="6" y="297"/>
                    <a:pt x="8" y="293"/>
                  </a:cubicBezTo>
                  <a:cubicBezTo>
                    <a:pt x="9" y="290"/>
                    <a:pt x="11" y="288"/>
                    <a:pt x="14" y="287"/>
                  </a:cubicBezTo>
                  <a:cubicBezTo>
                    <a:pt x="15" y="286"/>
                    <a:pt x="15" y="286"/>
                    <a:pt x="16" y="285"/>
                  </a:cubicBezTo>
                  <a:cubicBezTo>
                    <a:pt x="16" y="279"/>
                    <a:pt x="18" y="263"/>
                    <a:pt x="14" y="259"/>
                  </a:cubicBezTo>
                  <a:cubicBezTo>
                    <a:pt x="10" y="254"/>
                    <a:pt x="0" y="253"/>
                    <a:pt x="6" y="245"/>
                  </a:cubicBezTo>
                  <a:cubicBezTo>
                    <a:pt x="10" y="240"/>
                    <a:pt x="14" y="239"/>
                    <a:pt x="13" y="232"/>
                  </a:cubicBezTo>
                  <a:cubicBezTo>
                    <a:pt x="0" y="223"/>
                    <a:pt x="21" y="209"/>
                    <a:pt x="21" y="20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4" y="94"/>
                    <a:pt x="227" y="101"/>
                    <a:pt x="229" y="104"/>
                  </a:cubicBezTo>
                  <a:cubicBezTo>
                    <a:pt x="229" y="108"/>
                    <a:pt x="235" y="114"/>
                    <a:pt x="237" y="119"/>
                  </a:cubicBezTo>
                  <a:cubicBezTo>
                    <a:pt x="243" y="136"/>
                    <a:pt x="249" y="158"/>
                    <a:pt x="267" y="168"/>
                  </a:cubicBezTo>
                  <a:cubicBezTo>
                    <a:pt x="270" y="170"/>
                    <a:pt x="275" y="170"/>
                    <a:pt x="278" y="171"/>
                  </a:cubicBezTo>
                  <a:cubicBezTo>
                    <a:pt x="285" y="175"/>
                    <a:pt x="289" y="181"/>
                    <a:pt x="297" y="184"/>
                  </a:cubicBezTo>
                  <a:cubicBezTo>
                    <a:pt x="303" y="187"/>
                    <a:pt x="317" y="186"/>
                    <a:pt x="319" y="189"/>
                  </a:cubicBezTo>
                  <a:cubicBezTo>
                    <a:pt x="319" y="194"/>
                    <a:pt x="317" y="201"/>
                    <a:pt x="319" y="206"/>
                  </a:cubicBezTo>
                  <a:cubicBezTo>
                    <a:pt x="321" y="209"/>
                    <a:pt x="327" y="211"/>
                    <a:pt x="330" y="213"/>
                  </a:cubicBezTo>
                  <a:cubicBezTo>
                    <a:pt x="338" y="217"/>
                    <a:pt x="339" y="223"/>
                    <a:pt x="345" y="228"/>
                  </a:cubicBezTo>
                  <a:cubicBezTo>
                    <a:pt x="351" y="234"/>
                    <a:pt x="350" y="239"/>
                    <a:pt x="350" y="247"/>
                  </a:cubicBezTo>
                  <a:cubicBezTo>
                    <a:pt x="351" y="251"/>
                    <a:pt x="352" y="255"/>
                    <a:pt x="354" y="258"/>
                  </a:cubicBezTo>
                  <a:cubicBezTo>
                    <a:pt x="356" y="264"/>
                    <a:pt x="356" y="269"/>
                    <a:pt x="360" y="274"/>
                  </a:cubicBezTo>
                  <a:cubicBezTo>
                    <a:pt x="361" y="275"/>
                    <a:pt x="362" y="278"/>
                    <a:pt x="363" y="280"/>
                  </a:cubicBezTo>
                  <a:cubicBezTo>
                    <a:pt x="364" y="281"/>
                    <a:pt x="366" y="285"/>
                    <a:pt x="367" y="286"/>
                  </a:cubicBezTo>
                  <a:cubicBezTo>
                    <a:pt x="367" y="286"/>
                    <a:pt x="368" y="288"/>
                    <a:pt x="369" y="289"/>
                  </a:cubicBezTo>
                  <a:cubicBezTo>
                    <a:pt x="369" y="289"/>
                    <a:pt x="369" y="289"/>
                    <a:pt x="369" y="289"/>
                  </a:cubicBezTo>
                  <a:cubicBezTo>
                    <a:pt x="366" y="290"/>
                    <a:pt x="363" y="292"/>
                    <a:pt x="363" y="294"/>
                  </a:cubicBezTo>
                  <a:cubicBezTo>
                    <a:pt x="357" y="306"/>
                    <a:pt x="346" y="295"/>
                    <a:pt x="339" y="297"/>
                  </a:cubicBezTo>
                  <a:cubicBezTo>
                    <a:pt x="339" y="303"/>
                    <a:pt x="361" y="305"/>
                    <a:pt x="361" y="304"/>
                  </a:cubicBezTo>
                  <a:cubicBezTo>
                    <a:pt x="366" y="296"/>
                    <a:pt x="370" y="303"/>
                    <a:pt x="376" y="303"/>
                  </a:cubicBezTo>
                  <a:cubicBezTo>
                    <a:pt x="384" y="304"/>
                    <a:pt x="380" y="308"/>
                    <a:pt x="382" y="313"/>
                  </a:cubicBezTo>
                  <a:cubicBezTo>
                    <a:pt x="383" y="318"/>
                    <a:pt x="379" y="317"/>
                    <a:pt x="377" y="318"/>
                  </a:cubicBezTo>
                  <a:cubicBezTo>
                    <a:pt x="379" y="321"/>
                    <a:pt x="387" y="335"/>
                    <a:pt x="387" y="338"/>
                  </a:cubicBezTo>
                  <a:cubicBezTo>
                    <a:pt x="385" y="338"/>
                    <a:pt x="377" y="333"/>
                    <a:pt x="374" y="332"/>
                  </a:cubicBezTo>
                  <a:cubicBezTo>
                    <a:pt x="366" y="329"/>
                    <a:pt x="371" y="323"/>
                    <a:pt x="362" y="327"/>
                  </a:cubicBezTo>
                  <a:cubicBezTo>
                    <a:pt x="362" y="330"/>
                    <a:pt x="371" y="336"/>
                    <a:pt x="368" y="338"/>
                  </a:cubicBezTo>
                  <a:cubicBezTo>
                    <a:pt x="366" y="340"/>
                    <a:pt x="358" y="333"/>
                    <a:pt x="356" y="333"/>
                  </a:cubicBezTo>
                  <a:cubicBezTo>
                    <a:pt x="356" y="335"/>
                    <a:pt x="359" y="340"/>
                    <a:pt x="361" y="342"/>
                  </a:cubicBezTo>
                  <a:cubicBezTo>
                    <a:pt x="364" y="342"/>
                    <a:pt x="367" y="347"/>
                    <a:pt x="371" y="344"/>
                  </a:cubicBezTo>
                  <a:cubicBezTo>
                    <a:pt x="372" y="344"/>
                    <a:pt x="376" y="337"/>
                    <a:pt x="374" y="344"/>
                  </a:cubicBezTo>
                  <a:cubicBezTo>
                    <a:pt x="373" y="350"/>
                    <a:pt x="384" y="343"/>
                    <a:pt x="384" y="353"/>
                  </a:cubicBezTo>
                  <a:cubicBezTo>
                    <a:pt x="385" y="359"/>
                    <a:pt x="380" y="359"/>
                    <a:pt x="380" y="362"/>
                  </a:cubicBezTo>
                  <a:cubicBezTo>
                    <a:pt x="380" y="366"/>
                    <a:pt x="380" y="367"/>
                    <a:pt x="378" y="363"/>
                  </a:cubicBezTo>
                  <a:cubicBezTo>
                    <a:pt x="377" y="361"/>
                    <a:pt x="376" y="358"/>
                    <a:pt x="374" y="357"/>
                  </a:cubicBezTo>
                  <a:cubicBezTo>
                    <a:pt x="373" y="356"/>
                    <a:pt x="371" y="363"/>
                    <a:pt x="371" y="359"/>
                  </a:cubicBezTo>
                  <a:cubicBezTo>
                    <a:pt x="371" y="353"/>
                    <a:pt x="371" y="356"/>
                    <a:pt x="368" y="353"/>
                  </a:cubicBezTo>
                  <a:cubicBezTo>
                    <a:pt x="366" y="351"/>
                    <a:pt x="368" y="347"/>
                    <a:pt x="363" y="350"/>
                  </a:cubicBezTo>
                  <a:cubicBezTo>
                    <a:pt x="359" y="353"/>
                    <a:pt x="355" y="352"/>
                    <a:pt x="350" y="348"/>
                  </a:cubicBezTo>
                  <a:cubicBezTo>
                    <a:pt x="350" y="351"/>
                    <a:pt x="354" y="354"/>
                    <a:pt x="357" y="353"/>
                  </a:cubicBezTo>
                  <a:cubicBezTo>
                    <a:pt x="361" y="352"/>
                    <a:pt x="358" y="354"/>
                    <a:pt x="361" y="357"/>
                  </a:cubicBezTo>
                  <a:cubicBezTo>
                    <a:pt x="362" y="359"/>
                    <a:pt x="363" y="359"/>
                    <a:pt x="363" y="361"/>
                  </a:cubicBezTo>
                  <a:cubicBezTo>
                    <a:pt x="360" y="373"/>
                    <a:pt x="343" y="373"/>
                    <a:pt x="352" y="364"/>
                  </a:cubicBezTo>
                  <a:cubicBezTo>
                    <a:pt x="355" y="362"/>
                    <a:pt x="345" y="362"/>
                    <a:pt x="345" y="364"/>
                  </a:cubicBezTo>
                  <a:cubicBezTo>
                    <a:pt x="343" y="369"/>
                    <a:pt x="343" y="365"/>
                    <a:pt x="340" y="363"/>
                  </a:cubicBezTo>
                  <a:cubicBezTo>
                    <a:pt x="335" y="360"/>
                    <a:pt x="339" y="360"/>
                    <a:pt x="339" y="356"/>
                  </a:cubicBezTo>
                  <a:cubicBezTo>
                    <a:pt x="339" y="354"/>
                    <a:pt x="337" y="344"/>
                    <a:pt x="336" y="352"/>
                  </a:cubicBezTo>
                  <a:cubicBezTo>
                    <a:pt x="336" y="359"/>
                    <a:pt x="333" y="356"/>
                    <a:pt x="333" y="359"/>
                  </a:cubicBezTo>
                  <a:cubicBezTo>
                    <a:pt x="333" y="362"/>
                    <a:pt x="334" y="365"/>
                    <a:pt x="330" y="361"/>
                  </a:cubicBezTo>
                  <a:cubicBezTo>
                    <a:pt x="329" y="360"/>
                    <a:pt x="319" y="349"/>
                    <a:pt x="320" y="354"/>
                  </a:cubicBezTo>
                  <a:cubicBezTo>
                    <a:pt x="322" y="359"/>
                    <a:pt x="316" y="355"/>
                    <a:pt x="315" y="354"/>
                  </a:cubicBezTo>
                  <a:cubicBezTo>
                    <a:pt x="315" y="360"/>
                    <a:pt x="320" y="359"/>
                    <a:pt x="324" y="360"/>
                  </a:cubicBezTo>
                  <a:cubicBezTo>
                    <a:pt x="329" y="362"/>
                    <a:pt x="323" y="367"/>
                    <a:pt x="327" y="366"/>
                  </a:cubicBezTo>
                  <a:cubicBezTo>
                    <a:pt x="336" y="366"/>
                    <a:pt x="330" y="382"/>
                    <a:pt x="339" y="381"/>
                  </a:cubicBezTo>
                  <a:cubicBezTo>
                    <a:pt x="351" y="380"/>
                    <a:pt x="351" y="380"/>
                    <a:pt x="351" y="380"/>
                  </a:cubicBezTo>
                  <a:cubicBezTo>
                    <a:pt x="352" y="380"/>
                    <a:pt x="351" y="387"/>
                    <a:pt x="351" y="388"/>
                  </a:cubicBezTo>
                  <a:cubicBezTo>
                    <a:pt x="352" y="391"/>
                    <a:pt x="344" y="389"/>
                    <a:pt x="344" y="389"/>
                  </a:cubicBezTo>
                  <a:cubicBezTo>
                    <a:pt x="343" y="391"/>
                    <a:pt x="339" y="398"/>
                    <a:pt x="342" y="398"/>
                  </a:cubicBezTo>
                  <a:cubicBezTo>
                    <a:pt x="345" y="398"/>
                    <a:pt x="338" y="408"/>
                    <a:pt x="338" y="411"/>
                  </a:cubicBezTo>
                  <a:cubicBezTo>
                    <a:pt x="338" y="416"/>
                    <a:pt x="331" y="416"/>
                    <a:pt x="327" y="413"/>
                  </a:cubicBezTo>
                  <a:cubicBezTo>
                    <a:pt x="325" y="411"/>
                    <a:pt x="323" y="409"/>
                    <a:pt x="321" y="409"/>
                  </a:cubicBezTo>
                  <a:cubicBezTo>
                    <a:pt x="312" y="409"/>
                    <a:pt x="314" y="404"/>
                    <a:pt x="314" y="396"/>
                  </a:cubicBezTo>
                  <a:cubicBezTo>
                    <a:pt x="314" y="385"/>
                    <a:pt x="313" y="385"/>
                    <a:pt x="303" y="381"/>
                  </a:cubicBezTo>
                  <a:cubicBezTo>
                    <a:pt x="295" y="377"/>
                    <a:pt x="292" y="368"/>
                    <a:pt x="283" y="367"/>
                  </a:cubicBezTo>
                  <a:cubicBezTo>
                    <a:pt x="282" y="367"/>
                    <a:pt x="272" y="361"/>
                    <a:pt x="272" y="363"/>
                  </a:cubicBezTo>
                  <a:cubicBezTo>
                    <a:pt x="272" y="365"/>
                    <a:pt x="274" y="369"/>
                    <a:pt x="276" y="370"/>
                  </a:cubicBezTo>
                  <a:cubicBezTo>
                    <a:pt x="280" y="370"/>
                    <a:pt x="293" y="383"/>
                    <a:pt x="296" y="387"/>
                  </a:cubicBezTo>
                  <a:cubicBezTo>
                    <a:pt x="297" y="389"/>
                    <a:pt x="304" y="392"/>
                    <a:pt x="305" y="393"/>
                  </a:cubicBezTo>
                  <a:cubicBezTo>
                    <a:pt x="305" y="397"/>
                    <a:pt x="302" y="400"/>
                    <a:pt x="303" y="404"/>
                  </a:cubicBezTo>
                  <a:cubicBezTo>
                    <a:pt x="304" y="405"/>
                    <a:pt x="307" y="408"/>
                    <a:pt x="307" y="409"/>
                  </a:cubicBezTo>
                  <a:cubicBezTo>
                    <a:pt x="309" y="410"/>
                    <a:pt x="305" y="415"/>
                    <a:pt x="305" y="416"/>
                  </a:cubicBezTo>
                  <a:cubicBezTo>
                    <a:pt x="307" y="416"/>
                    <a:pt x="308" y="417"/>
                    <a:pt x="310" y="416"/>
                  </a:cubicBezTo>
                  <a:cubicBezTo>
                    <a:pt x="311" y="416"/>
                    <a:pt x="313" y="415"/>
                    <a:pt x="313" y="416"/>
                  </a:cubicBezTo>
                  <a:cubicBezTo>
                    <a:pt x="314" y="420"/>
                    <a:pt x="312" y="421"/>
                    <a:pt x="316" y="424"/>
                  </a:cubicBezTo>
                  <a:cubicBezTo>
                    <a:pt x="324" y="428"/>
                    <a:pt x="331" y="436"/>
                    <a:pt x="338" y="427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24"/>
                    <a:pt x="339" y="431"/>
                    <a:pt x="341" y="431"/>
                  </a:cubicBezTo>
                  <a:cubicBezTo>
                    <a:pt x="341" y="434"/>
                    <a:pt x="333" y="437"/>
                    <a:pt x="331" y="439"/>
                  </a:cubicBezTo>
                  <a:cubicBezTo>
                    <a:pt x="327" y="442"/>
                    <a:pt x="325" y="453"/>
                    <a:pt x="321" y="453"/>
                  </a:cubicBezTo>
                  <a:cubicBezTo>
                    <a:pt x="318" y="454"/>
                    <a:pt x="315" y="452"/>
                    <a:pt x="314" y="456"/>
                  </a:cubicBezTo>
                  <a:cubicBezTo>
                    <a:pt x="312" y="462"/>
                    <a:pt x="309" y="464"/>
                    <a:pt x="306" y="457"/>
                  </a:cubicBezTo>
                  <a:cubicBezTo>
                    <a:pt x="304" y="454"/>
                    <a:pt x="309" y="444"/>
                    <a:pt x="311" y="441"/>
                  </a:cubicBezTo>
                  <a:cubicBezTo>
                    <a:pt x="314" y="438"/>
                    <a:pt x="307" y="440"/>
                    <a:pt x="304" y="440"/>
                  </a:cubicBezTo>
                  <a:cubicBezTo>
                    <a:pt x="299" y="439"/>
                    <a:pt x="297" y="435"/>
                    <a:pt x="297" y="441"/>
                  </a:cubicBezTo>
                  <a:cubicBezTo>
                    <a:pt x="297" y="444"/>
                    <a:pt x="297" y="447"/>
                    <a:pt x="297" y="450"/>
                  </a:cubicBezTo>
                  <a:cubicBezTo>
                    <a:pt x="297" y="454"/>
                    <a:pt x="289" y="453"/>
                    <a:pt x="286" y="453"/>
                  </a:cubicBezTo>
                  <a:cubicBezTo>
                    <a:pt x="282" y="453"/>
                    <a:pt x="284" y="451"/>
                    <a:pt x="283" y="449"/>
                  </a:cubicBezTo>
                  <a:cubicBezTo>
                    <a:pt x="279" y="451"/>
                    <a:pt x="283" y="458"/>
                    <a:pt x="274" y="456"/>
                  </a:cubicBezTo>
                  <a:cubicBezTo>
                    <a:pt x="274" y="449"/>
                    <a:pt x="272" y="440"/>
                    <a:pt x="273" y="435"/>
                  </a:cubicBezTo>
                  <a:cubicBezTo>
                    <a:pt x="281" y="433"/>
                    <a:pt x="276" y="428"/>
                    <a:pt x="277" y="424"/>
                  </a:cubicBezTo>
                  <a:cubicBezTo>
                    <a:pt x="279" y="420"/>
                    <a:pt x="281" y="417"/>
                    <a:pt x="283" y="413"/>
                  </a:cubicBezTo>
                  <a:cubicBezTo>
                    <a:pt x="286" y="409"/>
                    <a:pt x="286" y="407"/>
                    <a:pt x="286" y="403"/>
                  </a:cubicBezTo>
                  <a:cubicBezTo>
                    <a:pt x="285" y="403"/>
                    <a:pt x="284" y="408"/>
                    <a:pt x="283" y="409"/>
                  </a:cubicBezTo>
                  <a:cubicBezTo>
                    <a:pt x="283" y="410"/>
                    <a:pt x="281" y="412"/>
                    <a:pt x="280" y="412"/>
                  </a:cubicBezTo>
                  <a:cubicBezTo>
                    <a:pt x="278" y="415"/>
                    <a:pt x="273" y="417"/>
                    <a:pt x="275" y="420"/>
                  </a:cubicBezTo>
                  <a:cubicBezTo>
                    <a:pt x="276" y="423"/>
                    <a:pt x="273" y="427"/>
                    <a:pt x="270" y="428"/>
                  </a:cubicBezTo>
                  <a:cubicBezTo>
                    <a:pt x="271" y="428"/>
                    <a:pt x="270" y="429"/>
                    <a:pt x="269" y="429"/>
                  </a:cubicBezTo>
                  <a:cubicBezTo>
                    <a:pt x="269" y="430"/>
                    <a:pt x="268" y="430"/>
                    <a:pt x="267" y="431"/>
                  </a:cubicBezTo>
                  <a:cubicBezTo>
                    <a:pt x="265" y="431"/>
                    <a:pt x="263" y="434"/>
                    <a:pt x="261" y="433"/>
                  </a:cubicBezTo>
                  <a:cubicBezTo>
                    <a:pt x="261" y="432"/>
                    <a:pt x="261" y="429"/>
                    <a:pt x="261" y="427"/>
                  </a:cubicBezTo>
                  <a:cubicBezTo>
                    <a:pt x="260" y="425"/>
                    <a:pt x="260" y="423"/>
                    <a:pt x="260" y="421"/>
                  </a:cubicBezTo>
                  <a:cubicBezTo>
                    <a:pt x="259" y="421"/>
                    <a:pt x="259" y="421"/>
                    <a:pt x="259" y="421"/>
                  </a:cubicBezTo>
                  <a:cubicBezTo>
                    <a:pt x="257" y="421"/>
                    <a:pt x="252" y="423"/>
                    <a:pt x="250" y="423"/>
                  </a:cubicBezTo>
                  <a:cubicBezTo>
                    <a:pt x="250" y="423"/>
                    <a:pt x="250" y="423"/>
                    <a:pt x="250" y="423"/>
                  </a:cubicBezTo>
                  <a:cubicBezTo>
                    <a:pt x="250" y="303"/>
                    <a:pt x="250" y="303"/>
                    <a:pt x="250" y="303"/>
                  </a:cubicBezTo>
                  <a:cubicBezTo>
                    <a:pt x="130" y="303"/>
                    <a:pt x="130" y="303"/>
                    <a:pt x="130" y="303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83" y="430"/>
                    <a:pt x="183" y="430"/>
                    <a:pt x="183" y="430"/>
                  </a:cubicBezTo>
                  <a:cubicBezTo>
                    <a:pt x="178" y="433"/>
                    <a:pt x="174" y="433"/>
                    <a:pt x="170" y="429"/>
                  </a:cubicBezTo>
                  <a:cubicBezTo>
                    <a:pt x="167" y="426"/>
                    <a:pt x="162" y="426"/>
                    <a:pt x="158" y="427"/>
                  </a:cubicBezTo>
                  <a:cubicBezTo>
                    <a:pt x="155" y="428"/>
                    <a:pt x="152" y="430"/>
                    <a:pt x="149" y="431"/>
                  </a:cubicBezTo>
                  <a:cubicBezTo>
                    <a:pt x="147" y="432"/>
                    <a:pt x="145" y="433"/>
                    <a:pt x="143" y="434"/>
                  </a:cubicBezTo>
                  <a:cubicBezTo>
                    <a:pt x="141" y="435"/>
                    <a:pt x="139" y="438"/>
                    <a:pt x="137" y="439"/>
                  </a:cubicBezTo>
                  <a:cubicBezTo>
                    <a:pt x="137" y="440"/>
                    <a:pt x="136" y="440"/>
                    <a:pt x="135" y="44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 dirty="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7" name="Freeform 17">
              <a:extLst>
                <a:ext uri="{FF2B5EF4-FFF2-40B4-BE49-F238E27FC236}">
                  <a16:creationId xmlns:a16="http://schemas.microsoft.com/office/drawing/2014/main" id="{D49F1F1D-D884-AC4C-B3EA-46561B08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187" y="2437681"/>
              <a:ext cx="821134" cy="1240261"/>
            </a:xfrm>
            <a:custGeom>
              <a:avLst/>
              <a:gdLst>
                <a:gd name="T0" fmla="*/ 144 w 307"/>
                <a:gd name="T1" fmla="*/ 8 h 454"/>
                <a:gd name="T2" fmla="*/ 104 w 307"/>
                <a:gd name="T3" fmla="*/ 12 h 454"/>
                <a:gd name="T4" fmla="*/ 89 w 307"/>
                <a:gd name="T5" fmla="*/ 31 h 454"/>
                <a:gd name="T6" fmla="*/ 37 w 307"/>
                <a:gd name="T7" fmla="*/ 91 h 454"/>
                <a:gd name="T8" fmla="*/ 10 w 307"/>
                <a:gd name="T9" fmla="*/ 108 h 454"/>
                <a:gd name="T10" fmla="*/ 9 w 307"/>
                <a:gd name="T11" fmla="*/ 117 h 454"/>
                <a:gd name="T12" fmla="*/ 29 w 307"/>
                <a:gd name="T13" fmla="*/ 158 h 454"/>
                <a:gd name="T14" fmla="*/ 86 w 307"/>
                <a:gd name="T15" fmla="*/ 208 h 454"/>
                <a:gd name="T16" fmla="*/ 114 w 307"/>
                <a:gd name="T17" fmla="*/ 288 h 454"/>
                <a:gd name="T18" fmla="*/ 93 w 307"/>
                <a:gd name="T19" fmla="*/ 377 h 454"/>
                <a:gd name="T20" fmla="*/ 96 w 307"/>
                <a:gd name="T21" fmla="*/ 415 h 454"/>
                <a:gd name="T22" fmla="*/ 111 w 307"/>
                <a:gd name="T23" fmla="*/ 415 h 454"/>
                <a:gd name="T24" fmla="*/ 121 w 307"/>
                <a:gd name="T25" fmla="*/ 410 h 454"/>
                <a:gd name="T26" fmla="*/ 155 w 307"/>
                <a:gd name="T27" fmla="*/ 450 h 454"/>
                <a:gd name="T28" fmla="*/ 216 w 307"/>
                <a:gd name="T29" fmla="*/ 447 h 454"/>
                <a:gd name="T30" fmla="*/ 194 w 307"/>
                <a:gd name="T31" fmla="*/ 438 h 454"/>
                <a:gd name="T32" fmla="*/ 208 w 307"/>
                <a:gd name="T33" fmla="*/ 404 h 454"/>
                <a:gd name="T34" fmla="*/ 230 w 307"/>
                <a:gd name="T35" fmla="*/ 375 h 454"/>
                <a:gd name="T36" fmla="*/ 238 w 307"/>
                <a:gd name="T37" fmla="*/ 344 h 454"/>
                <a:gd name="T38" fmla="*/ 216 w 307"/>
                <a:gd name="T39" fmla="*/ 339 h 454"/>
                <a:gd name="T40" fmla="*/ 215 w 307"/>
                <a:gd name="T41" fmla="*/ 356 h 454"/>
                <a:gd name="T42" fmla="*/ 213 w 307"/>
                <a:gd name="T43" fmla="*/ 354 h 454"/>
                <a:gd name="T44" fmla="*/ 210 w 307"/>
                <a:gd name="T45" fmla="*/ 352 h 454"/>
                <a:gd name="T46" fmla="*/ 209 w 307"/>
                <a:gd name="T47" fmla="*/ 337 h 454"/>
                <a:gd name="T48" fmla="*/ 219 w 307"/>
                <a:gd name="T49" fmla="*/ 330 h 454"/>
                <a:gd name="T50" fmla="*/ 210 w 307"/>
                <a:gd name="T51" fmla="*/ 315 h 454"/>
                <a:gd name="T52" fmla="*/ 217 w 307"/>
                <a:gd name="T53" fmla="*/ 307 h 454"/>
                <a:gd name="T54" fmla="*/ 236 w 307"/>
                <a:gd name="T55" fmla="*/ 289 h 454"/>
                <a:gd name="T56" fmla="*/ 223 w 307"/>
                <a:gd name="T57" fmla="*/ 278 h 454"/>
                <a:gd name="T58" fmla="*/ 203 w 307"/>
                <a:gd name="T59" fmla="*/ 273 h 454"/>
                <a:gd name="T60" fmla="*/ 196 w 307"/>
                <a:gd name="T61" fmla="*/ 255 h 454"/>
                <a:gd name="T62" fmla="*/ 177 w 307"/>
                <a:gd name="T63" fmla="*/ 248 h 454"/>
                <a:gd name="T64" fmla="*/ 177 w 307"/>
                <a:gd name="T65" fmla="*/ 244 h 454"/>
                <a:gd name="T66" fmla="*/ 193 w 307"/>
                <a:gd name="T67" fmla="*/ 249 h 454"/>
                <a:gd name="T68" fmla="*/ 212 w 307"/>
                <a:gd name="T69" fmla="*/ 257 h 454"/>
                <a:gd name="T70" fmla="*/ 249 w 307"/>
                <a:gd name="T71" fmla="*/ 285 h 454"/>
                <a:gd name="T72" fmla="*/ 259 w 307"/>
                <a:gd name="T73" fmla="*/ 272 h 454"/>
                <a:gd name="T74" fmla="*/ 251 w 307"/>
                <a:gd name="T75" fmla="*/ 234 h 454"/>
                <a:gd name="T76" fmla="*/ 238 w 307"/>
                <a:gd name="T77" fmla="*/ 213 h 454"/>
                <a:gd name="T78" fmla="*/ 222 w 307"/>
                <a:gd name="T79" fmla="*/ 204 h 454"/>
                <a:gd name="T80" fmla="*/ 184 w 307"/>
                <a:gd name="T81" fmla="*/ 181 h 454"/>
                <a:gd name="T82" fmla="*/ 166 w 307"/>
                <a:gd name="T83" fmla="*/ 145 h 454"/>
                <a:gd name="T84" fmla="*/ 184 w 307"/>
                <a:gd name="T85" fmla="*/ 149 h 454"/>
                <a:gd name="T86" fmla="*/ 218 w 307"/>
                <a:gd name="T87" fmla="*/ 193 h 454"/>
                <a:gd name="T88" fmla="*/ 242 w 307"/>
                <a:gd name="T89" fmla="*/ 215 h 454"/>
                <a:gd name="T90" fmla="*/ 264 w 307"/>
                <a:gd name="T91" fmla="*/ 231 h 454"/>
                <a:gd name="T92" fmla="*/ 277 w 307"/>
                <a:gd name="T93" fmla="*/ 211 h 454"/>
                <a:gd name="T94" fmla="*/ 289 w 307"/>
                <a:gd name="T95" fmla="*/ 216 h 454"/>
                <a:gd name="T96" fmla="*/ 288 w 307"/>
                <a:gd name="T97" fmla="*/ 174 h 454"/>
                <a:gd name="T98" fmla="*/ 245 w 307"/>
                <a:gd name="T99" fmla="*/ 153 h 454"/>
                <a:gd name="T100" fmla="*/ 219 w 307"/>
                <a:gd name="T101" fmla="*/ 137 h 454"/>
                <a:gd name="T102" fmla="*/ 255 w 307"/>
                <a:gd name="T103" fmla="*/ 138 h 454"/>
                <a:gd name="T104" fmla="*/ 274 w 307"/>
                <a:gd name="T105" fmla="*/ 148 h 454"/>
                <a:gd name="T106" fmla="*/ 285 w 307"/>
                <a:gd name="T107" fmla="*/ 132 h 454"/>
                <a:gd name="T108" fmla="*/ 271 w 307"/>
                <a:gd name="T109" fmla="*/ 104 h 454"/>
                <a:gd name="T110" fmla="*/ 253 w 307"/>
                <a:gd name="T111" fmla="*/ 71 h 454"/>
                <a:gd name="T112" fmla="*/ 232 w 307"/>
                <a:gd name="T113" fmla="*/ 68 h 454"/>
                <a:gd name="T114" fmla="*/ 209 w 307"/>
                <a:gd name="T115" fmla="*/ 74 h 454"/>
                <a:gd name="T116" fmla="*/ 212 w 307"/>
                <a:gd name="T117" fmla="*/ 43 h 454"/>
                <a:gd name="T118" fmla="*/ 205 w 307"/>
                <a:gd name="T119" fmla="*/ 26 h 454"/>
                <a:gd name="T120" fmla="*/ 182 w 307"/>
                <a:gd name="T121" fmla="*/ 30 h 454"/>
                <a:gd name="T122" fmla="*/ 176 w 307"/>
                <a:gd name="T123" fmla="*/ 47 h 454"/>
                <a:gd name="connsiteX0" fmla="*/ 5703 w 9790"/>
                <a:gd name="connsiteY0" fmla="*/ 507 h 10000"/>
                <a:gd name="connsiteX1" fmla="*/ 4856 w 9790"/>
                <a:gd name="connsiteY1" fmla="*/ 0 h 10000"/>
                <a:gd name="connsiteX2" fmla="*/ 4856 w 9790"/>
                <a:gd name="connsiteY2" fmla="*/ 0 h 10000"/>
                <a:gd name="connsiteX3" fmla="*/ 4563 w 9790"/>
                <a:gd name="connsiteY3" fmla="*/ 176 h 10000"/>
                <a:gd name="connsiteX4" fmla="*/ 4139 w 9790"/>
                <a:gd name="connsiteY4" fmla="*/ 154 h 10000"/>
                <a:gd name="connsiteX5" fmla="*/ 3748 w 9790"/>
                <a:gd name="connsiteY5" fmla="*/ 110 h 10000"/>
                <a:gd name="connsiteX6" fmla="*/ 3455 w 9790"/>
                <a:gd name="connsiteY6" fmla="*/ 198 h 10000"/>
                <a:gd name="connsiteX7" fmla="*/ 3260 w 9790"/>
                <a:gd name="connsiteY7" fmla="*/ 264 h 10000"/>
                <a:gd name="connsiteX8" fmla="*/ 3064 w 9790"/>
                <a:gd name="connsiteY8" fmla="*/ 374 h 10000"/>
                <a:gd name="connsiteX9" fmla="*/ 2999 w 9790"/>
                <a:gd name="connsiteY9" fmla="*/ 419 h 10000"/>
                <a:gd name="connsiteX10" fmla="*/ 2999 w 9790"/>
                <a:gd name="connsiteY10" fmla="*/ 419 h 10000"/>
                <a:gd name="connsiteX11" fmla="*/ 2771 w 9790"/>
                <a:gd name="connsiteY11" fmla="*/ 683 h 10000"/>
                <a:gd name="connsiteX12" fmla="*/ 2478 w 9790"/>
                <a:gd name="connsiteY12" fmla="*/ 991 h 10000"/>
                <a:gd name="connsiteX13" fmla="*/ 2054 w 9790"/>
                <a:gd name="connsiteY13" fmla="*/ 1079 h 10000"/>
                <a:gd name="connsiteX14" fmla="*/ 1370 w 9790"/>
                <a:gd name="connsiteY14" fmla="*/ 1586 h 10000"/>
                <a:gd name="connsiteX15" fmla="*/ 1077 w 9790"/>
                <a:gd name="connsiteY15" fmla="*/ 2004 h 10000"/>
                <a:gd name="connsiteX16" fmla="*/ 458 w 9790"/>
                <a:gd name="connsiteY16" fmla="*/ 2115 h 10000"/>
                <a:gd name="connsiteX17" fmla="*/ 426 w 9790"/>
                <a:gd name="connsiteY17" fmla="*/ 2115 h 10000"/>
                <a:gd name="connsiteX18" fmla="*/ 198 w 9790"/>
                <a:gd name="connsiteY18" fmla="*/ 2357 h 10000"/>
                <a:gd name="connsiteX19" fmla="*/ 198 w 9790"/>
                <a:gd name="connsiteY19" fmla="*/ 2379 h 10000"/>
                <a:gd name="connsiteX20" fmla="*/ 67 w 9790"/>
                <a:gd name="connsiteY20" fmla="*/ 2511 h 10000"/>
                <a:gd name="connsiteX21" fmla="*/ 67 w 9790"/>
                <a:gd name="connsiteY21" fmla="*/ 2511 h 10000"/>
                <a:gd name="connsiteX22" fmla="*/ 133 w 9790"/>
                <a:gd name="connsiteY22" fmla="*/ 2555 h 10000"/>
                <a:gd name="connsiteX23" fmla="*/ 165 w 9790"/>
                <a:gd name="connsiteY23" fmla="*/ 2577 h 10000"/>
                <a:gd name="connsiteX24" fmla="*/ 133 w 9790"/>
                <a:gd name="connsiteY24" fmla="*/ 2753 h 10000"/>
                <a:gd name="connsiteX25" fmla="*/ 133 w 9790"/>
                <a:gd name="connsiteY25" fmla="*/ 3172 h 10000"/>
                <a:gd name="connsiteX26" fmla="*/ 393 w 9790"/>
                <a:gd name="connsiteY26" fmla="*/ 3216 h 10000"/>
                <a:gd name="connsiteX27" fmla="*/ 817 w 9790"/>
                <a:gd name="connsiteY27" fmla="*/ 3480 h 10000"/>
                <a:gd name="connsiteX28" fmla="*/ 1175 w 9790"/>
                <a:gd name="connsiteY28" fmla="*/ 3590 h 10000"/>
                <a:gd name="connsiteX29" fmla="*/ 2120 w 9790"/>
                <a:gd name="connsiteY29" fmla="*/ 4141 h 10000"/>
                <a:gd name="connsiteX30" fmla="*/ 2217 w 9790"/>
                <a:gd name="connsiteY30" fmla="*/ 4229 h 10000"/>
                <a:gd name="connsiteX31" fmla="*/ 2673 w 9790"/>
                <a:gd name="connsiteY31" fmla="*/ 4581 h 10000"/>
                <a:gd name="connsiteX32" fmla="*/ 3064 w 9790"/>
                <a:gd name="connsiteY32" fmla="*/ 5308 h 10000"/>
                <a:gd name="connsiteX33" fmla="*/ 3129 w 9790"/>
                <a:gd name="connsiteY33" fmla="*/ 5595 h 10000"/>
                <a:gd name="connsiteX34" fmla="*/ 3357 w 9790"/>
                <a:gd name="connsiteY34" fmla="*/ 6035 h 10000"/>
                <a:gd name="connsiteX35" fmla="*/ 3585 w 9790"/>
                <a:gd name="connsiteY35" fmla="*/ 6344 h 10000"/>
                <a:gd name="connsiteX36" fmla="*/ 2934 w 9790"/>
                <a:gd name="connsiteY36" fmla="*/ 7753 h 10000"/>
                <a:gd name="connsiteX37" fmla="*/ 3032 w 9790"/>
                <a:gd name="connsiteY37" fmla="*/ 7974 h 10000"/>
                <a:gd name="connsiteX38" fmla="*/ 2869 w 9790"/>
                <a:gd name="connsiteY38" fmla="*/ 7996 h 10000"/>
                <a:gd name="connsiteX39" fmla="*/ 2901 w 9790"/>
                <a:gd name="connsiteY39" fmla="*/ 8304 h 10000"/>
                <a:gd name="connsiteX40" fmla="*/ 2836 w 9790"/>
                <a:gd name="connsiteY40" fmla="*/ 8546 h 10000"/>
                <a:gd name="connsiteX41" fmla="*/ 2836 w 9790"/>
                <a:gd name="connsiteY41" fmla="*/ 8855 h 10000"/>
                <a:gd name="connsiteX42" fmla="*/ 2966 w 9790"/>
                <a:gd name="connsiteY42" fmla="*/ 8987 h 10000"/>
                <a:gd name="connsiteX43" fmla="*/ 2999 w 9790"/>
                <a:gd name="connsiteY43" fmla="*/ 9141 h 10000"/>
                <a:gd name="connsiteX44" fmla="*/ 3325 w 9790"/>
                <a:gd name="connsiteY44" fmla="*/ 9383 h 10000"/>
                <a:gd name="connsiteX45" fmla="*/ 3325 w 9790"/>
                <a:gd name="connsiteY45" fmla="*/ 9383 h 10000"/>
                <a:gd name="connsiteX46" fmla="*/ 3422 w 9790"/>
                <a:gd name="connsiteY46" fmla="*/ 9163 h 10000"/>
                <a:gd name="connsiteX47" fmla="*/ 3488 w 9790"/>
                <a:gd name="connsiteY47" fmla="*/ 9141 h 10000"/>
                <a:gd name="connsiteX48" fmla="*/ 3553 w 9790"/>
                <a:gd name="connsiteY48" fmla="*/ 9119 h 10000"/>
                <a:gd name="connsiteX49" fmla="*/ 3683 w 9790"/>
                <a:gd name="connsiteY49" fmla="*/ 9097 h 10000"/>
                <a:gd name="connsiteX50" fmla="*/ 3748 w 9790"/>
                <a:gd name="connsiteY50" fmla="*/ 9075 h 10000"/>
                <a:gd name="connsiteX51" fmla="*/ 3813 w 9790"/>
                <a:gd name="connsiteY51" fmla="*/ 9031 h 10000"/>
                <a:gd name="connsiteX52" fmla="*/ 3944 w 9790"/>
                <a:gd name="connsiteY52" fmla="*/ 8921 h 10000"/>
                <a:gd name="connsiteX53" fmla="*/ 4693 w 9790"/>
                <a:gd name="connsiteY53" fmla="*/ 8921 h 10000"/>
                <a:gd name="connsiteX54" fmla="*/ 4660 w 9790"/>
                <a:gd name="connsiteY54" fmla="*/ 9736 h 10000"/>
                <a:gd name="connsiteX55" fmla="*/ 4921 w 9790"/>
                <a:gd name="connsiteY55" fmla="*/ 9912 h 10000"/>
                <a:gd name="connsiteX56" fmla="*/ 6354 w 9790"/>
                <a:gd name="connsiteY56" fmla="*/ 9912 h 10000"/>
                <a:gd name="connsiteX57" fmla="*/ 6875 w 9790"/>
                <a:gd name="connsiteY57" fmla="*/ 10000 h 10000"/>
                <a:gd name="connsiteX58" fmla="*/ 6875 w 9790"/>
                <a:gd name="connsiteY58" fmla="*/ 10000 h 10000"/>
                <a:gd name="connsiteX59" fmla="*/ 6908 w 9790"/>
                <a:gd name="connsiteY59" fmla="*/ 9846 h 10000"/>
                <a:gd name="connsiteX60" fmla="*/ 6875 w 9790"/>
                <a:gd name="connsiteY60" fmla="*/ 9846 h 10000"/>
                <a:gd name="connsiteX61" fmla="*/ 6875 w 9790"/>
                <a:gd name="connsiteY61" fmla="*/ 9846 h 10000"/>
                <a:gd name="connsiteX62" fmla="*/ 6484 w 9790"/>
                <a:gd name="connsiteY62" fmla="*/ 9824 h 10000"/>
                <a:gd name="connsiteX63" fmla="*/ 6191 w 9790"/>
                <a:gd name="connsiteY63" fmla="*/ 9648 h 10000"/>
                <a:gd name="connsiteX64" fmla="*/ 6224 w 9790"/>
                <a:gd name="connsiteY64" fmla="*/ 9317 h 10000"/>
                <a:gd name="connsiteX65" fmla="*/ 6126 w 9790"/>
                <a:gd name="connsiteY65" fmla="*/ 9009 h 10000"/>
                <a:gd name="connsiteX66" fmla="*/ 6289 w 9790"/>
                <a:gd name="connsiteY66" fmla="*/ 9031 h 10000"/>
                <a:gd name="connsiteX67" fmla="*/ 6647 w 9790"/>
                <a:gd name="connsiteY67" fmla="*/ 8899 h 10000"/>
                <a:gd name="connsiteX68" fmla="*/ 6908 w 9790"/>
                <a:gd name="connsiteY68" fmla="*/ 8700 h 10000"/>
                <a:gd name="connsiteX69" fmla="*/ 6940 w 9790"/>
                <a:gd name="connsiteY69" fmla="*/ 8568 h 10000"/>
                <a:gd name="connsiteX70" fmla="*/ 7364 w 9790"/>
                <a:gd name="connsiteY70" fmla="*/ 8260 h 10000"/>
                <a:gd name="connsiteX71" fmla="*/ 7527 w 9790"/>
                <a:gd name="connsiteY71" fmla="*/ 7974 h 10000"/>
                <a:gd name="connsiteX72" fmla="*/ 7657 w 9790"/>
                <a:gd name="connsiteY72" fmla="*/ 7687 h 10000"/>
                <a:gd name="connsiteX73" fmla="*/ 7624 w 9790"/>
                <a:gd name="connsiteY73" fmla="*/ 7665 h 10000"/>
                <a:gd name="connsiteX74" fmla="*/ 7624 w 9790"/>
                <a:gd name="connsiteY74" fmla="*/ 7577 h 10000"/>
                <a:gd name="connsiteX75" fmla="*/ 7559 w 9790"/>
                <a:gd name="connsiteY75" fmla="*/ 7467 h 10000"/>
                <a:gd name="connsiteX76" fmla="*/ 7462 w 9790"/>
                <a:gd name="connsiteY76" fmla="*/ 7555 h 10000"/>
                <a:gd name="connsiteX77" fmla="*/ 7168 w 9790"/>
                <a:gd name="connsiteY77" fmla="*/ 7489 h 10000"/>
                <a:gd name="connsiteX78" fmla="*/ 6908 w 9790"/>
                <a:gd name="connsiteY78" fmla="*/ 7467 h 10000"/>
                <a:gd name="connsiteX79" fmla="*/ 6810 w 9790"/>
                <a:gd name="connsiteY79" fmla="*/ 7621 h 10000"/>
                <a:gd name="connsiteX80" fmla="*/ 6875 w 9790"/>
                <a:gd name="connsiteY80" fmla="*/ 7775 h 10000"/>
                <a:gd name="connsiteX81" fmla="*/ 6875 w 9790"/>
                <a:gd name="connsiteY81" fmla="*/ 7819 h 10000"/>
                <a:gd name="connsiteX82" fmla="*/ 6875 w 9790"/>
                <a:gd name="connsiteY82" fmla="*/ 7841 h 10000"/>
                <a:gd name="connsiteX83" fmla="*/ 6843 w 9790"/>
                <a:gd name="connsiteY83" fmla="*/ 7819 h 10000"/>
                <a:gd name="connsiteX84" fmla="*/ 6810 w 9790"/>
                <a:gd name="connsiteY84" fmla="*/ 7797 h 10000"/>
                <a:gd name="connsiteX85" fmla="*/ 6810 w 9790"/>
                <a:gd name="connsiteY85" fmla="*/ 7797 h 10000"/>
                <a:gd name="connsiteX86" fmla="*/ 6810 w 9790"/>
                <a:gd name="connsiteY86" fmla="*/ 7797 h 10000"/>
                <a:gd name="connsiteX87" fmla="*/ 6778 w 9790"/>
                <a:gd name="connsiteY87" fmla="*/ 7775 h 10000"/>
                <a:gd name="connsiteX88" fmla="*/ 6778 w 9790"/>
                <a:gd name="connsiteY88" fmla="*/ 7775 h 10000"/>
                <a:gd name="connsiteX89" fmla="*/ 6745 w 9790"/>
                <a:gd name="connsiteY89" fmla="*/ 7775 h 10000"/>
                <a:gd name="connsiteX90" fmla="*/ 6712 w 9790"/>
                <a:gd name="connsiteY90" fmla="*/ 7753 h 10000"/>
                <a:gd name="connsiteX91" fmla="*/ 6680 w 9790"/>
                <a:gd name="connsiteY91" fmla="*/ 7731 h 10000"/>
                <a:gd name="connsiteX92" fmla="*/ 6550 w 9790"/>
                <a:gd name="connsiteY92" fmla="*/ 7731 h 10000"/>
                <a:gd name="connsiteX93" fmla="*/ 6647 w 9790"/>
                <a:gd name="connsiteY93" fmla="*/ 7643 h 10000"/>
                <a:gd name="connsiteX94" fmla="*/ 6680 w 9790"/>
                <a:gd name="connsiteY94" fmla="*/ 7423 h 10000"/>
                <a:gd name="connsiteX95" fmla="*/ 6582 w 9790"/>
                <a:gd name="connsiteY95" fmla="*/ 7291 h 10000"/>
                <a:gd name="connsiteX96" fmla="*/ 6745 w 9790"/>
                <a:gd name="connsiteY96" fmla="*/ 7225 h 10000"/>
                <a:gd name="connsiteX97" fmla="*/ 6778 w 9790"/>
                <a:gd name="connsiteY97" fmla="*/ 7203 h 10000"/>
                <a:gd name="connsiteX98" fmla="*/ 7006 w 9790"/>
                <a:gd name="connsiteY98" fmla="*/ 7269 h 10000"/>
                <a:gd name="connsiteX99" fmla="*/ 6973 w 9790"/>
                <a:gd name="connsiteY99" fmla="*/ 7137 h 10000"/>
                <a:gd name="connsiteX100" fmla="*/ 6908 w 9790"/>
                <a:gd name="connsiteY100" fmla="*/ 7070 h 10000"/>
                <a:gd name="connsiteX101" fmla="*/ 6908 w 9790"/>
                <a:gd name="connsiteY101" fmla="*/ 6982 h 10000"/>
                <a:gd name="connsiteX102" fmla="*/ 6712 w 9790"/>
                <a:gd name="connsiteY102" fmla="*/ 6938 h 10000"/>
                <a:gd name="connsiteX103" fmla="*/ 6322 w 9790"/>
                <a:gd name="connsiteY103" fmla="*/ 6982 h 10000"/>
                <a:gd name="connsiteX104" fmla="*/ 6550 w 9790"/>
                <a:gd name="connsiteY104" fmla="*/ 6828 h 10000"/>
                <a:gd name="connsiteX105" fmla="*/ 6712 w 9790"/>
                <a:gd name="connsiteY105" fmla="*/ 6674 h 10000"/>
                <a:gd name="connsiteX106" fmla="*/ 6940 w 9790"/>
                <a:gd name="connsiteY106" fmla="*/ 6762 h 10000"/>
                <a:gd name="connsiteX107" fmla="*/ 7136 w 9790"/>
                <a:gd name="connsiteY107" fmla="*/ 7026 h 10000"/>
                <a:gd name="connsiteX108" fmla="*/ 7266 w 9790"/>
                <a:gd name="connsiteY108" fmla="*/ 7093 h 10000"/>
                <a:gd name="connsiteX109" fmla="*/ 7690 w 9790"/>
                <a:gd name="connsiteY109" fmla="*/ 6718 h 10000"/>
                <a:gd name="connsiteX110" fmla="*/ 7559 w 9790"/>
                <a:gd name="connsiteY110" fmla="*/ 6366 h 10000"/>
                <a:gd name="connsiteX111" fmla="*/ 7396 w 9790"/>
                <a:gd name="connsiteY111" fmla="*/ 6454 h 10000"/>
                <a:gd name="connsiteX112" fmla="*/ 7266 w 9790"/>
                <a:gd name="connsiteY112" fmla="*/ 6410 h 10000"/>
                <a:gd name="connsiteX113" fmla="*/ 7201 w 9790"/>
                <a:gd name="connsiteY113" fmla="*/ 6300 h 10000"/>
                <a:gd name="connsiteX114" fmla="*/ 7136 w 9790"/>
                <a:gd name="connsiteY114" fmla="*/ 6123 h 10000"/>
                <a:gd name="connsiteX115" fmla="*/ 6973 w 9790"/>
                <a:gd name="connsiteY115" fmla="*/ 6035 h 10000"/>
                <a:gd name="connsiteX116" fmla="*/ 6875 w 9790"/>
                <a:gd name="connsiteY116" fmla="*/ 6057 h 10000"/>
                <a:gd name="connsiteX117" fmla="*/ 6745 w 9790"/>
                <a:gd name="connsiteY117" fmla="*/ 5947 h 10000"/>
                <a:gd name="connsiteX118" fmla="*/ 6484 w 9790"/>
                <a:gd name="connsiteY118" fmla="*/ 6013 h 10000"/>
                <a:gd name="connsiteX119" fmla="*/ 6680 w 9790"/>
                <a:gd name="connsiteY119" fmla="*/ 5837 h 10000"/>
                <a:gd name="connsiteX120" fmla="*/ 6517 w 9790"/>
                <a:gd name="connsiteY120" fmla="*/ 5749 h 10000"/>
                <a:gd name="connsiteX121" fmla="*/ 6256 w 9790"/>
                <a:gd name="connsiteY121" fmla="*/ 5617 h 10000"/>
                <a:gd name="connsiteX122" fmla="*/ 6256 w 9790"/>
                <a:gd name="connsiteY122" fmla="*/ 5617 h 10000"/>
                <a:gd name="connsiteX123" fmla="*/ 6224 w 9790"/>
                <a:gd name="connsiteY123" fmla="*/ 5617 h 10000"/>
                <a:gd name="connsiteX124" fmla="*/ 5768 w 9790"/>
                <a:gd name="connsiteY124" fmla="*/ 5793 h 10000"/>
                <a:gd name="connsiteX125" fmla="*/ 5833 w 9790"/>
                <a:gd name="connsiteY125" fmla="*/ 5507 h 10000"/>
                <a:gd name="connsiteX126" fmla="*/ 5637 w 9790"/>
                <a:gd name="connsiteY126" fmla="*/ 5463 h 10000"/>
                <a:gd name="connsiteX127" fmla="*/ 5344 w 9790"/>
                <a:gd name="connsiteY127" fmla="*/ 5352 h 10000"/>
                <a:gd name="connsiteX128" fmla="*/ 5181 w 9790"/>
                <a:gd name="connsiteY128" fmla="*/ 5022 h 10000"/>
                <a:gd name="connsiteX129" fmla="*/ 5312 w 9790"/>
                <a:gd name="connsiteY129" fmla="*/ 5220 h 10000"/>
                <a:gd name="connsiteX130" fmla="*/ 5637 w 9790"/>
                <a:gd name="connsiteY130" fmla="*/ 5374 h 10000"/>
                <a:gd name="connsiteX131" fmla="*/ 5768 w 9790"/>
                <a:gd name="connsiteY131" fmla="*/ 5132 h 10000"/>
                <a:gd name="connsiteX132" fmla="*/ 5800 w 9790"/>
                <a:gd name="connsiteY132" fmla="*/ 5132 h 10000"/>
                <a:gd name="connsiteX133" fmla="*/ 5865 w 9790"/>
                <a:gd name="connsiteY133" fmla="*/ 5396 h 10000"/>
                <a:gd name="connsiteX134" fmla="*/ 6159 w 9790"/>
                <a:gd name="connsiteY134" fmla="*/ 5485 h 10000"/>
                <a:gd name="connsiteX135" fmla="*/ 6387 w 9790"/>
                <a:gd name="connsiteY135" fmla="*/ 5551 h 10000"/>
                <a:gd name="connsiteX136" fmla="*/ 6582 w 9790"/>
                <a:gd name="connsiteY136" fmla="*/ 5573 h 10000"/>
                <a:gd name="connsiteX137" fmla="*/ 6778 w 9790"/>
                <a:gd name="connsiteY137" fmla="*/ 5463 h 10000"/>
                <a:gd name="connsiteX138" fmla="*/ 6778 w 9790"/>
                <a:gd name="connsiteY138" fmla="*/ 5661 h 10000"/>
                <a:gd name="connsiteX139" fmla="*/ 7006 w 9790"/>
                <a:gd name="connsiteY139" fmla="*/ 5661 h 10000"/>
                <a:gd name="connsiteX140" fmla="*/ 7396 w 9790"/>
                <a:gd name="connsiteY140" fmla="*/ 6057 h 10000"/>
                <a:gd name="connsiteX141" fmla="*/ 7820 w 9790"/>
                <a:gd name="connsiteY141" fmla="*/ 5991 h 10000"/>
                <a:gd name="connsiteX142" fmla="*/ 7983 w 9790"/>
                <a:gd name="connsiteY142" fmla="*/ 6278 h 10000"/>
                <a:gd name="connsiteX143" fmla="*/ 8211 w 9790"/>
                <a:gd name="connsiteY143" fmla="*/ 6366 h 10000"/>
                <a:gd name="connsiteX144" fmla="*/ 8080 w 9790"/>
                <a:gd name="connsiteY144" fmla="*/ 6145 h 10000"/>
                <a:gd name="connsiteX145" fmla="*/ 8308 w 9790"/>
                <a:gd name="connsiteY145" fmla="*/ 6256 h 10000"/>
                <a:gd name="connsiteX146" fmla="*/ 8308 w 9790"/>
                <a:gd name="connsiteY146" fmla="*/ 5991 h 10000"/>
                <a:gd name="connsiteX147" fmla="*/ 8602 w 9790"/>
                <a:gd name="connsiteY147" fmla="*/ 5749 h 10000"/>
                <a:gd name="connsiteX148" fmla="*/ 8406 w 9790"/>
                <a:gd name="connsiteY148" fmla="*/ 5617 h 10000"/>
                <a:gd name="connsiteX149" fmla="*/ 8048 w 9790"/>
                <a:gd name="connsiteY149" fmla="*/ 5330 h 10000"/>
                <a:gd name="connsiteX150" fmla="*/ 8048 w 9790"/>
                <a:gd name="connsiteY150" fmla="*/ 5154 h 10000"/>
                <a:gd name="connsiteX151" fmla="*/ 7918 w 9790"/>
                <a:gd name="connsiteY151" fmla="*/ 5110 h 10000"/>
                <a:gd name="connsiteX152" fmla="*/ 7885 w 9790"/>
                <a:gd name="connsiteY152" fmla="*/ 4956 h 10000"/>
                <a:gd name="connsiteX153" fmla="*/ 7657 w 9790"/>
                <a:gd name="connsiteY153" fmla="*/ 4758 h 10000"/>
                <a:gd name="connsiteX154" fmla="*/ 7624 w 9790"/>
                <a:gd name="connsiteY154" fmla="*/ 4692 h 10000"/>
                <a:gd name="connsiteX155" fmla="*/ 7462 w 9790"/>
                <a:gd name="connsiteY155" fmla="*/ 4670 h 10000"/>
                <a:gd name="connsiteX156" fmla="*/ 7364 w 9790"/>
                <a:gd name="connsiteY156" fmla="*/ 4559 h 10000"/>
                <a:gd name="connsiteX157" fmla="*/ 7299 w 9790"/>
                <a:gd name="connsiteY157" fmla="*/ 4537 h 10000"/>
                <a:gd name="connsiteX158" fmla="*/ 7103 w 9790"/>
                <a:gd name="connsiteY158" fmla="*/ 4493 h 10000"/>
                <a:gd name="connsiteX159" fmla="*/ 6973 w 9790"/>
                <a:gd name="connsiteY159" fmla="*/ 4383 h 10000"/>
                <a:gd name="connsiteX160" fmla="*/ 6810 w 9790"/>
                <a:gd name="connsiteY160" fmla="*/ 4229 h 10000"/>
                <a:gd name="connsiteX161" fmla="*/ 6712 w 9790"/>
                <a:gd name="connsiteY161" fmla="*/ 4075 h 10000"/>
                <a:gd name="connsiteX162" fmla="*/ 5865 w 9790"/>
                <a:gd name="connsiteY162" fmla="*/ 3987 h 10000"/>
                <a:gd name="connsiteX163" fmla="*/ 5963 w 9790"/>
                <a:gd name="connsiteY163" fmla="*/ 3744 h 10000"/>
                <a:gd name="connsiteX164" fmla="*/ 6093 w 9790"/>
                <a:gd name="connsiteY164" fmla="*/ 3612 h 10000"/>
                <a:gd name="connsiteX165" fmla="*/ 5865 w 9790"/>
                <a:gd name="connsiteY165" fmla="*/ 3348 h 10000"/>
                <a:gd name="connsiteX166" fmla="*/ 5279 w 9790"/>
                <a:gd name="connsiteY166" fmla="*/ 3194 h 10000"/>
                <a:gd name="connsiteX167" fmla="*/ 5051 w 9790"/>
                <a:gd name="connsiteY167" fmla="*/ 3084 h 10000"/>
                <a:gd name="connsiteX168" fmla="*/ 5247 w 9790"/>
                <a:gd name="connsiteY168" fmla="*/ 3106 h 10000"/>
                <a:gd name="connsiteX169" fmla="*/ 5605 w 9790"/>
                <a:gd name="connsiteY169" fmla="*/ 3194 h 10000"/>
                <a:gd name="connsiteX170" fmla="*/ 5865 w 9790"/>
                <a:gd name="connsiteY170" fmla="*/ 3282 h 10000"/>
                <a:gd name="connsiteX171" fmla="*/ 6289 w 9790"/>
                <a:gd name="connsiteY171" fmla="*/ 3370 h 10000"/>
                <a:gd name="connsiteX172" fmla="*/ 6680 w 9790"/>
                <a:gd name="connsiteY172" fmla="*/ 3833 h 10000"/>
                <a:gd name="connsiteX173" fmla="*/ 6810 w 9790"/>
                <a:gd name="connsiteY173" fmla="*/ 3921 h 10000"/>
                <a:gd name="connsiteX174" fmla="*/ 6973 w 9790"/>
                <a:gd name="connsiteY174" fmla="*/ 4251 h 10000"/>
                <a:gd name="connsiteX175" fmla="*/ 7103 w 9790"/>
                <a:gd name="connsiteY175" fmla="*/ 4273 h 10000"/>
                <a:gd name="connsiteX176" fmla="*/ 7299 w 9790"/>
                <a:gd name="connsiteY176" fmla="*/ 4449 h 10000"/>
                <a:gd name="connsiteX177" fmla="*/ 7722 w 9790"/>
                <a:gd name="connsiteY177" fmla="*/ 4581 h 10000"/>
                <a:gd name="connsiteX178" fmla="*/ 7755 w 9790"/>
                <a:gd name="connsiteY178" fmla="*/ 4736 h 10000"/>
                <a:gd name="connsiteX179" fmla="*/ 7983 w 9790"/>
                <a:gd name="connsiteY179" fmla="*/ 4824 h 10000"/>
                <a:gd name="connsiteX180" fmla="*/ 8211 w 9790"/>
                <a:gd name="connsiteY180" fmla="*/ 5000 h 10000"/>
                <a:gd name="connsiteX181" fmla="*/ 8406 w 9790"/>
                <a:gd name="connsiteY181" fmla="*/ 4956 h 10000"/>
                <a:gd name="connsiteX182" fmla="*/ 8471 w 9790"/>
                <a:gd name="connsiteY182" fmla="*/ 5088 h 10000"/>
                <a:gd name="connsiteX183" fmla="*/ 8602 w 9790"/>
                <a:gd name="connsiteY183" fmla="*/ 4890 h 10000"/>
                <a:gd name="connsiteX184" fmla="*/ 8406 w 9790"/>
                <a:gd name="connsiteY184" fmla="*/ 4648 h 10000"/>
                <a:gd name="connsiteX185" fmla="*/ 8830 w 9790"/>
                <a:gd name="connsiteY185" fmla="*/ 4736 h 10000"/>
                <a:gd name="connsiteX186" fmla="*/ 8895 w 9790"/>
                <a:gd name="connsiteY186" fmla="*/ 4648 h 10000"/>
                <a:gd name="connsiteX187" fmla="*/ 8927 w 9790"/>
                <a:gd name="connsiteY187" fmla="*/ 4471 h 10000"/>
                <a:gd name="connsiteX188" fmla="*/ 9155 w 9790"/>
                <a:gd name="connsiteY188" fmla="*/ 4604 h 10000"/>
                <a:gd name="connsiteX189" fmla="*/ 9155 w 9790"/>
                <a:gd name="connsiteY189" fmla="*/ 4868 h 10000"/>
                <a:gd name="connsiteX190" fmla="*/ 9286 w 9790"/>
                <a:gd name="connsiteY190" fmla="*/ 4758 h 10000"/>
                <a:gd name="connsiteX191" fmla="*/ 9416 w 9790"/>
                <a:gd name="connsiteY191" fmla="*/ 4692 h 10000"/>
                <a:gd name="connsiteX192" fmla="*/ 9579 w 9790"/>
                <a:gd name="connsiteY192" fmla="*/ 4515 h 10000"/>
                <a:gd name="connsiteX193" fmla="*/ 9774 w 9790"/>
                <a:gd name="connsiteY193" fmla="*/ 4427 h 10000"/>
                <a:gd name="connsiteX194" fmla="*/ 9253 w 9790"/>
                <a:gd name="connsiteY194" fmla="*/ 3833 h 10000"/>
                <a:gd name="connsiteX195" fmla="*/ 8862 w 9790"/>
                <a:gd name="connsiteY195" fmla="*/ 3634 h 10000"/>
                <a:gd name="connsiteX196" fmla="*/ 8471 w 9790"/>
                <a:gd name="connsiteY196" fmla="*/ 3634 h 10000"/>
                <a:gd name="connsiteX197" fmla="*/ 8308 w 9790"/>
                <a:gd name="connsiteY197" fmla="*/ 3458 h 10000"/>
                <a:gd name="connsiteX198" fmla="*/ 7852 w 9790"/>
                <a:gd name="connsiteY198" fmla="*/ 3370 h 10000"/>
                <a:gd name="connsiteX199" fmla="*/ 7592 w 9790"/>
                <a:gd name="connsiteY199" fmla="*/ 3348 h 10000"/>
                <a:gd name="connsiteX200" fmla="*/ 7429 w 9790"/>
                <a:gd name="connsiteY200" fmla="*/ 3238 h 10000"/>
                <a:gd name="connsiteX201" fmla="*/ 7136 w 9790"/>
                <a:gd name="connsiteY201" fmla="*/ 3282 h 10000"/>
                <a:gd name="connsiteX202" fmla="*/ 7006 w 9790"/>
                <a:gd name="connsiteY202" fmla="*/ 3018 h 10000"/>
                <a:gd name="connsiteX203" fmla="*/ 6973 w 9790"/>
                <a:gd name="connsiteY203" fmla="*/ 2907 h 10000"/>
                <a:gd name="connsiteX204" fmla="*/ 7592 w 9790"/>
                <a:gd name="connsiteY204" fmla="*/ 3128 h 10000"/>
                <a:gd name="connsiteX205" fmla="*/ 7787 w 9790"/>
                <a:gd name="connsiteY205" fmla="*/ 3018 h 10000"/>
                <a:gd name="connsiteX206" fmla="*/ 8178 w 9790"/>
                <a:gd name="connsiteY206" fmla="*/ 3040 h 10000"/>
                <a:gd name="connsiteX207" fmla="*/ 8667 w 9790"/>
                <a:gd name="connsiteY207" fmla="*/ 2819 h 10000"/>
                <a:gd name="connsiteX208" fmla="*/ 9058 w 9790"/>
                <a:gd name="connsiteY208" fmla="*/ 2930 h 10000"/>
                <a:gd name="connsiteX209" fmla="*/ 8699 w 9790"/>
                <a:gd name="connsiteY209" fmla="*/ 2952 h 10000"/>
                <a:gd name="connsiteX210" fmla="*/ 8797 w 9790"/>
                <a:gd name="connsiteY210" fmla="*/ 3260 h 10000"/>
                <a:gd name="connsiteX211" fmla="*/ 8993 w 9790"/>
                <a:gd name="connsiteY211" fmla="*/ 3436 h 10000"/>
                <a:gd name="connsiteX212" fmla="*/ 9188 w 9790"/>
                <a:gd name="connsiteY212" fmla="*/ 3106 h 10000"/>
                <a:gd name="connsiteX213" fmla="*/ 9058 w 9790"/>
                <a:gd name="connsiteY213" fmla="*/ 2996 h 10000"/>
                <a:gd name="connsiteX214" fmla="*/ 9155 w 9790"/>
                <a:gd name="connsiteY214" fmla="*/ 2907 h 10000"/>
                <a:gd name="connsiteX215" fmla="*/ 8927 w 9790"/>
                <a:gd name="connsiteY215" fmla="*/ 2291 h 10000"/>
                <a:gd name="connsiteX216" fmla="*/ 8895 w 9790"/>
                <a:gd name="connsiteY216" fmla="*/ 2070 h 10000"/>
                <a:gd name="connsiteX217" fmla="*/ 8797 w 9790"/>
                <a:gd name="connsiteY217" fmla="*/ 2159 h 10000"/>
                <a:gd name="connsiteX218" fmla="*/ 8699 w 9790"/>
                <a:gd name="connsiteY218" fmla="*/ 2291 h 10000"/>
                <a:gd name="connsiteX219" fmla="*/ 8634 w 9790"/>
                <a:gd name="connsiteY219" fmla="*/ 2137 h 10000"/>
                <a:gd name="connsiteX220" fmla="*/ 8797 w 9790"/>
                <a:gd name="connsiteY220" fmla="*/ 2026 h 10000"/>
                <a:gd name="connsiteX221" fmla="*/ 8602 w 9790"/>
                <a:gd name="connsiteY221" fmla="*/ 1872 h 10000"/>
                <a:gd name="connsiteX222" fmla="*/ 8113 w 9790"/>
                <a:gd name="connsiteY222" fmla="*/ 1564 h 10000"/>
                <a:gd name="connsiteX223" fmla="*/ 7885 w 9790"/>
                <a:gd name="connsiteY223" fmla="*/ 1476 h 10000"/>
                <a:gd name="connsiteX224" fmla="*/ 7722 w 9790"/>
                <a:gd name="connsiteY224" fmla="*/ 1586 h 10000"/>
                <a:gd name="connsiteX225" fmla="*/ 7364 w 9790"/>
                <a:gd name="connsiteY225" fmla="*/ 1718 h 10000"/>
                <a:gd name="connsiteX226" fmla="*/ 7429 w 9790"/>
                <a:gd name="connsiteY226" fmla="*/ 1498 h 10000"/>
                <a:gd name="connsiteX227" fmla="*/ 7201 w 9790"/>
                <a:gd name="connsiteY227" fmla="*/ 1366 h 10000"/>
                <a:gd name="connsiteX228" fmla="*/ 6843 w 9790"/>
                <a:gd name="connsiteY228" fmla="*/ 1586 h 10000"/>
                <a:gd name="connsiteX229" fmla="*/ 6680 w 9790"/>
                <a:gd name="connsiteY229" fmla="*/ 1696 h 10000"/>
                <a:gd name="connsiteX230" fmla="*/ 6680 w 9790"/>
                <a:gd name="connsiteY230" fmla="*/ 1630 h 10000"/>
                <a:gd name="connsiteX231" fmla="*/ 6712 w 9790"/>
                <a:gd name="connsiteY231" fmla="*/ 1498 h 10000"/>
                <a:gd name="connsiteX232" fmla="*/ 6940 w 9790"/>
                <a:gd name="connsiteY232" fmla="*/ 1388 h 10000"/>
                <a:gd name="connsiteX233" fmla="*/ 7071 w 9790"/>
                <a:gd name="connsiteY233" fmla="*/ 1256 h 10000"/>
                <a:gd name="connsiteX234" fmla="*/ 6778 w 9790"/>
                <a:gd name="connsiteY234" fmla="*/ 947 h 10000"/>
                <a:gd name="connsiteX235" fmla="*/ 6712 w 9790"/>
                <a:gd name="connsiteY235" fmla="*/ 727 h 10000"/>
                <a:gd name="connsiteX236" fmla="*/ 6615 w 9790"/>
                <a:gd name="connsiteY236" fmla="*/ 551 h 10000"/>
                <a:gd name="connsiteX237" fmla="*/ 6550 w 9790"/>
                <a:gd name="connsiteY237" fmla="*/ 573 h 10000"/>
                <a:gd name="connsiteX238" fmla="*/ 6550 w 9790"/>
                <a:gd name="connsiteY238" fmla="*/ 573 h 10000"/>
                <a:gd name="connsiteX239" fmla="*/ 6289 w 9790"/>
                <a:gd name="connsiteY239" fmla="*/ 749 h 10000"/>
                <a:gd name="connsiteX240" fmla="*/ 5800 w 9790"/>
                <a:gd name="connsiteY240" fmla="*/ 595 h 10000"/>
                <a:gd name="connsiteX241" fmla="*/ 5800 w 9790"/>
                <a:gd name="connsiteY241" fmla="*/ 595 h 10000"/>
                <a:gd name="connsiteX242" fmla="*/ 5800 w 9790"/>
                <a:gd name="connsiteY242" fmla="*/ 661 h 10000"/>
                <a:gd name="connsiteX243" fmla="*/ 5800 w 9790"/>
                <a:gd name="connsiteY243" fmla="*/ 1057 h 10000"/>
                <a:gd name="connsiteX244" fmla="*/ 5540 w 9790"/>
                <a:gd name="connsiteY244" fmla="*/ 1476 h 10000"/>
                <a:gd name="connsiteX245" fmla="*/ 5637 w 9790"/>
                <a:gd name="connsiteY245" fmla="*/ 1101 h 10000"/>
                <a:gd name="connsiteX246" fmla="*/ 5605 w 9790"/>
                <a:gd name="connsiteY246" fmla="*/ 1035 h 10000"/>
                <a:gd name="connsiteX247" fmla="*/ 5703 w 9790"/>
                <a:gd name="connsiteY247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056 w 10000"/>
                <a:gd name="connsiteY67" fmla="*/ 8700 h 10000"/>
                <a:gd name="connsiteX68" fmla="*/ 7089 w 10000"/>
                <a:gd name="connsiteY68" fmla="*/ 8568 h 10000"/>
                <a:gd name="connsiteX69" fmla="*/ 7522 w 10000"/>
                <a:gd name="connsiteY69" fmla="*/ 8260 h 10000"/>
                <a:gd name="connsiteX70" fmla="*/ 7688 w 10000"/>
                <a:gd name="connsiteY70" fmla="*/ 7974 h 10000"/>
                <a:gd name="connsiteX71" fmla="*/ 7821 w 10000"/>
                <a:gd name="connsiteY71" fmla="*/ 7687 h 10000"/>
                <a:gd name="connsiteX72" fmla="*/ 7788 w 10000"/>
                <a:gd name="connsiteY72" fmla="*/ 7665 h 10000"/>
                <a:gd name="connsiteX73" fmla="*/ 7788 w 10000"/>
                <a:gd name="connsiteY73" fmla="*/ 7577 h 10000"/>
                <a:gd name="connsiteX74" fmla="*/ 7721 w 10000"/>
                <a:gd name="connsiteY74" fmla="*/ 7467 h 10000"/>
                <a:gd name="connsiteX75" fmla="*/ 7622 w 10000"/>
                <a:gd name="connsiteY75" fmla="*/ 7555 h 10000"/>
                <a:gd name="connsiteX76" fmla="*/ 7322 w 10000"/>
                <a:gd name="connsiteY76" fmla="*/ 7489 h 10000"/>
                <a:gd name="connsiteX77" fmla="*/ 7056 w 10000"/>
                <a:gd name="connsiteY77" fmla="*/ 7467 h 10000"/>
                <a:gd name="connsiteX78" fmla="*/ 6956 w 10000"/>
                <a:gd name="connsiteY78" fmla="*/ 7621 h 10000"/>
                <a:gd name="connsiteX79" fmla="*/ 7022 w 10000"/>
                <a:gd name="connsiteY79" fmla="*/ 7775 h 10000"/>
                <a:gd name="connsiteX80" fmla="*/ 7022 w 10000"/>
                <a:gd name="connsiteY80" fmla="*/ 7819 h 10000"/>
                <a:gd name="connsiteX81" fmla="*/ 7022 w 10000"/>
                <a:gd name="connsiteY81" fmla="*/ 7841 h 10000"/>
                <a:gd name="connsiteX82" fmla="*/ 6990 w 10000"/>
                <a:gd name="connsiteY82" fmla="*/ 7819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56 w 10000"/>
                <a:gd name="connsiteY85" fmla="*/ 7797 h 10000"/>
                <a:gd name="connsiteX86" fmla="*/ 6923 w 10000"/>
                <a:gd name="connsiteY86" fmla="*/ 7775 h 10000"/>
                <a:gd name="connsiteX87" fmla="*/ 6923 w 10000"/>
                <a:gd name="connsiteY87" fmla="*/ 7775 h 10000"/>
                <a:gd name="connsiteX88" fmla="*/ 6890 w 10000"/>
                <a:gd name="connsiteY88" fmla="*/ 7775 h 10000"/>
                <a:gd name="connsiteX89" fmla="*/ 6856 w 10000"/>
                <a:gd name="connsiteY89" fmla="*/ 7753 h 10000"/>
                <a:gd name="connsiteX90" fmla="*/ 6823 w 10000"/>
                <a:gd name="connsiteY90" fmla="*/ 7731 h 10000"/>
                <a:gd name="connsiteX91" fmla="*/ 6691 w 10000"/>
                <a:gd name="connsiteY91" fmla="*/ 7731 h 10000"/>
                <a:gd name="connsiteX92" fmla="*/ 6790 w 10000"/>
                <a:gd name="connsiteY92" fmla="*/ 7643 h 10000"/>
                <a:gd name="connsiteX93" fmla="*/ 6823 w 10000"/>
                <a:gd name="connsiteY93" fmla="*/ 7423 h 10000"/>
                <a:gd name="connsiteX94" fmla="*/ 6723 w 10000"/>
                <a:gd name="connsiteY94" fmla="*/ 7291 h 10000"/>
                <a:gd name="connsiteX95" fmla="*/ 6890 w 10000"/>
                <a:gd name="connsiteY95" fmla="*/ 7225 h 10000"/>
                <a:gd name="connsiteX96" fmla="*/ 6923 w 10000"/>
                <a:gd name="connsiteY96" fmla="*/ 7203 h 10000"/>
                <a:gd name="connsiteX97" fmla="*/ 7156 w 10000"/>
                <a:gd name="connsiteY97" fmla="*/ 7269 h 10000"/>
                <a:gd name="connsiteX98" fmla="*/ 7123 w 10000"/>
                <a:gd name="connsiteY98" fmla="*/ 7137 h 10000"/>
                <a:gd name="connsiteX99" fmla="*/ 7056 w 10000"/>
                <a:gd name="connsiteY99" fmla="*/ 7070 h 10000"/>
                <a:gd name="connsiteX100" fmla="*/ 7056 w 10000"/>
                <a:gd name="connsiteY100" fmla="*/ 6982 h 10000"/>
                <a:gd name="connsiteX101" fmla="*/ 6856 w 10000"/>
                <a:gd name="connsiteY101" fmla="*/ 6938 h 10000"/>
                <a:gd name="connsiteX102" fmla="*/ 6458 w 10000"/>
                <a:gd name="connsiteY102" fmla="*/ 6982 h 10000"/>
                <a:gd name="connsiteX103" fmla="*/ 6691 w 10000"/>
                <a:gd name="connsiteY103" fmla="*/ 6828 h 10000"/>
                <a:gd name="connsiteX104" fmla="*/ 6856 w 10000"/>
                <a:gd name="connsiteY104" fmla="*/ 6674 h 10000"/>
                <a:gd name="connsiteX105" fmla="*/ 7089 w 10000"/>
                <a:gd name="connsiteY105" fmla="*/ 6762 h 10000"/>
                <a:gd name="connsiteX106" fmla="*/ 7289 w 10000"/>
                <a:gd name="connsiteY106" fmla="*/ 7026 h 10000"/>
                <a:gd name="connsiteX107" fmla="*/ 7422 w 10000"/>
                <a:gd name="connsiteY107" fmla="*/ 7093 h 10000"/>
                <a:gd name="connsiteX108" fmla="*/ 7855 w 10000"/>
                <a:gd name="connsiteY108" fmla="*/ 6718 h 10000"/>
                <a:gd name="connsiteX109" fmla="*/ 7721 w 10000"/>
                <a:gd name="connsiteY109" fmla="*/ 6366 h 10000"/>
                <a:gd name="connsiteX110" fmla="*/ 7555 w 10000"/>
                <a:gd name="connsiteY110" fmla="*/ 6454 h 10000"/>
                <a:gd name="connsiteX111" fmla="*/ 7422 w 10000"/>
                <a:gd name="connsiteY111" fmla="*/ 6410 h 10000"/>
                <a:gd name="connsiteX112" fmla="*/ 7355 w 10000"/>
                <a:gd name="connsiteY112" fmla="*/ 6300 h 10000"/>
                <a:gd name="connsiteX113" fmla="*/ 7289 w 10000"/>
                <a:gd name="connsiteY113" fmla="*/ 6123 h 10000"/>
                <a:gd name="connsiteX114" fmla="*/ 7123 w 10000"/>
                <a:gd name="connsiteY114" fmla="*/ 6035 h 10000"/>
                <a:gd name="connsiteX115" fmla="*/ 7022 w 10000"/>
                <a:gd name="connsiteY115" fmla="*/ 6057 h 10000"/>
                <a:gd name="connsiteX116" fmla="*/ 6890 w 10000"/>
                <a:gd name="connsiteY116" fmla="*/ 5947 h 10000"/>
                <a:gd name="connsiteX117" fmla="*/ 6623 w 10000"/>
                <a:gd name="connsiteY117" fmla="*/ 6013 h 10000"/>
                <a:gd name="connsiteX118" fmla="*/ 6823 w 10000"/>
                <a:gd name="connsiteY118" fmla="*/ 5837 h 10000"/>
                <a:gd name="connsiteX119" fmla="*/ 6657 w 10000"/>
                <a:gd name="connsiteY119" fmla="*/ 5749 h 10000"/>
                <a:gd name="connsiteX120" fmla="*/ 6390 w 10000"/>
                <a:gd name="connsiteY120" fmla="*/ 5617 h 10000"/>
                <a:gd name="connsiteX121" fmla="*/ 6390 w 10000"/>
                <a:gd name="connsiteY121" fmla="*/ 5617 h 10000"/>
                <a:gd name="connsiteX122" fmla="*/ 6358 w 10000"/>
                <a:gd name="connsiteY122" fmla="*/ 5617 h 10000"/>
                <a:gd name="connsiteX123" fmla="*/ 5892 w 10000"/>
                <a:gd name="connsiteY123" fmla="*/ 5793 h 10000"/>
                <a:gd name="connsiteX124" fmla="*/ 5958 w 10000"/>
                <a:gd name="connsiteY124" fmla="*/ 5507 h 10000"/>
                <a:gd name="connsiteX125" fmla="*/ 5758 w 10000"/>
                <a:gd name="connsiteY125" fmla="*/ 5463 h 10000"/>
                <a:gd name="connsiteX126" fmla="*/ 5459 w 10000"/>
                <a:gd name="connsiteY126" fmla="*/ 5352 h 10000"/>
                <a:gd name="connsiteX127" fmla="*/ 5292 w 10000"/>
                <a:gd name="connsiteY127" fmla="*/ 5022 h 10000"/>
                <a:gd name="connsiteX128" fmla="*/ 5426 w 10000"/>
                <a:gd name="connsiteY128" fmla="*/ 5220 h 10000"/>
                <a:gd name="connsiteX129" fmla="*/ 5758 w 10000"/>
                <a:gd name="connsiteY129" fmla="*/ 5374 h 10000"/>
                <a:gd name="connsiteX130" fmla="*/ 5892 w 10000"/>
                <a:gd name="connsiteY130" fmla="*/ 5132 h 10000"/>
                <a:gd name="connsiteX131" fmla="*/ 5924 w 10000"/>
                <a:gd name="connsiteY131" fmla="*/ 5132 h 10000"/>
                <a:gd name="connsiteX132" fmla="*/ 5991 w 10000"/>
                <a:gd name="connsiteY132" fmla="*/ 5396 h 10000"/>
                <a:gd name="connsiteX133" fmla="*/ 6291 w 10000"/>
                <a:gd name="connsiteY133" fmla="*/ 5485 h 10000"/>
                <a:gd name="connsiteX134" fmla="*/ 6524 w 10000"/>
                <a:gd name="connsiteY134" fmla="*/ 5551 h 10000"/>
                <a:gd name="connsiteX135" fmla="*/ 6723 w 10000"/>
                <a:gd name="connsiteY135" fmla="*/ 5573 h 10000"/>
                <a:gd name="connsiteX136" fmla="*/ 6923 w 10000"/>
                <a:gd name="connsiteY136" fmla="*/ 5463 h 10000"/>
                <a:gd name="connsiteX137" fmla="*/ 6923 w 10000"/>
                <a:gd name="connsiteY137" fmla="*/ 5661 h 10000"/>
                <a:gd name="connsiteX138" fmla="*/ 7156 w 10000"/>
                <a:gd name="connsiteY138" fmla="*/ 5661 h 10000"/>
                <a:gd name="connsiteX139" fmla="*/ 7555 w 10000"/>
                <a:gd name="connsiteY139" fmla="*/ 6057 h 10000"/>
                <a:gd name="connsiteX140" fmla="*/ 7988 w 10000"/>
                <a:gd name="connsiteY140" fmla="*/ 5991 h 10000"/>
                <a:gd name="connsiteX141" fmla="*/ 8154 w 10000"/>
                <a:gd name="connsiteY141" fmla="*/ 6278 h 10000"/>
                <a:gd name="connsiteX142" fmla="*/ 8387 w 10000"/>
                <a:gd name="connsiteY142" fmla="*/ 6366 h 10000"/>
                <a:gd name="connsiteX143" fmla="*/ 8253 w 10000"/>
                <a:gd name="connsiteY143" fmla="*/ 6145 h 10000"/>
                <a:gd name="connsiteX144" fmla="*/ 8486 w 10000"/>
                <a:gd name="connsiteY144" fmla="*/ 6256 h 10000"/>
                <a:gd name="connsiteX145" fmla="*/ 8486 w 10000"/>
                <a:gd name="connsiteY145" fmla="*/ 5991 h 10000"/>
                <a:gd name="connsiteX146" fmla="*/ 8787 w 10000"/>
                <a:gd name="connsiteY146" fmla="*/ 5749 h 10000"/>
                <a:gd name="connsiteX147" fmla="*/ 8586 w 10000"/>
                <a:gd name="connsiteY147" fmla="*/ 5617 h 10000"/>
                <a:gd name="connsiteX148" fmla="*/ 8221 w 10000"/>
                <a:gd name="connsiteY148" fmla="*/ 5330 h 10000"/>
                <a:gd name="connsiteX149" fmla="*/ 8221 w 10000"/>
                <a:gd name="connsiteY149" fmla="*/ 5154 h 10000"/>
                <a:gd name="connsiteX150" fmla="*/ 8088 w 10000"/>
                <a:gd name="connsiteY150" fmla="*/ 5110 h 10000"/>
                <a:gd name="connsiteX151" fmla="*/ 8054 w 10000"/>
                <a:gd name="connsiteY151" fmla="*/ 4956 h 10000"/>
                <a:gd name="connsiteX152" fmla="*/ 7821 w 10000"/>
                <a:gd name="connsiteY152" fmla="*/ 4758 h 10000"/>
                <a:gd name="connsiteX153" fmla="*/ 7788 w 10000"/>
                <a:gd name="connsiteY153" fmla="*/ 4692 h 10000"/>
                <a:gd name="connsiteX154" fmla="*/ 7622 w 10000"/>
                <a:gd name="connsiteY154" fmla="*/ 4670 h 10000"/>
                <a:gd name="connsiteX155" fmla="*/ 7522 w 10000"/>
                <a:gd name="connsiteY155" fmla="*/ 4559 h 10000"/>
                <a:gd name="connsiteX156" fmla="*/ 7456 w 10000"/>
                <a:gd name="connsiteY156" fmla="*/ 4537 h 10000"/>
                <a:gd name="connsiteX157" fmla="*/ 7255 w 10000"/>
                <a:gd name="connsiteY157" fmla="*/ 4493 h 10000"/>
                <a:gd name="connsiteX158" fmla="*/ 7123 w 10000"/>
                <a:gd name="connsiteY158" fmla="*/ 4383 h 10000"/>
                <a:gd name="connsiteX159" fmla="*/ 6956 w 10000"/>
                <a:gd name="connsiteY159" fmla="*/ 4229 h 10000"/>
                <a:gd name="connsiteX160" fmla="*/ 6856 w 10000"/>
                <a:gd name="connsiteY160" fmla="*/ 4075 h 10000"/>
                <a:gd name="connsiteX161" fmla="*/ 5991 w 10000"/>
                <a:gd name="connsiteY161" fmla="*/ 3987 h 10000"/>
                <a:gd name="connsiteX162" fmla="*/ 6091 w 10000"/>
                <a:gd name="connsiteY162" fmla="*/ 3744 h 10000"/>
                <a:gd name="connsiteX163" fmla="*/ 6224 w 10000"/>
                <a:gd name="connsiteY163" fmla="*/ 3612 h 10000"/>
                <a:gd name="connsiteX164" fmla="*/ 5991 w 10000"/>
                <a:gd name="connsiteY164" fmla="*/ 3348 h 10000"/>
                <a:gd name="connsiteX165" fmla="*/ 5392 w 10000"/>
                <a:gd name="connsiteY165" fmla="*/ 3194 h 10000"/>
                <a:gd name="connsiteX166" fmla="*/ 5159 w 10000"/>
                <a:gd name="connsiteY166" fmla="*/ 3084 h 10000"/>
                <a:gd name="connsiteX167" fmla="*/ 5360 w 10000"/>
                <a:gd name="connsiteY167" fmla="*/ 3106 h 10000"/>
                <a:gd name="connsiteX168" fmla="*/ 5725 w 10000"/>
                <a:gd name="connsiteY168" fmla="*/ 3194 h 10000"/>
                <a:gd name="connsiteX169" fmla="*/ 5991 w 10000"/>
                <a:gd name="connsiteY169" fmla="*/ 3282 h 10000"/>
                <a:gd name="connsiteX170" fmla="*/ 6424 w 10000"/>
                <a:gd name="connsiteY170" fmla="*/ 3370 h 10000"/>
                <a:gd name="connsiteX171" fmla="*/ 6823 w 10000"/>
                <a:gd name="connsiteY171" fmla="*/ 3833 h 10000"/>
                <a:gd name="connsiteX172" fmla="*/ 6956 w 10000"/>
                <a:gd name="connsiteY172" fmla="*/ 3921 h 10000"/>
                <a:gd name="connsiteX173" fmla="*/ 7123 w 10000"/>
                <a:gd name="connsiteY173" fmla="*/ 4251 h 10000"/>
                <a:gd name="connsiteX174" fmla="*/ 7255 w 10000"/>
                <a:gd name="connsiteY174" fmla="*/ 4273 h 10000"/>
                <a:gd name="connsiteX175" fmla="*/ 7456 w 10000"/>
                <a:gd name="connsiteY175" fmla="*/ 4449 h 10000"/>
                <a:gd name="connsiteX176" fmla="*/ 7888 w 10000"/>
                <a:gd name="connsiteY176" fmla="*/ 4581 h 10000"/>
                <a:gd name="connsiteX177" fmla="*/ 7921 w 10000"/>
                <a:gd name="connsiteY177" fmla="*/ 4736 h 10000"/>
                <a:gd name="connsiteX178" fmla="*/ 8154 w 10000"/>
                <a:gd name="connsiteY178" fmla="*/ 4824 h 10000"/>
                <a:gd name="connsiteX179" fmla="*/ 8387 w 10000"/>
                <a:gd name="connsiteY179" fmla="*/ 5000 h 10000"/>
                <a:gd name="connsiteX180" fmla="*/ 8586 w 10000"/>
                <a:gd name="connsiteY180" fmla="*/ 4956 h 10000"/>
                <a:gd name="connsiteX181" fmla="*/ 8653 w 10000"/>
                <a:gd name="connsiteY181" fmla="*/ 5088 h 10000"/>
                <a:gd name="connsiteX182" fmla="*/ 8787 w 10000"/>
                <a:gd name="connsiteY182" fmla="*/ 4890 h 10000"/>
                <a:gd name="connsiteX183" fmla="*/ 8586 w 10000"/>
                <a:gd name="connsiteY183" fmla="*/ 4648 h 10000"/>
                <a:gd name="connsiteX184" fmla="*/ 9019 w 10000"/>
                <a:gd name="connsiteY184" fmla="*/ 4736 h 10000"/>
                <a:gd name="connsiteX185" fmla="*/ 9086 w 10000"/>
                <a:gd name="connsiteY185" fmla="*/ 4648 h 10000"/>
                <a:gd name="connsiteX186" fmla="*/ 9118 w 10000"/>
                <a:gd name="connsiteY186" fmla="*/ 4471 h 10000"/>
                <a:gd name="connsiteX187" fmla="*/ 9351 w 10000"/>
                <a:gd name="connsiteY187" fmla="*/ 4604 h 10000"/>
                <a:gd name="connsiteX188" fmla="*/ 9351 w 10000"/>
                <a:gd name="connsiteY188" fmla="*/ 4868 h 10000"/>
                <a:gd name="connsiteX189" fmla="*/ 9485 w 10000"/>
                <a:gd name="connsiteY189" fmla="*/ 4758 h 10000"/>
                <a:gd name="connsiteX190" fmla="*/ 9618 w 10000"/>
                <a:gd name="connsiteY190" fmla="*/ 4692 h 10000"/>
                <a:gd name="connsiteX191" fmla="*/ 9784 w 10000"/>
                <a:gd name="connsiteY191" fmla="*/ 4515 h 10000"/>
                <a:gd name="connsiteX192" fmla="*/ 9984 w 10000"/>
                <a:gd name="connsiteY192" fmla="*/ 4427 h 10000"/>
                <a:gd name="connsiteX193" fmla="*/ 9451 w 10000"/>
                <a:gd name="connsiteY193" fmla="*/ 3833 h 10000"/>
                <a:gd name="connsiteX194" fmla="*/ 9052 w 10000"/>
                <a:gd name="connsiteY194" fmla="*/ 3634 h 10000"/>
                <a:gd name="connsiteX195" fmla="*/ 8653 w 10000"/>
                <a:gd name="connsiteY195" fmla="*/ 3634 h 10000"/>
                <a:gd name="connsiteX196" fmla="*/ 8486 w 10000"/>
                <a:gd name="connsiteY196" fmla="*/ 3458 h 10000"/>
                <a:gd name="connsiteX197" fmla="*/ 8020 w 10000"/>
                <a:gd name="connsiteY197" fmla="*/ 3370 h 10000"/>
                <a:gd name="connsiteX198" fmla="*/ 7755 w 10000"/>
                <a:gd name="connsiteY198" fmla="*/ 3348 h 10000"/>
                <a:gd name="connsiteX199" fmla="*/ 7588 w 10000"/>
                <a:gd name="connsiteY199" fmla="*/ 3238 h 10000"/>
                <a:gd name="connsiteX200" fmla="*/ 7289 w 10000"/>
                <a:gd name="connsiteY200" fmla="*/ 3282 h 10000"/>
                <a:gd name="connsiteX201" fmla="*/ 7156 w 10000"/>
                <a:gd name="connsiteY201" fmla="*/ 3018 h 10000"/>
                <a:gd name="connsiteX202" fmla="*/ 7123 w 10000"/>
                <a:gd name="connsiteY202" fmla="*/ 2907 h 10000"/>
                <a:gd name="connsiteX203" fmla="*/ 7755 w 10000"/>
                <a:gd name="connsiteY203" fmla="*/ 3128 h 10000"/>
                <a:gd name="connsiteX204" fmla="*/ 7954 w 10000"/>
                <a:gd name="connsiteY204" fmla="*/ 3018 h 10000"/>
                <a:gd name="connsiteX205" fmla="*/ 8353 w 10000"/>
                <a:gd name="connsiteY205" fmla="*/ 3040 h 10000"/>
                <a:gd name="connsiteX206" fmla="*/ 8853 w 10000"/>
                <a:gd name="connsiteY206" fmla="*/ 2819 h 10000"/>
                <a:gd name="connsiteX207" fmla="*/ 9252 w 10000"/>
                <a:gd name="connsiteY207" fmla="*/ 2930 h 10000"/>
                <a:gd name="connsiteX208" fmla="*/ 8886 w 10000"/>
                <a:gd name="connsiteY208" fmla="*/ 2952 h 10000"/>
                <a:gd name="connsiteX209" fmla="*/ 8986 w 10000"/>
                <a:gd name="connsiteY209" fmla="*/ 3260 h 10000"/>
                <a:gd name="connsiteX210" fmla="*/ 9186 w 10000"/>
                <a:gd name="connsiteY210" fmla="*/ 3436 h 10000"/>
                <a:gd name="connsiteX211" fmla="*/ 9385 w 10000"/>
                <a:gd name="connsiteY211" fmla="*/ 3106 h 10000"/>
                <a:gd name="connsiteX212" fmla="*/ 9252 w 10000"/>
                <a:gd name="connsiteY212" fmla="*/ 2996 h 10000"/>
                <a:gd name="connsiteX213" fmla="*/ 9351 w 10000"/>
                <a:gd name="connsiteY213" fmla="*/ 2907 h 10000"/>
                <a:gd name="connsiteX214" fmla="*/ 9118 w 10000"/>
                <a:gd name="connsiteY214" fmla="*/ 2291 h 10000"/>
                <a:gd name="connsiteX215" fmla="*/ 9086 w 10000"/>
                <a:gd name="connsiteY215" fmla="*/ 2070 h 10000"/>
                <a:gd name="connsiteX216" fmla="*/ 8986 w 10000"/>
                <a:gd name="connsiteY216" fmla="*/ 2159 h 10000"/>
                <a:gd name="connsiteX217" fmla="*/ 8886 w 10000"/>
                <a:gd name="connsiteY217" fmla="*/ 2291 h 10000"/>
                <a:gd name="connsiteX218" fmla="*/ 8819 w 10000"/>
                <a:gd name="connsiteY218" fmla="*/ 2137 h 10000"/>
                <a:gd name="connsiteX219" fmla="*/ 8986 w 10000"/>
                <a:gd name="connsiteY219" fmla="*/ 2026 h 10000"/>
                <a:gd name="connsiteX220" fmla="*/ 8787 w 10000"/>
                <a:gd name="connsiteY220" fmla="*/ 1872 h 10000"/>
                <a:gd name="connsiteX221" fmla="*/ 8287 w 10000"/>
                <a:gd name="connsiteY221" fmla="*/ 1564 h 10000"/>
                <a:gd name="connsiteX222" fmla="*/ 8054 w 10000"/>
                <a:gd name="connsiteY222" fmla="*/ 1476 h 10000"/>
                <a:gd name="connsiteX223" fmla="*/ 7888 w 10000"/>
                <a:gd name="connsiteY223" fmla="*/ 1586 h 10000"/>
                <a:gd name="connsiteX224" fmla="*/ 7522 w 10000"/>
                <a:gd name="connsiteY224" fmla="*/ 1718 h 10000"/>
                <a:gd name="connsiteX225" fmla="*/ 7588 w 10000"/>
                <a:gd name="connsiteY225" fmla="*/ 1498 h 10000"/>
                <a:gd name="connsiteX226" fmla="*/ 7355 w 10000"/>
                <a:gd name="connsiteY226" fmla="*/ 1366 h 10000"/>
                <a:gd name="connsiteX227" fmla="*/ 6990 w 10000"/>
                <a:gd name="connsiteY227" fmla="*/ 1586 h 10000"/>
                <a:gd name="connsiteX228" fmla="*/ 6823 w 10000"/>
                <a:gd name="connsiteY228" fmla="*/ 1696 h 10000"/>
                <a:gd name="connsiteX229" fmla="*/ 6823 w 10000"/>
                <a:gd name="connsiteY229" fmla="*/ 1630 h 10000"/>
                <a:gd name="connsiteX230" fmla="*/ 6856 w 10000"/>
                <a:gd name="connsiteY230" fmla="*/ 1498 h 10000"/>
                <a:gd name="connsiteX231" fmla="*/ 7089 w 10000"/>
                <a:gd name="connsiteY231" fmla="*/ 1388 h 10000"/>
                <a:gd name="connsiteX232" fmla="*/ 7223 w 10000"/>
                <a:gd name="connsiteY232" fmla="*/ 1256 h 10000"/>
                <a:gd name="connsiteX233" fmla="*/ 6923 w 10000"/>
                <a:gd name="connsiteY233" fmla="*/ 947 h 10000"/>
                <a:gd name="connsiteX234" fmla="*/ 6856 w 10000"/>
                <a:gd name="connsiteY234" fmla="*/ 727 h 10000"/>
                <a:gd name="connsiteX235" fmla="*/ 6757 w 10000"/>
                <a:gd name="connsiteY235" fmla="*/ 551 h 10000"/>
                <a:gd name="connsiteX236" fmla="*/ 6691 w 10000"/>
                <a:gd name="connsiteY236" fmla="*/ 573 h 10000"/>
                <a:gd name="connsiteX237" fmla="*/ 6691 w 10000"/>
                <a:gd name="connsiteY237" fmla="*/ 573 h 10000"/>
                <a:gd name="connsiteX238" fmla="*/ 6424 w 10000"/>
                <a:gd name="connsiteY238" fmla="*/ 749 h 10000"/>
                <a:gd name="connsiteX239" fmla="*/ 5924 w 10000"/>
                <a:gd name="connsiteY239" fmla="*/ 595 h 10000"/>
                <a:gd name="connsiteX240" fmla="*/ 5924 w 10000"/>
                <a:gd name="connsiteY240" fmla="*/ 595 h 10000"/>
                <a:gd name="connsiteX241" fmla="*/ 5924 w 10000"/>
                <a:gd name="connsiteY241" fmla="*/ 661 h 10000"/>
                <a:gd name="connsiteX242" fmla="*/ 5924 w 10000"/>
                <a:gd name="connsiteY242" fmla="*/ 1057 h 10000"/>
                <a:gd name="connsiteX243" fmla="*/ 5659 w 10000"/>
                <a:gd name="connsiteY243" fmla="*/ 1476 h 10000"/>
                <a:gd name="connsiteX244" fmla="*/ 5758 w 10000"/>
                <a:gd name="connsiteY244" fmla="*/ 1101 h 10000"/>
                <a:gd name="connsiteX245" fmla="*/ 5725 w 10000"/>
                <a:gd name="connsiteY245" fmla="*/ 1035 h 10000"/>
                <a:gd name="connsiteX246" fmla="*/ 5825 w 10000"/>
                <a:gd name="connsiteY246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056 w 10000"/>
                <a:gd name="connsiteY67" fmla="*/ 8700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787 w 10000"/>
                <a:gd name="connsiteY219" fmla="*/ 1872 h 10000"/>
                <a:gd name="connsiteX220" fmla="*/ 8287 w 10000"/>
                <a:gd name="connsiteY220" fmla="*/ 1564 h 10000"/>
                <a:gd name="connsiteX221" fmla="*/ 8054 w 10000"/>
                <a:gd name="connsiteY221" fmla="*/ 1476 h 10000"/>
                <a:gd name="connsiteX222" fmla="*/ 7888 w 10000"/>
                <a:gd name="connsiteY222" fmla="*/ 1586 h 10000"/>
                <a:gd name="connsiteX223" fmla="*/ 7522 w 10000"/>
                <a:gd name="connsiteY223" fmla="*/ 1718 h 10000"/>
                <a:gd name="connsiteX224" fmla="*/ 7588 w 10000"/>
                <a:gd name="connsiteY224" fmla="*/ 1498 h 10000"/>
                <a:gd name="connsiteX225" fmla="*/ 7355 w 10000"/>
                <a:gd name="connsiteY225" fmla="*/ 1366 h 10000"/>
                <a:gd name="connsiteX226" fmla="*/ 6990 w 10000"/>
                <a:gd name="connsiteY226" fmla="*/ 1586 h 10000"/>
                <a:gd name="connsiteX227" fmla="*/ 6823 w 10000"/>
                <a:gd name="connsiteY227" fmla="*/ 1696 h 10000"/>
                <a:gd name="connsiteX228" fmla="*/ 6823 w 10000"/>
                <a:gd name="connsiteY228" fmla="*/ 1630 h 10000"/>
                <a:gd name="connsiteX229" fmla="*/ 6856 w 10000"/>
                <a:gd name="connsiteY229" fmla="*/ 1498 h 10000"/>
                <a:gd name="connsiteX230" fmla="*/ 7089 w 10000"/>
                <a:gd name="connsiteY230" fmla="*/ 1388 h 10000"/>
                <a:gd name="connsiteX231" fmla="*/ 7223 w 10000"/>
                <a:gd name="connsiteY231" fmla="*/ 1256 h 10000"/>
                <a:gd name="connsiteX232" fmla="*/ 6923 w 10000"/>
                <a:gd name="connsiteY232" fmla="*/ 947 h 10000"/>
                <a:gd name="connsiteX233" fmla="*/ 6856 w 10000"/>
                <a:gd name="connsiteY233" fmla="*/ 727 h 10000"/>
                <a:gd name="connsiteX234" fmla="*/ 6757 w 10000"/>
                <a:gd name="connsiteY234" fmla="*/ 551 h 10000"/>
                <a:gd name="connsiteX235" fmla="*/ 6691 w 10000"/>
                <a:gd name="connsiteY235" fmla="*/ 573 h 10000"/>
                <a:gd name="connsiteX236" fmla="*/ 6691 w 10000"/>
                <a:gd name="connsiteY236" fmla="*/ 573 h 10000"/>
                <a:gd name="connsiteX237" fmla="*/ 6424 w 10000"/>
                <a:gd name="connsiteY237" fmla="*/ 749 h 10000"/>
                <a:gd name="connsiteX238" fmla="*/ 5924 w 10000"/>
                <a:gd name="connsiteY238" fmla="*/ 595 h 10000"/>
                <a:gd name="connsiteX239" fmla="*/ 5924 w 10000"/>
                <a:gd name="connsiteY239" fmla="*/ 595 h 10000"/>
                <a:gd name="connsiteX240" fmla="*/ 5924 w 10000"/>
                <a:gd name="connsiteY240" fmla="*/ 661 h 10000"/>
                <a:gd name="connsiteX241" fmla="*/ 5924 w 10000"/>
                <a:gd name="connsiteY241" fmla="*/ 1057 h 10000"/>
                <a:gd name="connsiteX242" fmla="*/ 5659 w 10000"/>
                <a:gd name="connsiteY242" fmla="*/ 1476 h 10000"/>
                <a:gd name="connsiteX243" fmla="*/ 5758 w 10000"/>
                <a:gd name="connsiteY243" fmla="*/ 1101 h 10000"/>
                <a:gd name="connsiteX244" fmla="*/ 5725 w 10000"/>
                <a:gd name="connsiteY244" fmla="*/ 1035 h 10000"/>
                <a:gd name="connsiteX245" fmla="*/ 5825 w 10000"/>
                <a:gd name="connsiteY245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787 w 10000"/>
                <a:gd name="connsiteY219" fmla="*/ 1872 h 10000"/>
                <a:gd name="connsiteX220" fmla="*/ 8287 w 10000"/>
                <a:gd name="connsiteY220" fmla="*/ 1564 h 10000"/>
                <a:gd name="connsiteX221" fmla="*/ 8054 w 10000"/>
                <a:gd name="connsiteY221" fmla="*/ 1476 h 10000"/>
                <a:gd name="connsiteX222" fmla="*/ 7888 w 10000"/>
                <a:gd name="connsiteY222" fmla="*/ 1586 h 10000"/>
                <a:gd name="connsiteX223" fmla="*/ 7522 w 10000"/>
                <a:gd name="connsiteY223" fmla="*/ 1718 h 10000"/>
                <a:gd name="connsiteX224" fmla="*/ 7588 w 10000"/>
                <a:gd name="connsiteY224" fmla="*/ 1498 h 10000"/>
                <a:gd name="connsiteX225" fmla="*/ 7355 w 10000"/>
                <a:gd name="connsiteY225" fmla="*/ 1366 h 10000"/>
                <a:gd name="connsiteX226" fmla="*/ 6990 w 10000"/>
                <a:gd name="connsiteY226" fmla="*/ 1586 h 10000"/>
                <a:gd name="connsiteX227" fmla="*/ 6823 w 10000"/>
                <a:gd name="connsiteY227" fmla="*/ 1696 h 10000"/>
                <a:gd name="connsiteX228" fmla="*/ 6823 w 10000"/>
                <a:gd name="connsiteY228" fmla="*/ 1630 h 10000"/>
                <a:gd name="connsiteX229" fmla="*/ 6856 w 10000"/>
                <a:gd name="connsiteY229" fmla="*/ 1498 h 10000"/>
                <a:gd name="connsiteX230" fmla="*/ 7089 w 10000"/>
                <a:gd name="connsiteY230" fmla="*/ 1388 h 10000"/>
                <a:gd name="connsiteX231" fmla="*/ 7223 w 10000"/>
                <a:gd name="connsiteY231" fmla="*/ 1256 h 10000"/>
                <a:gd name="connsiteX232" fmla="*/ 6923 w 10000"/>
                <a:gd name="connsiteY232" fmla="*/ 947 h 10000"/>
                <a:gd name="connsiteX233" fmla="*/ 6856 w 10000"/>
                <a:gd name="connsiteY233" fmla="*/ 727 h 10000"/>
                <a:gd name="connsiteX234" fmla="*/ 6757 w 10000"/>
                <a:gd name="connsiteY234" fmla="*/ 551 h 10000"/>
                <a:gd name="connsiteX235" fmla="*/ 6691 w 10000"/>
                <a:gd name="connsiteY235" fmla="*/ 573 h 10000"/>
                <a:gd name="connsiteX236" fmla="*/ 6691 w 10000"/>
                <a:gd name="connsiteY236" fmla="*/ 573 h 10000"/>
                <a:gd name="connsiteX237" fmla="*/ 6424 w 10000"/>
                <a:gd name="connsiteY237" fmla="*/ 749 h 10000"/>
                <a:gd name="connsiteX238" fmla="*/ 5924 w 10000"/>
                <a:gd name="connsiteY238" fmla="*/ 595 h 10000"/>
                <a:gd name="connsiteX239" fmla="*/ 5924 w 10000"/>
                <a:gd name="connsiteY239" fmla="*/ 595 h 10000"/>
                <a:gd name="connsiteX240" fmla="*/ 5924 w 10000"/>
                <a:gd name="connsiteY240" fmla="*/ 661 h 10000"/>
                <a:gd name="connsiteX241" fmla="*/ 5924 w 10000"/>
                <a:gd name="connsiteY241" fmla="*/ 1057 h 10000"/>
                <a:gd name="connsiteX242" fmla="*/ 5659 w 10000"/>
                <a:gd name="connsiteY242" fmla="*/ 1476 h 10000"/>
                <a:gd name="connsiteX243" fmla="*/ 5758 w 10000"/>
                <a:gd name="connsiteY243" fmla="*/ 1101 h 10000"/>
                <a:gd name="connsiteX244" fmla="*/ 5725 w 10000"/>
                <a:gd name="connsiteY244" fmla="*/ 1035 h 10000"/>
                <a:gd name="connsiteX245" fmla="*/ 5825 w 10000"/>
                <a:gd name="connsiteY245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986 w 10000"/>
                <a:gd name="connsiteY218" fmla="*/ 2026 h 10000"/>
                <a:gd name="connsiteX219" fmla="*/ 8287 w 10000"/>
                <a:gd name="connsiteY219" fmla="*/ 1564 h 10000"/>
                <a:gd name="connsiteX220" fmla="*/ 8054 w 10000"/>
                <a:gd name="connsiteY220" fmla="*/ 1476 h 10000"/>
                <a:gd name="connsiteX221" fmla="*/ 7888 w 10000"/>
                <a:gd name="connsiteY221" fmla="*/ 1586 h 10000"/>
                <a:gd name="connsiteX222" fmla="*/ 7522 w 10000"/>
                <a:gd name="connsiteY222" fmla="*/ 1718 h 10000"/>
                <a:gd name="connsiteX223" fmla="*/ 7588 w 10000"/>
                <a:gd name="connsiteY223" fmla="*/ 1498 h 10000"/>
                <a:gd name="connsiteX224" fmla="*/ 7355 w 10000"/>
                <a:gd name="connsiteY224" fmla="*/ 1366 h 10000"/>
                <a:gd name="connsiteX225" fmla="*/ 6990 w 10000"/>
                <a:gd name="connsiteY225" fmla="*/ 1586 h 10000"/>
                <a:gd name="connsiteX226" fmla="*/ 6823 w 10000"/>
                <a:gd name="connsiteY226" fmla="*/ 1696 h 10000"/>
                <a:gd name="connsiteX227" fmla="*/ 6823 w 10000"/>
                <a:gd name="connsiteY227" fmla="*/ 1630 h 10000"/>
                <a:gd name="connsiteX228" fmla="*/ 6856 w 10000"/>
                <a:gd name="connsiteY228" fmla="*/ 1498 h 10000"/>
                <a:gd name="connsiteX229" fmla="*/ 7089 w 10000"/>
                <a:gd name="connsiteY229" fmla="*/ 1388 h 10000"/>
                <a:gd name="connsiteX230" fmla="*/ 7223 w 10000"/>
                <a:gd name="connsiteY230" fmla="*/ 1256 h 10000"/>
                <a:gd name="connsiteX231" fmla="*/ 6923 w 10000"/>
                <a:gd name="connsiteY231" fmla="*/ 947 h 10000"/>
                <a:gd name="connsiteX232" fmla="*/ 6856 w 10000"/>
                <a:gd name="connsiteY232" fmla="*/ 727 h 10000"/>
                <a:gd name="connsiteX233" fmla="*/ 6757 w 10000"/>
                <a:gd name="connsiteY233" fmla="*/ 551 h 10000"/>
                <a:gd name="connsiteX234" fmla="*/ 6691 w 10000"/>
                <a:gd name="connsiteY234" fmla="*/ 573 h 10000"/>
                <a:gd name="connsiteX235" fmla="*/ 6691 w 10000"/>
                <a:gd name="connsiteY235" fmla="*/ 573 h 10000"/>
                <a:gd name="connsiteX236" fmla="*/ 6424 w 10000"/>
                <a:gd name="connsiteY236" fmla="*/ 749 h 10000"/>
                <a:gd name="connsiteX237" fmla="*/ 5924 w 10000"/>
                <a:gd name="connsiteY237" fmla="*/ 595 h 10000"/>
                <a:gd name="connsiteX238" fmla="*/ 5924 w 10000"/>
                <a:gd name="connsiteY238" fmla="*/ 595 h 10000"/>
                <a:gd name="connsiteX239" fmla="*/ 5924 w 10000"/>
                <a:gd name="connsiteY239" fmla="*/ 661 h 10000"/>
                <a:gd name="connsiteX240" fmla="*/ 5924 w 10000"/>
                <a:gd name="connsiteY240" fmla="*/ 1057 h 10000"/>
                <a:gd name="connsiteX241" fmla="*/ 5659 w 10000"/>
                <a:gd name="connsiteY241" fmla="*/ 1476 h 10000"/>
                <a:gd name="connsiteX242" fmla="*/ 5758 w 10000"/>
                <a:gd name="connsiteY242" fmla="*/ 1101 h 10000"/>
                <a:gd name="connsiteX243" fmla="*/ 5725 w 10000"/>
                <a:gd name="connsiteY243" fmla="*/ 1035 h 10000"/>
                <a:gd name="connsiteX244" fmla="*/ 5825 w 10000"/>
                <a:gd name="connsiteY244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819 w 10000"/>
                <a:gd name="connsiteY217" fmla="*/ 2137 h 10000"/>
                <a:gd name="connsiteX218" fmla="*/ 8287 w 10000"/>
                <a:gd name="connsiteY218" fmla="*/ 1564 h 10000"/>
                <a:gd name="connsiteX219" fmla="*/ 8054 w 10000"/>
                <a:gd name="connsiteY219" fmla="*/ 1476 h 10000"/>
                <a:gd name="connsiteX220" fmla="*/ 7888 w 10000"/>
                <a:gd name="connsiteY220" fmla="*/ 1586 h 10000"/>
                <a:gd name="connsiteX221" fmla="*/ 7522 w 10000"/>
                <a:gd name="connsiteY221" fmla="*/ 1718 h 10000"/>
                <a:gd name="connsiteX222" fmla="*/ 7588 w 10000"/>
                <a:gd name="connsiteY222" fmla="*/ 1498 h 10000"/>
                <a:gd name="connsiteX223" fmla="*/ 7355 w 10000"/>
                <a:gd name="connsiteY223" fmla="*/ 1366 h 10000"/>
                <a:gd name="connsiteX224" fmla="*/ 6990 w 10000"/>
                <a:gd name="connsiteY224" fmla="*/ 1586 h 10000"/>
                <a:gd name="connsiteX225" fmla="*/ 6823 w 10000"/>
                <a:gd name="connsiteY225" fmla="*/ 1696 h 10000"/>
                <a:gd name="connsiteX226" fmla="*/ 6823 w 10000"/>
                <a:gd name="connsiteY226" fmla="*/ 1630 h 10000"/>
                <a:gd name="connsiteX227" fmla="*/ 6856 w 10000"/>
                <a:gd name="connsiteY227" fmla="*/ 1498 h 10000"/>
                <a:gd name="connsiteX228" fmla="*/ 7089 w 10000"/>
                <a:gd name="connsiteY228" fmla="*/ 1388 h 10000"/>
                <a:gd name="connsiteX229" fmla="*/ 7223 w 10000"/>
                <a:gd name="connsiteY229" fmla="*/ 1256 h 10000"/>
                <a:gd name="connsiteX230" fmla="*/ 6923 w 10000"/>
                <a:gd name="connsiteY230" fmla="*/ 947 h 10000"/>
                <a:gd name="connsiteX231" fmla="*/ 6856 w 10000"/>
                <a:gd name="connsiteY231" fmla="*/ 727 h 10000"/>
                <a:gd name="connsiteX232" fmla="*/ 6757 w 10000"/>
                <a:gd name="connsiteY232" fmla="*/ 551 h 10000"/>
                <a:gd name="connsiteX233" fmla="*/ 6691 w 10000"/>
                <a:gd name="connsiteY233" fmla="*/ 573 h 10000"/>
                <a:gd name="connsiteX234" fmla="*/ 6691 w 10000"/>
                <a:gd name="connsiteY234" fmla="*/ 573 h 10000"/>
                <a:gd name="connsiteX235" fmla="*/ 6424 w 10000"/>
                <a:gd name="connsiteY235" fmla="*/ 749 h 10000"/>
                <a:gd name="connsiteX236" fmla="*/ 5924 w 10000"/>
                <a:gd name="connsiteY236" fmla="*/ 595 h 10000"/>
                <a:gd name="connsiteX237" fmla="*/ 5924 w 10000"/>
                <a:gd name="connsiteY237" fmla="*/ 595 h 10000"/>
                <a:gd name="connsiteX238" fmla="*/ 5924 w 10000"/>
                <a:gd name="connsiteY238" fmla="*/ 661 h 10000"/>
                <a:gd name="connsiteX239" fmla="*/ 5924 w 10000"/>
                <a:gd name="connsiteY239" fmla="*/ 1057 h 10000"/>
                <a:gd name="connsiteX240" fmla="*/ 5659 w 10000"/>
                <a:gd name="connsiteY240" fmla="*/ 1476 h 10000"/>
                <a:gd name="connsiteX241" fmla="*/ 5758 w 10000"/>
                <a:gd name="connsiteY241" fmla="*/ 1101 h 10000"/>
                <a:gd name="connsiteX242" fmla="*/ 5725 w 10000"/>
                <a:gd name="connsiteY242" fmla="*/ 1035 h 10000"/>
                <a:gd name="connsiteX243" fmla="*/ 5825 w 10000"/>
                <a:gd name="connsiteY243" fmla="*/ 507 h 10000"/>
                <a:gd name="connsiteX0" fmla="*/ 5825 w 10000"/>
                <a:gd name="connsiteY0" fmla="*/ 507 h 10000"/>
                <a:gd name="connsiteX1" fmla="*/ 4960 w 10000"/>
                <a:gd name="connsiteY1" fmla="*/ 0 h 10000"/>
                <a:gd name="connsiteX2" fmla="*/ 4960 w 10000"/>
                <a:gd name="connsiteY2" fmla="*/ 0 h 10000"/>
                <a:gd name="connsiteX3" fmla="*/ 4661 w 10000"/>
                <a:gd name="connsiteY3" fmla="*/ 176 h 10000"/>
                <a:gd name="connsiteX4" fmla="*/ 4228 w 10000"/>
                <a:gd name="connsiteY4" fmla="*/ 154 h 10000"/>
                <a:gd name="connsiteX5" fmla="*/ 3828 w 10000"/>
                <a:gd name="connsiteY5" fmla="*/ 110 h 10000"/>
                <a:gd name="connsiteX6" fmla="*/ 3529 w 10000"/>
                <a:gd name="connsiteY6" fmla="*/ 198 h 10000"/>
                <a:gd name="connsiteX7" fmla="*/ 3330 w 10000"/>
                <a:gd name="connsiteY7" fmla="*/ 264 h 10000"/>
                <a:gd name="connsiteX8" fmla="*/ 3130 w 10000"/>
                <a:gd name="connsiteY8" fmla="*/ 374 h 10000"/>
                <a:gd name="connsiteX9" fmla="*/ 3063 w 10000"/>
                <a:gd name="connsiteY9" fmla="*/ 419 h 10000"/>
                <a:gd name="connsiteX10" fmla="*/ 3063 w 10000"/>
                <a:gd name="connsiteY10" fmla="*/ 419 h 10000"/>
                <a:gd name="connsiteX11" fmla="*/ 2830 w 10000"/>
                <a:gd name="connsiteY11" fmla="*/ 683 h 10000"/>
                <a:gd name="connsiteX12" fmla="*/ 2531 w 10000"/>
                <a:gd name="connsiteY12" fmla="*/ 991 h 10000"/>
                <a:gd name="connsiteX13" fmla="*/ 2098 w 10000"/>
                <a:gd name="connsiteY13" fmla="*/ 1079 h 10000"/>
                <a:gd name="connsiteX14" fmla="*/ 1399 w 10000"/>
                <a:gd name="connsiteY14" fmla="*/ 1586 h 10000"/>
                <a:gd name="connsiteX15" fmla="*/ 1100 w 10000"/>
                <a:gd name="connsiteY15" fmla="*/ 2004 h 10000"/>
                <a:gd name="connsiteX16" fmla="*/ 468 w 10000"/>
                <a:gd name="connsiteY16" fmla="*/ 2115 h 10000"/>
                <a:gd name="connsiteX17" fmla="*/ 435 w 10000"/>
                <a:gd name="connsiteY17" fmla="*/ 2115 h 10000"/>
                <a:gd name="connsiteX18" fmla="*/ 202 w 10000"/>
                <a:gd name="connsiteY18" fmla="*/ 2357 h 10000"/>
                <a:gd name="connsiteX19" fmla="*/ 202 w 10000"/>
                <a:gd name="connsiteY19" fmla="*/ 2379 h 10000"/>
                <a:gd name="connsiteX20" fmla="*/ 68 w 10000"/>
                <a:gd name="connsiteY20" fmla="*/ 2511 h 10000"/>
                <a:gd name="connsiteX21" fmla="*/ 68 w 10000"/>
                <a:gd name="connsiteY21" fmla="*/ 2511 h 10000"/>
                <a:gd name="connsiteX22" fmla="*/ 136 w 10000"/>
                <a:gd name="connsiteY22" fmla="*/ 2555 h 10000"/>
                <a:gd name="connsiteX23" fmla="*/ 169 w 10000"/>
                <a:gd name="connsiteY23" fmla="*/ 2577 h 10000"/>
                <a:gd name="connsiteX24" fmla="*/ 136 w 10000"/>
                <a:gd name="connsiteY24" fmla="*/ 2753 h 10000"/>
                <a:gd name="connsiteX25" fmla="*/ 136 w 10000"/>
                <a:gd name="connsiteY25" fmla="*/ 3172 h 10000"/>
                <a:gd name="connsiteX26" fmla="*/ 401 w 10000"/>
                <a:gd name="connsiteY26" fmla="*/ 3216 h 10000"/>
                <a:gd name="connsiteX27" fmla="*/ 835 w 10000"/>
                <a:gd name="connsiteY27" fmla="*/ 3480 h 10000"/>
                <a:gd name="connsiteX28" fmla="*/ 1200 w 10000"/>
                <a:gd name="connsiteY28" fmla="*/ 3590 h 10000"/>
                <a:gd name="connsiteX29" fmla="*/ 2165 w 10000"/>
                <a:gd name="connsiteY29" fmla="*/ 4141 h 10000"/>
                <a:gd name="connsiteX30" fmla="*/ 2265 w 10000"/>
                <a:gd name="connsiteY30" fmla="*/ 4229 h 10000"/>
                <a:gd name="connsiteX31" fmla="*/ 2730 w 10000"/>
                <a:gd name="connsiteY31" fmla="*/ 4581 h 10000"/>
                <a:gd name="connsiteX32" fmla="*/ 3130 w 10000"/>
                <a:gd name="connsiteY32" fmla="*/ 5308 h 10000"/>
                <a:gd name="connsiteX33" fmla="*/ 3196 w 10000"/>
                <a:gd name="connsiteY33" fmla="*/ 5595 h 10000"/>
                <a:gd name="connsiteX34" fmla="*/ 3429 w 10000"/>
                <a:gd name="connsiteY34" fmla="*/ 6035 h 10000"/>
                <a:gd name="connsiteX35" fmla="*/ 3662 w 10000"/>
                <a:gd name="connsiteY35" fmla="*/ 6344 h 10000"/>
                <a:gd name="connsiteX36" fmla="*/ 2997 w 10000"/>
                <a:gd name="connsiteY36" fmla="*/ 7753 h 10000"/>
                <a:gd name="connsiteX37" fmla="*/ 3097 w 10000"/>
                <a:gd name="connsiteY37" fmla="*/ 7974 h 10000"/>
                <a:gd name="connsiteX38" fmla="*/ 2931 w 10000"/>
                <a:gd name="connsiteY38" fmla="*/ 7996 h 10000"/>
                <a:gd name="connsiteX39" fmla="*/ 2963 w 10000"/>
                <a:gd name="connsiteY39" fmla="*/ 8304 h 10000"/>
                <a:gd name="connsiteX40" fmla="*/ 2897 w 10000"/>
                <a:gd name="connsiteY40" fmla="*/ 8546 h 10000"/>
                <a:gd name="connsiteX41" fmla="*/ 2897 w 10000"/>
                <a:gd name="connsiteY41" fmla="*/ 8855 h 10000"/>
                <a:gd name="connsiteX42" fmla="*/ 3030 w 10000"/>
                <a:gd name="connsiteY42" fmla="*/ 8987 h 10000"/>
                <a:gd name="connsiteX43" fmla="*/ 3063 w 10000"/>
                <a:gd name="connsiteY43" fmla="*/ 9141 h 10000"/>
                <a:gd name="connsiteX44" fmla="*/ 3396 w 10000"/>
                <a:gd name="connsiteY44" fmla="*/ 9383 h 10000"/>
                <a:gd name="connsiteX45" fmla="*/ 3396 w 10000"/>
                <a:gd name="connsiteY45" fmla="*/ 9383 h 10000"/>
                <a:gd name="connsiteX46" fmla="*/ 3495 w 10000"/>
                <a:gd name="connsiteY46" fmla="*/ 9163 h 10000"/>
                <a:gd name="connsiteX47" fmla="*/ 3563 w 10000"/>
                <a:gd name="connsiteY47" fmla="*/ 9141 h 10000"/>
                <a:gd name="connsiteX48" fmla="*/ 3629 w 10000"/>
                <a:gd name="connsiteY48" fmla="*/ 9119 h 10000"/>
                <a:gd name="connsiteX49" fmla="*/ 3762 w 10000"/>
                <a:gd name="connsiteY49" fmla="*/ 9097 h 10000"/>
                <a:gd name="connsiteX50" fmla="*/ 3828 w 10000"/>
                <a:gd name="connsiteY50" fmla="*/ 9075 h 10000"/>
                <a:gd name="connsiteX51" fmla="*/ 3895 w 10000"/>
                <a:gd name="connsiteY51" fmla="*/ 9031 h 10000"/>
                <a:gd name="connsiteX52" fmla="*/ 4029 w 10000"/>
                <a:gd name="connsiteY52" fmla="*/ 8921 h 10000"/>
                <a:gd name="connsiteX53" fmla="*/ 4794 w 10000"/>
                <a:gd name="connsiteY53" fmla="*/ 8921 h 10000"/>
                <a:gd name="connsiteX54" fmla="*/ 4760 w 10000"/>
                <a:gd name="connsiteY54" fmla="*/ 9736 h 10000"/>
                <a:gd name="connsiteX55" fmla="*/ 5027 w 10000"/>
                <a:gd name="connsiteY55" fmla="*/ 9912 h 10000"/>
                <a:gd name="connsiteX56" fmla="*/ 6490 w 10000"/>
                <a:gd name="connsiteY56" fmla="*/ 9912 h 10000"/>
                <a:gd name="connsiteX57" fmla="*/ 7022 w 10000"/>
                <a:gd name="connsiteY57" fmla="*/ 10000 h 10000"/>
                <a:gd name="connsiteX58" fmla="*/ 7022 w 10000"/>
                <a:gd name="connsiteY58" fmla="*/ 10000 h 10000"/>
                <a:gd name="connsiteX59" fmla="*/ 7056 w 10000"/>
                <a:gd name="connsiteY59" fmla="*/ 9846 h 10000"/>
                <a:gd name="connsiteX60" fmla="*/ 7022 w 10000"/>
                <a:gd name="connsiteY60" fmla="*/ 9846 h 10000"/>
                <a:gd name="connsiteX61" fmla="*/ 7022 w 10000"/>
                <a:gd name="connsiteY61" fmla="*/ 9846 h 10000"/>
                <a:gd name="connsiteX62" fmla="*/ 6623 w 10000"/>
                <a:gd name="connsiteY62" fmla="*/ 9824 h 10000"/>
                <a:gd name="connsiteX63" fmla="*/ 6324 w 10000"/>
                <a:gd name="connsiteY63" fmla="*/ 9648 h 10000"/>
                <a:gd name="connsiteX64" fmla="*/ 6358 w 10000"/>
                <a:gd name="connsiteY64" fmla="*/ 9317 h 10000"/>
                <a:gd name="connsiteX65" fmla="*/ 6257 w 10000"/>
                <a:gd name="connsiteY65" fmla="*/ 9009 h 10000"/>
                <a:gd name="connsiteX66" fmla="*/ 6424 w 10000"/>
                <a:gd name="connsiteY66" fmla="*/ 9031 h 10000"/>
                <a:gd name="connsiteX67" fmla="*/ 7410 w 10000"/>
                <a:gd name="connsiteY67" fmla="*/ 8759 h 10000"/>
                <a:gd name="connsiteX68" fmla="*/ 7522 w 10000"/>
                <a:gd name="connsiteY68" fmla="*/ 8260 h 10000"/>
                <a:gd name="connsiteX69" fmla="*/ 7688 w 10000"/>
                <a:gd name="connsiteY69" fmla="*/ 7974 h 10000"/>
                <a:gd name="connsiteX70" fmla="*/ 7821 w 10000"/>
                <a:gd name="connsiteY70" fmla="*/ 7687 h 10000"/>
                <a:gd name="connsiteX71" fmla="*/ 7788 w 10000"/>
                <a:gd name="connsiteY71" fmla="*/ 7665 h 10000"/>
                <a:gd name="connsiteX72" fmla="*/ 7788 w 10000"/>
                <a:gd name="connsiteY72" fmla="*/ 7577 h 10000"/>
                <a:gd name="connsiteX73" fmla="*/ 7721 w 10000"/>
                <a:gd name="connsiteY73" fmla="*/ 7467 h 10000"/>
                <a:gd name="connsiteX74" fmla="*/ 7622 w 10000"/>
                <a:gd name="connsiteY74" fmla="*/ 7555 h 10000"/>
                <a:gd name="connsiteX75" fmla="*/ 7322 w 10000"/>
                <a:gd name="connsiteY75" fmla="*/ 7489 h 10000"/>
                <a:gd name="connsiteX76" fmla="*/ 7056 w 10000"/>
                <a:gd name="connsiteY76" fmla="*/ 7467 h 10000"/>
                <a:gd name="connsiteX77" fmla="*/ 6956 w 10000"/>
                <a:gd name="connsiteY77" fmla="*/ 7621 h 10000"/>
                <a:gd name="connsiteX78" fmla="*/ 7022 w 10000"/>
                <a:gd name="connsiteY78" fmla="*/ 7775 h 10000"/>
                <a:gd name="connsiteX79" fmla="*/ 7022 w 10000"/>
                <a:gd name="connsiteY79" fmla="*/ 7819 h 10000"/>
                <a:gd name="connsiteX80" fmla="*/ 7022 w 10000"/>
                <a:gd name="connsiteY80" fmla="*/ 7841 h 10000"/>
                <a:gd name="connsiteX81" fmla="*/ 6990 w 10000"/>
                <a:gd name="connsiteY81" fmla="*/ 7819 h 10000"/>
                <a:gd name="connsiteX82" fmla="*/ 6956 w 10000"/>
                <a:gd name="connsiteY82" fmla="*/ 7797 h 10000"/>
                <a:gd name="connsiteX83" fmla="*/ 6956 w 10000"/>
                <a:gd name="connsiteY83" fmla="*/ 7797 h 10000"/>
                <a:gd name="connsiteX84" fmla="*/ 6956 w 10000"/>
                <a:gd name="connsiteY84" fmla="*/ 7797 h 10000"/>
                <a:gd name="connsiteX85" fmla="*/ 6923 w 10000"/>
                <a:gd name="connsiteY85" fmla="*/ 7775 h 10000"/>
                <a:gd name="connsiteX86" fmla="*/ 6923 w 10000"/>
                <a:gd name="connsiteY86" fmla="*/ 7775 h 10000"/>
                <a:gd name="connsiteX87" fmla="*/ 6890 w 10000"/>
                <a:gd name="connsiteY87" fmla="*/ 7775 h 10000"/>
                <a:gd name="connsiteX88" fmla="*/ 6856 w 10000"/>
                <a:gd name="connsiteY88" fmla="*/ 7753 h 10000"/>
                <a:gd name="connsiteX89" fmla="*/ 6823 w 10000"/>
                <a:gd name="connsiteY89" fmla="*/ 7731 h 10000"/>
                <a:gd name="connsiteX90" fmla="*/ 6691 w 10000"/>
                <a:gd name="connsiteY90" fmla="*/ 7731 h 10000"/>
                <a:gd name="connsiteX91" fmla="*/ 6790 w 10000"/>
                <a:gd name="connsiteY91" fmla="*/ 7643 h 10000"/>
                <a:gd name="connsiteX92" fmla="*/ 6823 w 10000"/>
                <a:gd name="connsiteY92" fmla="*/ 7423 h 10000"/>
                <a:gd name="connsiteX93" fmla="*/ 6723 w 10000"/>
                <a:gd name="connsiteY93" fmla="*/ 7291 h 10000"/>
                <a:gd name="connsiteX94" fmla="*/ 6890 w 10000"/>
                <a:gd name="connsiteY94" fmla="*/ 7225 h 10000"/>
                <a:gd name="connsiteX95" fmla="*/ 6923 w 10000"/>
                <a:gd name="connsiteY95" fmla="*/ 7203 h 10000"/>
                <a:gd name="connsiteX96" fmla="*/ 7156 w 10000"/>
                <a:gd name="connsiteY96" fmla="*/ 7269 h 10000"/>
                <a:gd name="connsiteX97" fmla="*/ 7123 w 10000"/>
                <a:gd name="connsiteY97" fmla="*/ 7137 h 10000"/>
                <a:gd name="connsiteX98" fmla="*/ 7056 w 10000"/>
                <a:gd name="connsiteY98" fmla="*/ 7070 h 10000"/>
                <a:gd name="connsiteX99" fmla="*/ 7056 w 10000"/>
                <a:gd name="connsiteY99" fmla="*/ 6982 h 10000"/>
                <a:gd name="connsiteX100" fmla="*/ 6856 w 10000"/>
                <a:gd name="connsiteY100" fmla="*/ 6938 h 10000"/>
                <a:gd name="connsiteX101" fmla="*/ 6458 w 10000"/>
                <a:gd name="connsiteY101" fmla="*/ 6982 h 10000"/>
                <a:gd name="connsiteX102" fmla="*/ 6691 w 10000"/>
                <a:gd name="connsiteY102" fmla="*/ 6828 h 10000"/>
                <a:gd name="connsiteX103" fmla="*/ 6856 w 10000"/>
                <a:gd name="connsiteY103" fmla="*/ 6674 h 10000"/>
                <a:gd name="connsiteX104" fmla="*/ 7089 w 10000"/>
                <a:gd name="connsiteY104" fmla="*/ 6762 h 10000"/>
                <a:gd name="connsiteX105" fmla="*/ 7289 w 10000"/>
                <a:gd name="connsiteY105" fmla="*/ 7026 h 10000"/>
                <a:gd name="connsiteX106" fmla="*/ 7422 w 10000"/>
                <a:gd name="connsiteY106" fmla="*/ 7093 h 10000"/>
                <a:gd name="connsiteX107" fmla="*/ 7855 w 10000"/>
                <a:gd name="connsiteY107" fmla="*/ 6718 h 10000"/>
                <a:gd name="connsiteX108" fmla="*/ 7721 w 10000"/>
                <a:gd name="connsiteY108" fmla="*/ 6366 h 10000"/>
                <a:gd name="connsiteX109" fmla="*/ 7555 w 10000"/>
                <a:gd name="connsiteY109" fmla="*/ 6454 h 10000"/>
                <a:gd name="connsiteX110" fmla="*/ 7422 w 10000"/>
                <a:gd name="connsiteY110" fmla="*/ 6410 h 10000"/>
                <a:gd name="connsiteX111" fmla="*/ 7355 w 10000"/>
                <a:gd name="connsiteY111" fmla="*/ 6300 h 10000"/>
                <a:gd name="connsiteX112" fmla="*/ 7289 w 10000"/>
                <a:gd name="connsiteY112" fmla="*/ 6123 h 10000"/>
                <a:gd name="connsiteX113" fmla="*/ 7123 w 10000"/>
                <a:gd name="connsiteY113" fmla="*/ 6035 h 10000"/>
                <a:gd name="connsiteX114" fmla="*/ 7022 w 10000"/>
                <a:gd name="connsiteY114" fmla="*/ 6057 h 10000"/>
                <a:gd name="connsiteX115" fmla="*/ 6890 w 10000"/>
                <a:gd name="connsiteY115" fmla="*/ 5947 h 10000"/>
                <a:gd name="connsiteX116" fmla="*/ 6623 w 10000"/>
                <a:gd name="connsiteY116" fmla="*/ 6013 h 10000"/>
                <a:gd name="connsiteX117" fmla="*/ 6823 w 10000"/>
                <a:gd name="connsiteY117" fmla="*/ 5837 h 10000"/>
                <a:gd name="connsiteX118" fmla="*/ 6657 w 10000"/>
                <a:gd name="connsiteY118" fmla="*/ 5749 h 10000"/>
                <a:gd name="connsiteX119" fmla="*/ 6390 w 10000"/>
                <a:gd name="connsiteY119" fmla="*/ 5617 h 10000"/>
                <a:gd name="connsiteX120" fmla="*/ 6390 w 10000"/>
                <a:gd name="connsiteY120" fmla="*/ 5617 h 10000"/>
                <a:gd name="connsiteX121" fmla="*/ 6358 w 10000"/>
                <a:gd name="connsiteY121" fmla="*/ 5617 h 10000"/>
                <a:gd name="connsiteX122" fmla="*/ 5892 w 10000"/>
                <a:gd name="connsiteY122" fmla="*/ 5793 h 10000"/>
                <a:gd name="connsiteX123" fmla="*/ 5958 w 10000"/>
                <a:gd name="connsiteY123" fmla="*/ 5507 h 10000"/>
                <a:gd name="connsiteX124" fmla="*/ 5758 w 10000"/>
                <a:gd name="connsiteY124" fmla="*/ 5463 h 10000"/>
                <a:gd name="connsiteX125" fmla="*/ 5459 w 10000"/>
                <a:gd name="connsiteY125" fmla="*/ 5352 h 10000"/>
                <a:gd name="connsiteX126" fmla="*/ 5292 w 10000"/>
                <a:gd name="connsiteY126" fmla="*/ 5022 h 10000"/>
                <a:gd name="connsiteX127" fmla="*/ 5426 w 10000"/>
                <a:gd name="connsiteY127" fmla="*/ 5220 h 10000"/>
                <a:gd name="connsiteX128" fmla="*/ 5758 w 10000"/>
                <a:gd name="connsiteY128" fmla="*/ 5374 h 10000"/>
                <a:gd name="connsiteX129" fmla="*/ 5892 w 10000"/>
                <a:gd name="connsiteY129" fmla="*/ 5132 h 10000"/>
                <a:gd name="connsiteX130" fmla="*/ 5924 w 10000"/>
                <a:gd name="connsiteY130" fmla="*/ 5132 h 10000"/>
                <a:gd name="connsiteX131" fmla="*/ 5991 w 10000"/>
                <a:gd name="connsiteY131" fmla="*/ 5396 h 10000"/>
                <a:gd name="connsiteX132" fmla="*/ 6291 w 10000"/>
                <a:gd name="connsiteY132" fmla="*/ 5485 h 10000"/>
                <a:gd name="connsiteX133" fmla="*/ 6524 w 10000"/>
                <a:gd name="connsiteY133" fmla="*/ 5551 h 10000"/>
                <a:gd name="connsiteX134" fmla="*/ 6723 w 10000"/>
                <a:gd name="connsiteY134" fmla="*/ 5573 h 10000"/>
                <a:gd name="connsiteX135" fmla="*/ 6923 w 10000"/>
                <a:gd name="connsiteY135" fmla="*/ 5463 h 10000"/>
                <a:gd name="connsiteX136" fmla="*/ 6923 w 10000"/>
                <a:gd name="connsiteY136" fmla="*/ 5661 h 10000"/>
                <a:gd name="connsiteX137" fmla="*/ 7156 w 10000"/>
                <a:gd name="connsiteY137" fmla="*/ 5661 h 10000"/>
                <a:gd name="connsiteX138" fmla="*/ 7555 w 10000"/>
                <a:gd name="connsiteY138" fmla="*/ 6057 h 10000"/>
                <a:gd name="connsiteX139" fmla="*/ 7988 w 10000"/>
                <a:gd name="connsiteY139" fmla="*/ 5991 h 10000"/>
                <a:gd name="connsiteX140" fmla="*/ 8154 w 10000"/>
                <a:gd name="connsiteY140" fmla="*/ 6278 h 10000"/>
                <a:gd name="connsiteX141" fmla="*/ 8387 w 10000"/>
                <a:gd name="connsiteY141" fmla="*/ 6366 h 10000"/>
                <a:gd name="connsiteX142" fmla="*/ 8253 w 10000"/>
                <a:gd name="connsiteY142" fmla="*/ 6145 h 10000"/>
                <a:gd name="connsiteX143" fmla="*/ 8486 w 10000"/>
                <a:gd name="connsiteY143" fmla="*/ 6256 h 10000"/>
                <a:gd name="connsiteX144" fmla="*/ 8486 w 10000"/>
                <a:gd name="connsiteY144" fmla="*/ 5991 h 10000"/>
                <a:gd name="connsiteX145" fmla="*/ 8787 w 10000"/>
                <a:gd name="connsiteY145" fmla="*/ 5749 h 10000"/>
                <a:gd name="connsiteX146" fmla="*/ 8586 w 10000"/>
                <a:gd name="connsiteY146" fmla="*/ 5617 h 10000"/>
                <a:gd name="connsiteX147" fmla="*/ 8221 w 10000"/>
                <a:gd name="connsiteY147" fmla="*/ 5330 h 10000"/>
                <a:gd name="connsiteX148" fmla="*/ 8221 w 10000"/>
                <a:gd name="connsiteY148" fmla="*/ 5154 h 10000"/>
                <a:gd name="connsiteX149" fmla="*/ 8088 w 10000"/>
                <a:gd name="connsiteY149" fmla="*/ 5110 h 10000"/>
                <a:gd name="connsiteX150" fmla="*/ 8054 w 10000"/>
                <a:gd name="connsiteY150" fmla="*/ 4956 h 10000"/>
                <a:gd name="connsiteX151" fmla="*/ 7821 w 10000"/>
                <a:gd name="connsiteY151" fmla="*/ 4758 h 10000"/>
                <a:gd name="connsiteX152" fmla="*/ 7788 w 10000"/>
                <a:gd name="connsiteY152" fmla="*/ 4692 h 10000"/>
                <a:gd name="connsiteX153" fmla="*/ 7622 w 10000"/>
                <a:gd name="connsiteY153" fmla="*/ 4670 h 10000"/>
                <a:gd name="connsiteX154" fmla="*/ 7522 w 10000"/>
                <a:gd name="connsiteY154" fmla="*/ 4559 h 10000"/>
                <a:gd name="connsiteX155" fmla="*/ 7456 w 10000"/>
                <a:gd name="connsiteY155" fmla="*/ 4537 h 10000"/>
                <a:gd name="connsiteX156" fmla="*/ 7255 w 10000"/>
                <a:gd name="connsiteY156" fmla="*/ 4493 h 10000"/>
                <a:gd name="connsiteX157" fmla="*/ 7123 w 10000"/>
                <a:gd name="connsiteY157" fmla="*/ 4383 h 10000"/>
                <a:gd name="connsiteX158" fmla="*/ 6956 w 10000"/>
                <a:gd name="connsiteY158" fmla="*/ 4229 h 10000"/>
                <a:gd name="connsiteX159" fmla="*/ 6856 w 10000"/>
                <a:gd name="connsiteY159" fmla="*/ 4075 h 10000"/>
                <a:gd name="connsiteX160" fmla="*/ 5991 w 10000"/>
                <a:gd name="connsiteY160" fmla="*/ 3987 h 10000"/>
                <a:gd name="connsiteX161" fmla="*/ 6091 w 10000"/>
                <a:gd name="connsiteY161" fmla="*/ 3744 h 10000"/>
                <a:gd name="connsiteX162" fmla="*/ 6224 w 10000"/>
                <a:gd name="connsiteY162" fmla="*/ 3612 h 10000"/>
                <a:gd name="connsiteX163" fmla="*/ 5991 w 10000"/>
                <a:gd name="connsiteY163" fmla="*/ 3348 h 10000"/>
                <a:gd name="connsiteX164" fmla="*/ 5392 w 10000"/>
                <a:gd name="connsiteY164" fmla="*/ 3194 h 10000"/>
                <a:gd name="connsiteX165" fmla="*/ 5159 w 10000"/>
                <a:gd name="connsiteY165" fmla="*/ 3084 h 10000"/>
                <a:gd name="connsiteX166" fmla="*/ 5360 w 10000"/>
                <a:gd name="connsiteY166" fmla="*/ 3106 h 10000"/>
                <a:gd name="connsiteX167" fmla="*/ 5725 w 10000"/>
                <a:gd name="connsiteY167" fmla="*/ 3194 h 10000"/>
                <a:gd name="connsiteX168" fmla="*/ 5991 w 10000"/>
                <a:gd name="connsiteY168" fmla="*/ 3282 h 10000"/>
                <a:gd name="connsiteX169" fmla="*/ 6424 w 10000"/>
                <a:gd name="connsiteY169" fmla="*/ 3370 h 10000"/>
                <a:gd name="connsiteX170" fmla="*/ 6823 w 10000"/>
                <a:gd name="connsiteY170" fmla="*/ 3833 h 10000"/>
                <a:gd name="connsiteX171" fmla="*/ 6956 w 10000"/>
                <a:gd name="connsiteY171" fmla="*/ 3921 h 10000"/>
                <a:gd name="connsiteX172" fmla="*/ 7123 w 10000"/>
                <a:gd name="connsiteY172" fmla="*/ 4251 h 10000"/>
                <a:gd name="connsiteX173" fmla="*/ 7255 w 10000"/>
                <a:gd name="connsiteY173" fmla="*/ 4273 h 10000"/>
                <a:gd name="connsiteX174" fmla="*/ 7456 w 10000"/>
                <a:gd name="connsiteY174" fmla="*/ 4449 h 10000"/>
                <a:gd name="connsiteX175" fmla="*/ 7888 w 10000"/>
                <a:gd name="connsiteY175" fmla="*/ 4581 h 10000"/>
                <a:gd name="connsiteX176" fmla="*/ 7921 w 10000"/>
                <a:gd name="connsiteY176" fmla="*/ 4736 h 10000"/>
                <a:gd name="connsiteX177" fmla="*/ 8154 w 10000"/>
                <a:gd name="connsiteY177" fmla="*/ 4824 h 10000"/>
                <a:gd name="connsiteX178" fmla="*/ 8387 w 10000"/>
                <a:gd name="connsiteY178" fmla="*/ 5000 h 10000"/>
                <a:gd name="connsiteX179" fmla="*/ 8586 w 10000"/>
                <a:gd name="connsiteY179" fmla="*/ 4956 h 10000"/>
                <a:gd name="connsiteX180" fmla="*/ 8653 w 10000"/>
                <a:gd name="connsiteY180" fmla="*/ 5088 h 10000"/>
                <a:gd name="connsiteX181" fmla="*/ 8787 w 10000"/>
                <a:gd name="connsiteY181" fmla="*/ 4890 h 10000"/>
                <a:gd name="connsiteX182" fmla="*/ 8586 w 10000"/>
                <a:gd name="connsiteY182" fmla="*/ 4648 h 10000"/>
                <a:gd name="connsiteX183" fmla="*/ 9019 w 10000"/>
                <a:gd name="connsiteY183" fmla="*/ 4736 h 10000"/>
                <a:gd name="connsiteX184" fmla="*/ 9086 w 10000"/>
                <a:gd name="connsiteY184" fmla="*/ 4648 h 10000"/>
                <a:gd name="connsiteX185" fmla="*/ 9118 w 10000"/>
                <a:gd name="connsiteY185" fmla="*/ 4471 h 10000"/>
                <a:gd name="connsiteX186" fmla="*/ 9351 w 10000"/>
                <a:gd name="connsiteY186" fmla="*/ 4604 h 10000"/>
                <a:gd name="connsiteX187" fmla="*/ 9351 w 10000"/>
                <a:gd name="connsiteY187" fmla="*/ 4868 h 10000"/>
                <a:gd name="connsiteX188" fmla="*/ 9485 w 10000"/>
                <a:gd name="connsiteY188" fmla="*/ 4758 h 10000"/>
                <a:gd name="connsiteX189" fmla="*/ 9618 w 10000"/>
                <a:gd name="connsiteY189" fmla="*/ 4692 h 10000"/>
                <a:gd name="connsiteX190" fmla="*/ 9784 w 10000"/>
                <a:gd name="connsiteY190" fmla="*/ 4515 h 10000"/>
                <a:gd name="connsiteX191" fmla="*/ 9984 w 10000"/>
                <a:gd name="connsiteY191" fmla="*/ 4427 h 10000"/>
                <a:gd name="connsiteX192" fmla="*/ 9451 w 10000"/>
                <a:gd name="connsiteY192" fmla="*/ 3833 h 10000"/>
                <a:gd name="connsiteX193" fmla="*/ 9052 w 10000"/>
                <a:gd name="connsiteY193" fmla="*/ 3634 h 10000"/>
                <a:gd name="connsiteX194" fmla="*/ 8653 w 10000"/>
                <a:gd name="connsiteY194" fmla="*/ 3634 h 10000"/>
                <a:gd name="connsiteX195" fmla="*/ 8486 w 10000"/>
                <a:gd name="connsiteY195" fmla="*/ 3458 h 10000"/>
                <a:gd name="connsiteX196" fmla="*/ 8020 w 10000"/>
                <a:gd name="connsiteY196" fmla="*/ 3370 h 10000"/>
                <a:gd name="connsiteX197" fmla="*/ 7755 w 10000"/>
                <a:gd name="connsiteY197" fmla="*/ 3348 h 10000"/>
                <a:gd name="connsiteX198" fmla="*/ 7588 w 10000"/>
                <a:gd name="connsiteY198" fmla="*/ 3238 h 10000"/>
                <a:gd name="connsiteX199" fmla="*/ 7289 w 10000"/>
                <a:gd name="connsiteY199" fmla="*/ 3282 h 10000"/>
                <a:gd name="connsiteX200" fmla="*/ 7156 w 10000"/>
                <a:gd name="connsiteY200" fmla="*/ 3018 h 10000"/>
                <a:gd name="connsiteX201" fmla="*/ 7123 w 10000"/>
                <a:gd name="connsiteY201" fmla="*/ 2907 h 10000"/>
                <a:gd name="connsiteX202" fmla="*/ 7755 w 10000"/>
                <a:gd name="connsiteY202" fmla="*/ 3128 h 10000"/>
                <a:gd name="connsiteX203" fmla="*/ 7954 w 10000"/>
                <a:gd name="connsiteY203" fmla="*/ 3018 h 10000"/>
                <a:gd name="connsiteX204" fmla="*/ 8353 w 10000"/>
                <a:gd name="connsiteY204" fmla="*/ 3040 h 10000"/>
                <a:gd name="connsiteX205" fmla="*/ 8853 w 10000"/>
                <a:gd name="connsiteY205" fmla="*/ 2819 h 10000"/>
                <a:gd name="connsiteX206" fmla="*/ 9252 w 10000"/>
                <a:gd name="connsiteY206" fmla="*/ 2930 h 10000"/>
                <a:gd name="connsiteX207" fmla="*/ 8886 w 10000"/>
                <a:gd name="connsiteY207" fmla="*/ 2952 h 10000"/>
                <a:gd name="connsiteX208" fmla="*/ 8986 w 10000"/>
                <a:gd name="connsiteY208" fmla="*/ 3260 h 10000"/>
                <a:gd name="connsiteX209" fmla="*/ 9186 w 10000"/>
                <a:gd name="connsiteY209" fmla="*/ 3436 h 10000"/>
                <a:gd name="connsiteX210" fmla="*/ 9385 w 10000"/>
                <a:gd name="connsiteY210" fmla="*/ 3106 h 10000"/>
                <a:gd name="connsiteX211" fmla="*/ 9252 w 10000"/>
                <a:gd name="connsiteY211" fmla="*/ 2996 h 10000"/>
                <a:gd name="connsiteX212" fmla="*/ 9351 w 10000"/>
                <a:gd name="connsiteY212" fmla="*/ 2907 h 10000"/>
                <a:gd name="connsiteX213" fmla="*/ 9118 w 10000"/>
                <a:gd name="connsiteY213" fmla="*/ 2291 h 10000"/>
                <a:gd name="connsiteX214" fmla="*/ 9086 w 10000"/>
                <a:gd name="connsiteY214" fmla="*/ 2070 h 10000"/>
                <a:gd name="connsiteX215" fmla="*/ 8986 w 10000"/>
                <a:gd name="connsiteY215" fmla="*/ 2159 h 10000"/>
                <a:gd name="connsiteX216" fmla="*/ 8886 w 10000"/>
                <a:gd name="connsiteY216" fmla="*/ 2291 h 10000"/>
                <a:gd name="connsiteX217" fmla="*/ 8287 w 10000"/>
                <a:gd name="connsiteY217" fmla="*/ 1564 h 10000"/>
                <a:gd name="connsiteX218" fmla="*/ 8054 w 10000"/>
                <a:gd name="connsiteY218" fmla="*/ 1476 h 10000"/>
                <a:gd name="connsiteX219" fmla="*/ 7888 w 10000"/>
                <a:gd name="connsiteY219" fmla="*/ 1586 h 10000"/>
                <a:gd name="connsiteX220" fmla="*/ 7522 w 10000"/>
                <a:gd name="connsiteY220" fmla="*/ 1718 h 10000"/>
                <a:gd name="connsiteX221" fmla="*/ 7588 w 10000"/>
                <a:gd name="connsiteY221" fmla="*/ 1498 h 10000"/>
                <a:gd name="connsiteX222" fmla="*/ 7355 w 10000"/>
                <a:gd name="connsiteY222" fmla="*/ 1366 h 10000"/>
                <a:gd name="connsiteX223" fmla="*/ 6990 w 10000"/>
                <a:gd name="connsiteY223" fmla="*/ 1586 h 10000"/>
                <a:gd name="connsiteX224" fmla="*/ 6823 w 10000"/>
                <a:gd name="connsiteY224" fmla="*/ 1696 h 10000"/>
                <a:gd name="connsiteX225" fmla="*/ 6823 w 10000"/>
                <a:gd name="connsiteY225" fmla="*/ 1630 h 10000"/>
                <a:gd name="connsiteX226" fmla="*/ 6856 w 10000"/>
                <a:gd name="connsiteY226" fmla="*/ 1498 h 10000"/>
                <a:gd name="connsiteX227" fmla="*/ 7089 w 10000"/>
                <a:gd name="connsiteY227" fmla="*/ 1388 h 10000"/>
                <a:gd name="connsiteX228" fmla="*/ 7223 w 10000"/>
                <a:gd name="connsiteY228" fmla="*/ 1256 h 10000"/>
                <a:gd name="connsiteX229" fmla="*/ 6923 w 10000"/>
                <a:gd name="connsiteY229" fmla="*/ 947 h 10000"/>
                <a:gd name="connsiteX230" fmla="*/ 6856 w 10000"/>
                <a:gd name="connsiteY230" fmla="*/ 727 h 10000"/>
                <a:gd name="connsiteX231" fmla="*/ 6757 w 10000"/>
                <a:gd name="connsiteY231" fmla="*/ 551 h 10000"/>
                <a:gd name="connsiteX232" fmla="*/ 6691 w 10000"/>
                <a:gd name="connsiteY232" fmla="*/ 573 h 10000"/>
                <a:gd name="connsiteX233" fmla="*/ 6691 w 10000"/>
                <a:gd name="connsiteY233" fmla="*/ 573 h 10000"/>
                <a:gd name="connsiteX234" fmla="*/ 6424 w 10000"/>
                <a:gd name="connsiteY234" fmla="*/ 749 h 10000"/>
                <a:gd name="connsiteX235" fmla="*/ 5924 w 10000"/>
                <a:gd name="connsiteY235" fmla="*/ 595 h 10000"/>
                <a:gd name="connsiteX236" fmla="*/ 5924 w 10000"/>
                <a:gd name="connsiteY236" fmla="*/ 595 h 10000"/>
                <a:gd name="connsiteX237" fmla="*/ 5924 w 10000"/>
                <a:gd name="connsiteY237" fmla="*/ 661 h 10000"/>
                <a:gd name="connsiteX238" fmla="*/ 5924 w 10000"/>
                <a:gd name="connsiteY238" fmla="*/ 1057 h 10000"/>
                <a:gd name="connsiteX239" fmla="*/ 5659 w 10000"/>
                <a:gd name="connsiteY239" fmla="*/ 1476 h 10000"/>
                <a:gd name="connsiteX240" fmla="*/ 5758 w 10000"/>
                <a:gd name="connsiteY240" fmla="*/ 1101 h 10000"/>
                <a:gd name="connsiteX241" fmla="*/ 5725 w 10000"/>
                <a:gd name="connsiteY241" fmla="*/ 1035 h 10000"/>
                <a:gd name="connsiteX242" fmla="*/ 5825 w 10000"/>
                <a:gd name="connsiteY242" fmla="*/ 5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0000" h="10000">
                  <a:moveTo>
                    <a:pt x="5825" y="507"/>
                  </a:moveTo>
                  <a:lnTo>
                    <a:pt x="4960" y="0"/>
                  </a:lnTo>
                  <a:lnTo>
                    <a:pt x="4960" y="0"/>
                  </a:lnTo>
                  <a:lnTo>
                    <a:pt x="4661" y="176"/>
                  </a:lnTo>
                  <a:cubicBezTo>
                    <a:pt x="4494" y="242"/>
                    <a:pt x="4361" y="242"/>
                    <a:pt x="4228" y="154"/>
                  </a:cubicBezTo>
                  <a:cubicBezTo>
                    <a:pt x="4128" y="88"/>
                    <a:pt x="3962" y="88"/>
                    <a:pt x="3828" y="110"/>
                  </a:cubicBezTo>
                  <a:cubicBezTo>
                    <a:pt x="3729" y="132"/>
                    <a:pt x="3629" y="176"/>
                    <a:pt x="3529" y="198"/>
                  </a:cubicBezTo>
                  <a:lnTo>
                    <a:pt x="3330" y="264"/>
                  </a:lnTo>
                  <a:cubicBezTo>
                    <a:pt x="3263" y="286"/>
                    <a:pt x="3196" y="352"/>
                    <a:pt x="3130" y="374"/>
                  </a:cubicBezTo>
                  <a:cubicBezTo>
                    <a:pt x="3130" y="396"/>
                    <a:pt x="3097" y="396"/>
                    <a:pt x="3063" y="419"/>
                  </a:cubicBezTo>
                  <a:lnTo>
                    <a:pt x="3063" y="419"/>
                  </a:lnTo>
                  <a:lnTo>
                    <a:pt x="2830" y="683"/>
                  </a:lnTo>
                  <a:cubicBezTo>
                    <a:pt x="2730" y="727"/>
                    <a:pt x="2631" y="903"/>
                    <a:pt x="2531" y="991"/>
                  </a:cubicBezTo>
                  <a:cubicBezTo>
                    <a:pt x="2398" y="1057"/>
                    <a:pt x="2265" y="1079"/>
                    <a:pt x="2098" y="1079"/>
                  </a:cubicBezTo>
                  <a:cubicBezTo>
                    <a:pt x="1766" y="1079"/>
                    <a:pt x="1533" y="1410"/>
                    <a:pt x="1399" y="1586"/>
                  </a:cubicBezTo>
                  <a:cubicBezTo>
                    <a:pt x="1300" y="1718"/>
                    <a:pt x="1200" y="1894"/>
                    <a:pt x="1100" y="2004"/>
                  </a:cubicBezTo>
                  <a:cubicBezTo>
                    <a:pt x="1000" y="2115"/>
                    <a:pt x="668" y="2115"/>
                    <a:pt x="468" y="2115"/>
                  </a:cubicBezTo>
                  <a:lnTo>
                    <a:pt x="435" y="2115"/>
                  </a:lnTo>
                  <a:cubicBezTo>
                    <a:pt x="335" y="2181"/>
                    <a:pt x="269" y="2291"/>
                    <a:pt x="202" y="2357"/>
                  </a:cubicBezTo>
                  <a:lnTo>
                    <a:pt x="202" y="2379"/>
                  </a:lnTo>
                  <a:cubicBezTo>
                    <a:pt x="169" y="2401"/>
                    <a:pt x="102" y="2489"/>
                    <a:pt x="68" y="2511"/>
                  </a:cubicBezTo>
                  <a:lnTo>
                    <a:pt x="68" y="2511"/>
                  </a:lnTo>
                  <a:cubicBezTo>
                    <a:pt x="102" y="2533"/>
                    <a:pt x="102" y="2555"/>
                    <a:pt x="136" y="2555"/>
                  </a:cubicBezTo>
                  <a:cubicBezTo>
                    <a:pt x="147" y="2562"/>
                    <a:pt x="158" y="2570"/>
                    <a:pt x="169" y="2577"/>
                  </a:cubicBezTo>
                  <a:cubicBezTo>
                    <a:pt x="301" y="2599"/>
                    <a:pt x="202" y="2731"/>
                    <a:pt x="136" y="2753"/>
                  </a:cubicBezTo>
                  <a:cubicBezTo>
                    <a:pt x="68" y="2863"/>
                    <a:pt x="-131" y="3084"/>
                    <a:pt x="136" y="3172"/>
                  </a:cubicBezTo>
                  <a:cubicBezTo>
                    <a:pt x="202" y="3194"/>
                    <a:pt x="335" y="3194"/>
                    <a:pt x="401" y="3216"/>
                  </a:cubicBezTo>
                  <a:cubicBezTo>
                    <a:pt x="602" y="3260"/>
                    <a:pt x="734" y="3392"/>
                    <a:pt x="835" y="3480"/>
                  </a:cubicBezTo>
                  <a:cubicBezTo>
                    <a:pt x="934" y="3568"/>
                    <a:pt x="1067" y="3568"/>
                    <a:pt x="1200" y="3590"/>
                  </a:cubicBezTo>
                  <a:cubicBezTo>
                    <a:pt x="1600" y="3656"/>
                    <a:pt x="1933" y="3921"/>
                    <a:pt x="2165" y="4141"/>
                  </a:cubicBezTo>
                  <a:cubicBezTo>
                    <a:pt x="2165" y="4141"/>
                    <a:pt x="2232" y="4207"/>
                    <a:pt x="2265" y="4229"/>
                  </a:cubicBezTo>
                  <a:cubicBezTo>
                    <a:pt x="2365" y="4273"/>
                    <a:pt x="2631" y="4493"/>
                    <a:pt x="2730" y="4581"/>
                  </a:cubicBezTo>
                  <a:cubicBezTo>
                    <a:pt x="2997" y="4780"/>
                    <a:pt x="3030" y="5044"/>
                    <a:pt x="3130" y="5308"/>
                  </a:cubicBezTo>
                  <a:cubicBezTo>
                    <a:pt x="3163" y="5396"/>
                    <a:pt x="3163" y="5507"/>
                    <a:pt x="3196" y="5595"/>
                  </a:cubicBezTo>
                  <a:lnTo>
                    <a:pt x="3429" y="6035"/>
                  </a:lnTo>
                  <a:cubicBezTo>
                    <a:pt x="3463" y="6145"/>
                    <a:pt x="3662" y="6189"/>
                    <a:pt x="3662" y="6344"/>
                  </a:cubicBezTo>
                  <a:cubicBezTo>
                    <a:pt x="3729" y="6872"/>
                    <a:pt x="2997" y="7203"/>
                    <a:pt x="2997" y="7753"/>
                  </a:cubicBezTo>
                  <a:cubicBezTo>
                    <a:pt x="3063" y="7819"/>
                    <a:pt x="3130" y="7907"/>
                    <a:pt x="3097" y="7974"/>
                  </a:cubicBezTo>
                  <a:cubicBezTo>
                    <a:pt x="3063" y="7974"/>
                    <a:pt x="2997" y="7974"/>
                    <a:pt x="2931" y="7996"/>
                  </a:cubicBezTo>
                  <a:cubicBezTo>
                    <a:pt x="2830" y="8084"/>
                    <a:pt x="2897" y="8194"/>
                    <a:pt x="2963" y="8304"/>
                  </a:cubicBezTo>
                  <a:cubicBezTo>
                    <a:pt x="3030" y="8436"/>
                    <a:pt x="3030" y="8458"/>
                    <a:pt x="2897" y="8546"/>
                  </a:cubicBezTo>
                  <a:cubicBezTo>
                    <a:pt x="2730" y="8656"/>
                    <a:pt x="2730" y="8767"/>
                    <a:pt x="2897" y="8855"/>
                  </a:cubicBezTo>
                  <a:cubicBezTo>
                    <a:pt x="2963" y="8899"/>
                    <a:pt x="2997" y="8921"/>
                    <a:pt x="3030" y="8987"/>
                  </a:cubicBezTo>
                  <a:cubicBezTo>
                    <a:pt x="3030" y="9031"/>
                    <a:pt x="3063" y="9097"/>
                    <a:pt x="3063" y="9141"/>
                  </a:cubicBezTo>
                  <a:lnTo>
                    <a:pt x="3396" y="9383"/>
                  </a:lnTo>
                  <a:lnTo>
                    <a:pt x="3396" y="9383"/>
                  </a:lnTo>
                  <a:cubicBezTo>
                    <a:pt x="3429" y="9310"/>
                    <a:pt x="3462" y="9236"/>
                    <a:pt x="3495" y="9163"/>
                  </a:cubicBezTo>
                  <a:cubicBezTo>
                    <a:pt x="3529" y="9163"/>
                    <a:pt x="3529" y="9141"/>
                    <a:pt x="3563" y="9141"/>
                  </a:cubicBezTo>
                  <a:cubicBezTo>
                    <a:pt x="3563" y="9141"/>
                    <a:pt x="3596" y="9119"/>
                    <a:pt x="3629" y="9119"/>
                  </a:cubicBezTo>
                  <a:cubicBezTo>
                    <a:pt x="3662" y="9119"/>
                    <a:pt x="3696" y="9097"/>
                    <a:pt x="3762" y="9097"/>
                  </a:cubicBezTo>
                  <a:cubicBezTo>
                    <a:pt x="3762" y="9097"/>
                    <a:pt x="3796" y="9075"/>
                    <a:pt x="3828" y="9075"/>
                  </a:cubicBezTo>
                  <a:cubicBezTo>
                    <a:pt x="3850" y="9060"/>
                    <a:pt x="3873" y="9046"/>
                    <a:pt x="3895" y="9031"/>
                  </a:cubicBezTo>
                  <a:cubicBezTo>
                    <a:pt x="3962" y="9009"/>
                    <a:pt x="3995" y="8965"/>
                    <a:pt x="4029" y="8921"/>
                  </a:cubicBezTo>
                  <a:lnTo>
                    <a:pt x="4794" y="8921"/>
                  </a:lnTo>
                  <a:cubicBezTo>
                    <a:pt x="4783" y="9193"/>
                    <a:pt x="4771" y="9464"/>
                    <a:pt x="4760" y="9736"/>
                  </a:cubicBezTo>
                  <a:lnTo>
                    <a:pt x="5027" y="9912"/>
                  </a:lnTo>
                  <a:lnTo>
                    <a:pt x="6490" y="9912"/>
                  </a:lnTo>
                  <a:lnTo>
                    <a:pt x="7022" y="10000"/>
                  </a:lnTo>
                  <a:lnTo>
                    <a:pt x="7022" y="10000"/>
                  </a:lnTo>
                  <a:cubicBezTo>
                    <a:pt x="7022" y="9956"/>
                    <a:pt x="7056" y="9912"/>
                    <a:pt x="7056" y="9846"/>
                  </a:cubicBezTo>
                  <a:lnTo>
                    <a:pt x="7022" y="9846"/>
                  </a:lnTo>
                  <a:lnTo>
                    <a:pt x="7022" y="9846"/>
                  </a:lnTo>
                  <a:cubicBezTo>
                    <a:pt x="6923" y="9824"/>
                    <a:pt x="6757" y="9890"/>
                    <a:pt x="6623" y="9824"/>
                  </a:cubicBezTo>
                  <a:cubicBezTo>
                    <a:pt x="6490" y="9780"/>
                    <a:pt x="6390" y="9736"/>
                    <a:pt x="6324" y="9648"/>
                  </a:cubicBezTo>
                  <a:cubicBezTo>
                    <a:pt x="6257" y="9515"/>
                    <a:pt x="6490" y="9427"/>
                    <a:pt x="6358" y="9317"/>
                  </a:cubicBezTo>
                  <a:cubicBezTo>
                    <a:pt x="6324" y="9251"/>
                    <a:pt x="6224" y="9053"/>
                    <a:pt x="6257" y="9009"/>
                  </a:cubicBezTo>
                  <a:cubicBezTo>
                    <a:pt x="6324" y="9009"/>
                    <a:pt x="6232" y="9073"/>
                    <a:pt x="6424" y="9031"/>
                  </a:cubicBezTo>
                  <a:cubicBezTo>
                    <a:pt x="6616" y="8989"/>
                    <a:pt x="7227" y="8887"/>
                    <a:pt x="7410" y="8759"/>
                  </a:cubicBezTo>
                  <a:cubicBezTo>
                    <a:pt x="7593" y="8631"/>
                    <a:pt x="7476" y="8391"/>
                    <a:pt x="7522" y="8260"/>
                  </a:cubicBezTo>
                  <a:cubicBezTo>
                    <a:pt x="7568" y="8129"/>
                    <a:pt x="7622" y="8084"/>
                    <a:pt x="7688" y="7974"/>
                  </a:cubicBezTo>
                  <a:cubicBezTo>
                    <a:pt x="7721" y="7863"/>
                    <a:pt x="7821" y="7819"/>
                    <a:pt x="7821" y="7687"/>
                  </a:cubicBezTo>
                  <a:cubicBezTo>
                    <a:pt x="7788" y="7687"/>
                    <a:pt x="7788" y="7687"/>
                    <a:pt x="7788" y="7665"/>
                  </a:cubicBezTo>
                  <a:lnTo>
                    <a:pt x="7788" y="7577"/>
                  </a:lnTo>
                  <a:cubicBezTo>
                    <a:pt x="7755" y="7533"/>
                    <a:pt x="7721" y="7511"/>
                    <a:pt x="7721" y="7467"/>
                  </a:cubicBezTo>
                  <a:cubicBezTo>
                    <a:pt x="7688" y="7467"/>
                    <a:pt x="7655" y="7533"/>
                    <a:pt x="7622" y="7555"/>
                  </a:cubicBezTo>
                  <a:cubicBezTo>
                    <a:pt x="7522" y="7621"/>
                    <a:pt x="7422" y="7489"/>
                    <a:pt x="7322" y="7489"/>
                  </a:cubicBezTo>
                  <a:cubicBezTo>
                    <a:pt x="7223" y="7489"/>
                    <a:pt x="7123" y="7467"/>
                    <a:pt x="7056" y="7467"/>
                  </a:cubicBezTo>
                  <a:cubicBezTo>
                    <a:pt x="7056" y="7533"/>
                    <a:pt x="6990" y="7577"/>
                    <a:pt x="6956" y="7621"/>
                  </a:cubicBezTo>
                  <a:cubicBezTo>
                    <a:pt x="6890" y="7731"/>
                    <a:pt x="6990" y="7709"/>
                    <a:pt x="7022" y="7775"/>
                  </a:cubicBezTo>
                  <a:lnTo>
                    <a:pt x="7022" y="7819"/>
                  </a:lnTo>
                  <a:lnTo>
                    <a:pt x="7022" y="7841"/>
                  </a:lnTo>
                  <a:cubicBezTo>
                    <a:pt x="7022" y="7841"/>
                    <a:pt x="6990" y="7841"/>
                    <a:pt x="6990" y="7819"/>
                  </a:cubicBezTo>
                  <a:cubicBezTo>
                    <a:pt x="6979" y="7812"/>
                    <a:pt x="6967" y="7804"/>
                    <a:pt x="6956" y="7797"/>
                  </a:cubicBezTo>
                  <a:lnTo>
                    <a:pt x="6956" y="7797"/>
                  </a:lnTo>
                  <a:lnTo>
                    <a:pt x="6956" y="7797"/>
                  </a:lnTo>
                  <a:cubicBezTo>
                    <a:pt x="6923" y="7797"/>
                    <a:pt x="6923" y="7775"/>
                    <a:pt x="6923" y="7775"/>
                  </a:cubicBezTo>
                  <a:lnTo>
                    <a:pt x="6923" y="7775"/>
                  </a:lnTo>
                  <a:lnTo>
                    <a:pt x="6890" y="7775"/>
                  </a:lnTo>
                  <a:cubicBezTo>
                    <a:pt x="6890" y="7753"/>
                    <a:pt x="6890" y="7753"/>
                    <a:pt x="6856" y="7753"/>
                  </a:cubicBezTo>
                  <a:cubicBezTo>
                    <a:pt x="6856" y="7731"/>
                    <a:pt x="6823" y="7731"/>
                    <a:pt x="6823" y="7731"/>
                  </a:cubicBezTo>
                  <a:lnTo>
                    <a:pt x="6691" y="7731"/>
                  </a:lnTo>
                  <a:cubicBezTo>
                    <a:pt x="6657" y="7709"/>
                    <a:pt x="6757" y="7665"/>
                    <a:pt x="6790" y="7643"/>
                  </a:cubicBezTo>
                  <a:cubicBezTo>
                    <a:pt x="6823" y="7599"/>
                    <a:pt x="6823" y="7489"/>
                    <a:pt x="6823" y="7423"/>
                  </a:cubicBezTo>
                  <a:cubicBezTo>
                    <a:pt x="6823" y="7379"/>
                    <a:pt x="6657" y="7335"/>
                    <a:pt x="6723" y="7291"/>
                  </a:cubicBezTo>
                  <a:cubicBezTo>
                    <a:pt x="6823" y="7291"/>
                    <a:pt x="6856" y="7313"/>
                    <a:pt x="6890" y="7225"/>
                  </a:cubicBezTo>
                  <a:cubicBezTo>
                    <a:pt x="6901" y="7218"/>
                    <a:pt x="6912" y="7210"/>
                    <a:pt x="6923" y="7203"/>
                  </a:cubicBezTo>
                  <a:cubicBezTo>
                    <a:pt x="6956" y="7291"/>
                    <a:pt x="7089" y="7269"/>
                    <a:pt x="7156" y="7269"/>
                  </a:cubicBezTo>
                  <a:cubicBezTo>
                    <a:pt x="7189" y="7203"/>
                    <a:pt x="7156" y="7181"/>
                    <a:pt x="7123" y="7137"/>
                  </a:cubicBezTo>
                  <a:cubicBezTo>
                    <a:pt x="7123" y="7093"/>
                    <a:pt x="7089" y="7093"/>
                    <a:pt x="7056" y="7070"/>
                  </a:cubicBezTo>
                  <a:lnTo>
                    <a:pt x="7056" y="6982"/>
                  </a:lnTo>
                  <a:cubicBezTo>
                    <a:pt x="7056" y="6894"/>
                    <a:pt x="6990" y="6916"/>
                    <a:pt x="6856" y="6938"/>
                  </a:cubicBezTo>
                  <a:cubicBezTo>
                    <a:pt x="6723" y="6938"/>
                    <a:pt x="6590" y="6982"/>
                    <a:pt x="6458" y="6982"/>
                  </a:cubicBezTo>
                  <a:cubicBezTo>
                    <a:pt x="6458" y="6938"/>
                    <a:pt x="6657" y="6850"/>
                    <a:pt x="6691" y="6828"/>
                  </a:cubicBezTo>
                  <a:cubicBezTo>
                    <a:pt x="6757" y="6784"/>
                    <a:pt x="6790" y="6674"/>
                    <a:pt x="6856" y="6674"/>
                  </a:cubicBezTo>
                  <a:cubicBezTo>
                    <a:pt x="6923" y="6784"/>
                    <a:pt x="6956" y="6762"/>
                    <a:pt x="7089" y="6762"/>
                  </a:cubicBezTo>
                  <a:cubicBezTo>
                    <a:pt x="7156" y="6762"/>
                    <a:pt x="7223" y="6982"/>
                    <a:pt x="7289" y="7026"/>
                  </a:cubicBezTo>
                  <a:cubicBezTo>
                    <a:pt x="7355" y="7093"/>
                    <a:pt x="7255" y="7203"/>
                    <a:pt x="7422" y="7093"/>
                  </a:cubicBezTo>
                  <a:cubicBezTo>
                    <a:pt x="7622" y="7004"/>
                    <a:pt x="7888" y="6894"/>
                    <a:pt x="7855" y="6718"/>
                  </a:cubicBezTo>
                  <a:cubicBezTo>
                    <a:pt x="7810" y="6601"/>
                    <a:pt x="7766" y="6483"/>
                    <a:pt x="7721" y="6366"/>
                  </a:cubicBezTo>
                  <a:cubicBezTo>
                    <a:pt x="7655" y="6366"/>
                    <a:pt x="7622" y="6432"/>
                    <a:pt x="7555" y="6454"/>
                  </a:cubicBezTo>
                  <a:cubicBezTo>
                    <a:pt x="7456" y="6498"/>
                    <a:pt x="7456" y="6476"/>
                    <a:pt x="7422" y="6410"/>
                  </a:cubicBezTo>
                  <a:cubicBezTo>
                    <a:pt x="7422" y="6388"/>
                    <a:pt x="7322" y="6322"/>
                    <a:pt x="7355" y="6300"/>
                  </a:cubicBezTo>
                  <a:cubicBezTo>
                    <a:pt x="7456" y="6256"/>
                    <a:pt x="7422" y="6167"/>
                    <a:pt x="7289" y="6123"/>
                  </a:cubicBezTo>
                  <a:cubicBezTo>
                    <a:pt x="7223" y="6123"/>
                    <a:pt x="7189" y="6013"/>
                    <a:pt x="7123" y="6035"/>
                  </a:cubicBezTo>
                  <a:cubicBezTo>
                    <a:pt x="7089" y="6035"/>
                    <a:pt x="7056" y="6101"/>
                    <a:pt x="7022" y="6057"/>
                  </a:cubicBezTo>
                  <a:cubicBezTo>
                    <a:pt x="7022" y="5991"/>
                    <a:pt x="7022" y="5859"/>
                    <a:pt x="6890" y="5947"/>
                  </a:cubicBezTo>
                  <a:cubicBezTo>
                    <a:pt x="6856" y="5991"/>
                    <a:pt x="6657" y="6013"/>
                    <a:pt x="6623" y="6013"/>
                  </a:cubicBezTo>
                  <a:cubicBezTo>
                    <a:pt x="6623" y="5947"/>
                    <a:pt x="6823" y="5881"/>
                    <a:pt x="6823" y="5837"/>
                  </a:cubicBezTo>
                  <a:cubicBezTo>
                    <a:pt x="6823" y="5705"/>
                    <a:pt x="6757" y="5749"/>
                    <a:pt x="6657" y="5749"/>
                  </a:cubicBezTo>
                  <a:cubicBezTo>
                    <a:pt x="6657" y="5573"/>
                    <a:pt x="6458" y="5749"/>
                    <a:pt x="6390" y="5617"/>
                  </a:cubicBezTo>
                  <a:lnTo>
                    <a:pt x="6390" y="5617"/>
                  </a:lnTo>
                  <a:lnTo>
                    <a:pt x="6358" y="5617"/>
                  </a:lnTo>
                  <a:cubicBezTo>
                    <a:pt x="6157" y="5396"/>
                    <a:pt x="5991" y="5771"/>
                    <a:pt x="5892" y="5793"/>
                  </a:cubicBezTo>
                  <a:cubicBezTo>
                    <a:pt x="5892" y="5727"/>
                    <a:pt x="6025" y="5551"/>
                    <a:pt x="5958" y="5507"/>
                  </a:cubicBezTo>
                  <a:cubicBezTo>
                    <a:pt x="5924" y="5485"/>
                    <a:pt x="5825" y="5507"/>
                    <a:pt x="5758" y="5463"/>
                  </a:cubicBezTo>
                  <a:cubicBezTo>
                    <a:pt x="5625" y="5374"/>
                    <a:pt x="5559" y="5419"/>
                    <a:pt x="5459" y="5352"/>
                  </a:cubicBezTo>
                  <a:cubicBezTo>
                    <a:pt x="5326" y="5286"/>
                    <a:pt x="5292" y="5132"/>
                    <a:pt x="5292" y="5022"/>
                  </a:cubicBezTo>
                  <a:cubicBezTo>
                    <a:pt x="5326" y="5044"/>
                    <a:pt x="5392" y="5198"/>
                    <a:pt x="5426" y="5220"/>
                  </a:cubicBezTo>
                  <a:cubicBezTo>
                    <a:pt x="5525" y="5330"/>
                    <a:pt x="5659" y="5308"/>
                    <a:pt x="5758" y="5374"/>
                  </a:cubicBezTo>
                  <a:cubicBezTo>
                    <a:pt x="5892" y="5463"/>
                    <a:pt x="5892" y="5176"/>
                    <a:pt x="5892" y="5132"/>
                  </a:cubicBezTo>
                  <a:lnTo>
                    <a:pt x="5924" y="5132"/>
                  </a:lnTo>
                  <a:cubicBezTo>
                    <a:pt x="5924" y="5220"/>
                    <a:pt x="5924" y="5330"/>
                    <a:pt x="5991" y="5396"/>
                  </a:cubicBezTo>
                  <a:cubicBezTo>
                    <a:pt x="6058" y="5463"/>
                    <a:pt x="6191" y="5463"/>
                    <a:pt x="6291" y="5485"/>
                  </a:cubicBezTo>
                  <a:cubicBezTo>
                    <a:pt x="6424" y="5507"/>
                    <a:pt x="6291" y="5573"/>
                    <a:pt x="6524" y="5551"/>
                  </a:cubicBezTo>
                  <a:cubicBezTo>
                    <a:pt x="6590" y="5529"/>
                    <a:pt x="6657" y="5595"/>
                    <a:pt x="6723" y="5573"/>
                  </a:cubicBezTo>
                  <a:cubicBezTo>
                    <a:pt x="6757" y="5551"/>
                    <a:pt x="6823" y="5463"/>
                    <a:pt x="6923" y="5463"/>
                  </a:cubicBezTo>
                  <a:cubicBezTo>
                    <a:pt x="6923" y="5551"/>
                    <a:pt x="6823" y="5617"/>
                    <a:pt x="6923" y="5661"/>
                  </a:cubicBezTo>
                  <a:cubicBezTo>
                    <a:pt x="7089" y="5749"/>
                    <a:pt x="7056" y="5661"/>
                    <a:pt x="7156" y="5661"/>
                  </a:cubicBezTo>
                  <a:cubicBezTo>
                    <a:pt x="7223" y="5837"/>
                    <a:pt x="7322" y="5947"/>
                    <a:pt x="7555" y="6057"/>
                  </a:cubicBezTo>
                  <a:cubicBezTo>
                    <a:pt x="7688" y="6123"/>
                    <a:pt x="7988" y="5947"/>
                    <a:pt x="7988" y="5991"/>
                  </a:cubicBezTo>
                  <a:cubicBezTo>
                    <a:pt x="8054" y="6101"/>
                    <a:pt x="8020" y="6167"/>
                    <a:pt x="8154" y="6278"/>
                  </a:cubicBezTo>
                  <a:cubicBezTo>
                    <a:pt x="8221" y="6300"/>
                    <a:pt x="8287" y="6344"/>
                    <a:pt x="8387" y="6366"/>
                  </a:cubicBezTo>
                  <a:cubicBezTo>
                    <a:pt x="8387" y="6366"/>
                    <a:pt x="8253" y="6189"/>
                    <a:pt x="8253" y="6145"/>
                  </a:cubicBezTo>
                  <a:cubicBezTo>
                    <a:pt x="8321" y="6145"/>
                    <a:pt x="8454" y="6233"/>
                    <a:pt x="8486" y="6256"/>
                  </a:cubicBezTo>
                  <a:cubicBezTo>
                    <a:pt x="8719" y="6322"/>
                    <a:pt x="8420" y="6057"/>
                    <a:pt x="8486" y="5991"/>
                  </a:cubicBezTo>
                  <a:cubicBezTo>
                    <a:pt x="8554" y="5903"/>
                    <a:pt x="8753" y="5815"/>
                    <a:pt x="8787" y="5749"/>
                  </a:cubicBezTo>
                  <a:cubicBezTo>
                    <a:pt x="8787" y="5727"/>
                    <a:pt x="8620" y="5595"/>
                    <a:pt x="8586" y="5617"/>
                  </a:cubicBezTo>
                  <a:cubicBezTo>
                    <a:pt x="8387" y="5683"/>
                    <a:pt x="8221" y="5441"/>
                    <a:pt x="8221" y="5330"/>
                  </a:cubicBezTo>
                  <a:lnTo>
                    <a:pt x="8221" y="5154"/>
                  </a:lnTo>
                  <a:cubicBezTo>
                    <a:pt x="8221" y="5132"/>
                    <a:pt x="8154" y="5110"/>
                    <a:pt x="8088" y="5110"/>
                  </a:cubicBezTo>
                  <a:cubicBezTo>
                    <a:pt x="8054" y="5088"/>
                    <a:pt x="8187" y="5000"/>
                    <a:pt x="8054" y="4956"/>
                  </a:cubicBezTo>
                  <a:cubicBezTo>
                    <a:pt x="7988" y="4934"/>
                    <a:pt x="7855" y="4758"/>
                    <a:pt x="7821" y="4758"/>
                  </a:cubicBezTo>
                  <a:cubicBezTo>
                    <a:pt x="7721" y="4802"/>
                    <a:pt x="7821" y="4714"/>
                    <a:pt x="7788" y="4692"/>
                  </a:cubicBezTo>
                  <a:cubicBezTo>
                    <a:pt x="7755" y="4670"/>
                    <a:pt x="7655" y="4626"/>
                    <a:pt x="7622" y="4670"/>
                  </a:cubicBezTo>
                  <a:cubicBezTo>
                    <a:pt x="7589" y="4633"/>
                    <a:pt x="7555" y="4596"/>
                    <a:pt x="7522" y="4559"/>
                  </a:cubicBezTo>
                  <a:cubicBezTo>
                    <a:pt x="7522" y="4559"/>
                    <a:pt x="7488" y="4537"/>
                    <a:pt x="7456" y="4537"/>
                  </a:cubicBezTo>
                  <a:cubicBezTo>
                    <a:pt x="7456" y="4515"/>
                    <a:pt x="7322" y="4493"/>
                    <a:pt x="7255" y="4493"/>
                  </a:cubicBezTo>
                  <a:cubicBezTo>
                    <a:pt x="7255" y="4493"/>
                    <a:pt x="7189" y="4405"/>
                    <a:pt x="7123" y="4383"/>
                  </a:cubicBezTo>
                  <a:cubicBezTo>
                    <a:pt x="6990" y="4361"/>
                    <a:pt x="6923" y="4295"/>
                    <a:pt x="6956" y="4229"/>
                  </a:cubicBezTo>
                  <a:cubicBezTo>
                    <a:pt x="6990" y="4207"/>
                    <a:pt x="6890" y="4097"/>
                    <a:pt x="6856" y="4075"/>
                  </a:cubicBezTo>
                  <a:cubicBezTo>
                    <a:pt x="6723" y="3921"/>
                    <a:pt x="6224" y="3987"/>
                    <a:pt x="5991" y="3987"/>
                  </a:cubicBezTo>
                  <a:cubicBezTo>
                    <a:pt x="5991" y="3943"/>
                    <a:pt x="6025" y="3767"/>
                    <a:pt x="6091" y="3744"/>
                  </a:cubicBezTo>
                  <a:cubicBezTo>
                    <a:pt x="6157" y="3678"/>
                    <a:pt x="6324" y="3722"/>
                    <a:pt x="6224" y="3612"/>
                  </a:cubicBezTo>
                  <a:cubicBezTo>
                    <a:pt x="6091" y="3524"/>
                    <a:pt x="6058" y="3436"/>
                    <a:pt x="5991" y="3348"/>
                  </a:cubicBezTo>
                  <a:cubicBezTo>
                    <a:pt x="5958" y="3304"/>
                    <a:pt x="5459" y="3216"/>
                    <a:pt x="5392" y="3194"/>
                  </a:cubicBezTo>
                  <a:cubicBezTo>
                    <a:pt x="5326" y="3194"/>
                    <a:pt x="5193" y="3128"/>
                    <a:pt x="5159" y="3084"/>
                  </a:cubicBezTo>
                  <a:cubicBezTo>
                    <a:pt x="5127" y="2974"/>
                    <a:pt x="5292" y="3084"/>
                    <a:pt x="5360" y="3106"/>
                  </a:cubicBezTo>
                  <a:lnTo>
                    <a:pt x="5725" y="3194"/>
                  </a:lnTo>
                  <a:cubicBezTo>
                    <a:pt x="5825" y="3216"/>
                    <a:pt x="5892" y="3260"/>
                    <a:pt x="5991" y="3282"/>
                  </a:cubicBezTo>
                  <a:lnTo>
                    <a:pt x="6424" y="3370"/>
                  </a:lnTo>
                  <a:cubicBezTo>
                    <a:pt x="6723" y="3414"/>
                    <a:pt x="6823" y="3700"/>
                    <a:pt x="6823" y="3833"/>
                  </a:cubicBezTo>
                  <a:cubicBezTo>
                    <a:pt x="6823" y="3965"/>
                    <a:pt x="6890" y="3855"/>
                    <a:pt x="6956" y="3921"/>
                  </a:cubicBezTo>
                  <a:cubicBezTo>
                    <a:pt x="7022" y="3987"/>
                    <a:pt x="7089" y="4229"/>
                    <a:pt x="7123" y="4251"/>
                  </a:cubicBezTo>
                  <a:cubicBezTo>
                    <a:pt x="7189" y="4273"/>
                    <a:pt x="7223" y="4229"/>
                    <a:pt x="7255" y="4273"/>
                  </a:cubicBezTo>
                  <a:cubicBezTo>
                    <a:pt x="7289" y="4317"/>
                    <a:pt x="7389" y="4405"/>
                    <a:pt x="7456" y="4449"/>
                  </a:cubicBezTo>
                  <a:cubicBezTo>
                    <a:pt x="7522" y="4515"/>
                    <a:pt x="7755" y="4515"/>
                    <a:pt x="7888" y="4581"/>
                  </a:cubicBezTo>
                  <a:cubicBezTo>
                    <a:pt x="7954" y="4626"/>
                    <a:pt x="7888" y="4692"/>
                    <a:pt x="7921" y="4736"/>
                  </a:cubicBezTo>
                  <a:cubicBezTo>
                    <a:pt x="7954" y="4780"/>
                    <a:pt x="8121" y="4736"/>
                    <a:pt x="8154" y="4824"/>
                  </a:cubicBezTo>
                  <a:cubicBezTo>
                    <a:pt x="8221" y="4912"/>
                    <a:pt x="8287" y="4934"/>
                    <a:pt x="8387" y="5000"/>
                  </a:cubicBezTo>
                  <a:cubicBezTo>
                    <a:pt x="8454" y="5022"/>
                    <a:pt x="8586" y="4890"/>
                    <a:pt x="8586" y="4956"/>
                  </a:cubicBezTo>
                  <a:cubicBezTo>
                    <a:pt x="8620" y="4956"/>
                    <a:pt x="8620" y="5066"/>
                    <a:pt x="8653" y="5088"/>
                  </a:cubicBezTo>
                  <a:cubicBezTo>
                    <a:pt x="8686" y="5220"/>
                    <a:pt x="8819" y="4934"/>
                    <a:pt x="8787" y="4890"/>
                  </a:cubicBezTo>
                  <a:cubicBezTo>
                    <a:pt x="8753" y="4802"/>
                    <a:pt x="8586" y="4714"/>
                    <a:pt x="8586" y="4648"/>
                  </a:cubicBezTo>
                  <a:cubicBezTo>
                    <a:pt x="8719" y="4692"/>
                    <a:pt x="8853" y="4758"/>
                    <a:pt x="9019" y="4736"/>
                  </a:cubicBezTo>
                  <a:cubicBezTo>
                    <a:pt x="9086" y="4714"/>
                    <a:pt x="9086" y="4670"/>
                    <a:pt x="9086" y="4648"/>
                  </a:cubicBezTo>
                  <a:cubicBezTo>
                    <a:pt x="9086" y="4604"/>
                    <a:pt x="9086" y="4471"/>
                    <a:pt x="9118" y="4471"/>
                  </a:cubicBezTo>
                  <a:cubicBezTo>
                    <a:pt x="9152" y="4604"/>
                    <a:pt x="9252" y="4559"/>
                    <a:pt x="9351" y="4604"/>
                  </a:cubicBezTo>
                  <a:cubicBezTo>
                    <a:pt x="9385" y="4626"/>
                    <a:pt x="9319" y="4824"/>
                    <a:pt x="9351" y="4868"/>
                  </a:cubicBezTo>
                  <a:cubicBezTo>
                    <a:pt x="9419" y="4868"/>
                    <a:pt x="9451" y="4780"/>
                    <a:pt x="9485" y="4758"/>
                  </a:cubicBezTo>
                  <a:cubicBezTo>
                    <a:pt x="9518" y="4714"/>
                    <a:pt x="9584" y="4714"/>
                    <a:pt x="9618" y="4692"/>
                  </a:cubicBezTo>
                  <a:cubicBezTo>
                    <a:pt x="9718" y="4648"/>
                    <a:pt x="9718" y="4559"/>
                    <a:pt x="9784" y="4515"/>
                  </a:cubicBezTo>
                  <a:cubicBezTo>
                    <a:pt x="9851" y="4493"/>
                    <a:pt x="9951" y="4471"/>
                    <a:pt x="9984" y="4427"/>
                  </a:cubicBezTo>
                  <a:cubicBezTo>
                    <a:pt x="10084" y="4207"/>
                    <a:pt x="9718" y="3943"/>
                    <a:pt x="9451" y="3833"/>
                  </a:cubicBezTo>
                  <a:cubicBezTo>
                    <a:pt x="9319" y="3767"/>
                    <a:pt x="9152" y="3722"/>
                    <a:pt x="9052" y="3634"/>
                  </a:cubicBezTo>
                  <a:cubicBezTo>
                    <a:pt x="9019" y="3612"/>
                    <a:pt x="8719" y="3634"/>
                    <a:pt x="8653" y="3634"/>
                  </a:cubicBezTo>
                  <a:cubicBezTo>
                    <a:pt x="8653" y="3524"/>
                    <a:pt x="8686" y="3458"/>
                    <a:pt x="8486" y="3458"/>
                  </a:cubicBezTo>
                  <a:cubicBezTo>
                    <a:pt x="8287" y="3458"/>
                    <a:pt x="8187" y="3458"/>
                    <a:pt x="8020" y="3370"/>
                  </a:cubicBezTo>
                  <a:cubicBezTo>
                    <a:pt x="7954" y="3348"/>
                    <a:pt x="7855" y="3370"/>
                    <a:pt x="7755" y="3348"/>
                  </a:cubicBezTo>
                  <a:cubicBezTo>
                    <a:pt x="7655" y="3326"/>
                    <a:pt x="7688" y="3238"/>
                    <a:pt x="7588" y="3238"/>
                  </a:cubicBezTo>
                  <a:cubicBezTo>
                    <a:pt x="7488" y="3238"/>
                    <a:pt x="7389" y="3304"/>
                    <a:pt x="7289" y="3282"/>
                  </a:cubicBezTo>
                  <a:cubicBezTo>
                    <a:pt x="7223" y="3260"/>
                    <a:pt x="7189" y="3062"/>
                    <a:pt x="7156" y="3018"/>
                  </a:cubicBezTo>
                  <a:cubicBezTo>
                    <a:pt x="7156" y="2996"/>
                    <a:pt x="7089" y="2907"/>
                    <a:pt x="7123" y="2907"/>
                  </a:cubicBezTo>
                  <a:cubicBezTo>
                    <a:pt x="7289" y="2907"/>
                    <a:pt x="7622" y="3172"/>
                    <a:pt x="7755" y="3128"/>
                  </a:cubicBezTo>
                  <a:cubicBezTo>
                    <a:pt x="7821" y="3106"/>
                    <a:pt x="7855" y="3040"/>
                    <a:pt x="7954" y="3018"/>
                  </a:cubicBezTo>
                  <a:cubicBezTo>
                    <a:pt x="8088" y="2996"/>
                    <a:pt x="8054" y="3172"/>
                    <a:pt x="8353" y="3040"/>
                  </a:cubicBezTo>
                  <a:cubicBezTo>
                    <a:pt x="8486" y="2974"/>
                    <a:pt x="8653" y="2819"/>
                    <a:pt x="8853" y="2819"/>
                  </a:cubicBezTo>
                  <a:cubicBezTo>
                    <a:pt x="8953" y="2819"/>
                    <a:pt x="9219" y="2885"/>
                    <a:pt x="9252" y="2930"/>
                  </a:cubicBezTo>
                  <a:cubicBezTo>
                    <a:pt x="9118" y="2930"/>
                    <a:pt x="8919" y="2841"/>
                    <a:pt x="8886" y="2952"/>
                  </a:cubicBezTo>
                  <a:cubicBezTo>
                    <a:pt x="8819" y="3062"/>
                    <a:pt x="8853" y="3172"/>
                    <a:pt x="8986" y="3260"/>
                  </a:cubicBezTo>
                  <a:cubicBezTo>
                    <a:pt x="9052" y="3304"/>
                    <a:pt x="9086" y="3480"/>
                    <a:pt x="9186" y="3436"/>
                  </a:cubicBezTo>
                  <a:cubicBezTo>
                    <a:pt x="9285" y="3370"/>
                    <a:pt x="9419" y="3194"/>
                    <a:pt x="9385" y="3106"/>
                  </a:cubicBezTo>
                  <a:cubicBezTo>
                    <a:pt x="9385" y="3062"/>
                    <a:pt x="9319" y="2996"/>
                    <a:pt x="9252" y="2996"/>
                  </a:cubicBezTo>
                  <a:cubicBezTo>
                    <a:pt x="9219" y="2974"/>
                    <a:pt x="9385" y="2952"/>
                    <a:pt x="9351" y="2907"/>
                  </a:cubicBezTo>
                  <a:cubicBezTo>
                    <a:pt x="9219" y="2709"/>
                    <a:pt x="9118" y="2511"/>
                    <a:pt x="9118" y="2291"/>
                  </a:cubicBezTo>
                  <a:cubicBezTo>
                    <a:pt x="9118" y="2203"/>
                    <a:pt x="9219" y="2093"/>
                    <a:pt x="9086" y="2070"/>
                  </a:cubicBezTo>
                  <a:cubicBezTo>
                    <a:pt x="8986" y="2048"/>
                    <a:pt x="9019" y="2115"/>
                    <a:pt x="8986" y="2159"/>
                  </a:cubicBezTo>
                  <a:cubicBezTo>
                    <a:pt x="8986" y="2203"/>
                    <a:pt x="8886" y="2247"/>
                    <a:pt x="8886" y="2291"/>
                  </a:cubicBezTo>
                  <a:cubicBezTo>
                    <a:pt x="8770" y="2192"/>
                    <a:pt x="8426" y="1700"/>
                    <a:pt x="8287" y="1564"/>
                  </a:cubicBezTo>
                  <a:cubicBezTo>
                    <a:pt x="8187" y="1410"/>
                    <a:pt x="8221" y="1410"/>
                    <a:pt x="8054" y="1476"/>
                  </a:cubicBezTo>
                  <a:cubicBezTo>
                    <a:pt x="7988" y="1498"/>
                    <a:pt x="7921" y="1564"/>
                    <a:pt x="7888" y="1586"/>
                  </a:cubicBezTo>
                  <a:lnTo>
                    <a:pt x="7522" y="1718"/>
                  </a:lnTo>
                  <a:cubicBezTo>
                    <a:pt x="7289" y="1806"/>
                    <a:pt x="7622" y="1630"/>
                    <a:pt x="7588" y="1498"/>
                  </a:cubicBezTo>
                  <a:cubicBezTo>
                    <a:pt x="7555" y="1454"/>
                    <a:pt x="7389" y="1256"/>
                    <a:pt x="7355" y="1366"/>
                  </a:cubicBezTo>
                  <a:cubicBezTo>
                    <a:pt x="7289" y="1476"/>
                    <a:pt x="7123" y="1498"/>
                    <a:pt x="6990" y="1586"/>
                  </a:cubicBezTo>
                  <a:lnTo>
                    <a:pt x="6823" y="1696"/>
                  </a:lnTo>
                  <a:cubicBezTo>
                    <a:pt x="6590" y="1850"/>
                    <a:pt x="6723" y="1718"/>
                    <a:pt x="6823" y="1630"/>
                  </a:cubicBezTo>
                  <a:cubicBezTo>
                    <a:pt x="6956" y="1520"/>
                    <a:pt x="6723" y="1498"/>
                    <a:pt x="6856" y="1498"/>
                  </a:cubicBezTo>
                  <a:cubicBezTo>
                    <a:pt x="6990" y="1498"/>
                    <a:pt x="7056" y="1476"/>
                    <a:pt x="7089" y="1388"/>
                  </a:cubicBezTo>
                  <a:cubicBezTo>
                    <a:pt x="7123" y="1344"/>
                    <a:pt x="7289" y="1300"/>
                    <a:pt x="7223" y="1256"/>
                  </a:cubicBezTo>
                  <a:cubicBezTo>
                    <a:pt x="7089" y="1189"/>
                    <a:pt x="6890" y="1057"/>
                    <a:pt x="6923" y="947"/>
                  </a:cubicBezTo>
                  <a:cubicBezTo>
                    <a:pt x="6923" y="837"/>
                    <a:pt x="7089" y="837"/>
                    <a:pt x="6856" y="727"/>
                  </a:cubicBezTo>
                  <a:cubicBezTo>
                    <a:pt x="6823" y="683"/>
                    <a:pt x="6923" y="485"/>
                    <a:pt x="6757" y="551"/>
                  </a:cubicBezTo>
                  <a:cubicBezTo>
                    <a:pt x="6723" y="551"/>
                    <a:pt x="6691" y="573"/>
                    <a:pt x="6691" y="573"/>
                  </a:cubicBezTo>
                  <a:lnTo>
                    <a:pt x="6691" y="573"/>
                  </a:lnTo>
                  <a:lnTo>
                    <a:pt x="6424" y="749"/>
                  </a:lnTo>
                  <a:lnTo>
                    <a:pt x="5924" y="595"/>
                  </a:lnTo>
                  <a:lnTo>
                    <a:pt x="5924" y="595"/>
                  </a:lnTo>
                  <a:lnTo>
                    <a:pt x="5924" y="661"/>
                  </a:lnTo>
                  <a:cubicBezTo>
                    <a:pt x="6058" y="881"/>
                    <a:pt x="6025" y="837"/>
                    <a:pt x="5924" y="1057"/>
                  </a:cubicBezTo>
                  <a:lnTo>
                    <a:pt x="5659" y="1476"/>
                  </a:lnTo>
                  <a:cubicBezTo>
                    <a:pt x="5692" y="1366"/>
                    <a:pt x="5758" y="1233"/>
                    <a:pt x="5758" y="1101"/>
                  </a:cubicBezTo>
                  <a:cubicBezTo>
                    <a:pt x="5792" y="1013"/>
                    <a:pt x="5725" y="1035"/>
                    <a:pt x="5725" y="1035"/>
                  </a:cubicBezTo>
                  <a:cubicBezTo>
                    <a:pt x="5991" y="903"/>
                    <a:pt x="5758" y="705"/>
                    <a:pt x="5825" y="50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8" name="Freeform 18">
              <a:extLst>
                <a:ext uri="{FF2B5EF4-FFF2-40B4-BE49-F238E27FC236}">
                  <a16:creationId xmlns:a16="http://schemas.microsoft.com/office/drawing/2014/main" id="{DB44FFC4-492A-8D4F-B9BA-D5E40970D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075" y="2111898"/>
              <a:ext cx="327212" cy="418660"/>
            </a:xfrm>
            <a:custGeom>
              <a:avLst/>
              <a:gdLst>
                <a:gd name="T0" fmla="*/ 91 w 120"/>
                <a:gd name="T1" fmla="*/ 146 h 153"/>
                <a:gd name="T2" fmla="*/ 106 w 120"/>
                <a:gd name="T3" fmla="*/ 153 h 153"/>
                <a:gd name="T4" fmla="*/ 114 w 120"/>
                <a:gd name="T5" fmla="*/ 145 h 153"/>
                <a:gd name="T6" fmla="*/ 114 w 120"/>
                <a:gd name="T7" fmla="*/ 145 h 153"/>
                <a:gd name="T8" fmla="*/ 108 w 120"/>
                <a:gd name="T9" fmla="*/ 143 h 153"/>
                <a:gd name="T10" fmla="*/ 104 w 120"/>
                <a:gd name="T11" fmla="*/ 141 h 153"/>
                <a:gd name="T12" fmla="*/ 95 w 120"/>
                <a:gd name="T13" fmla="*/ 140 h 153"/>
                <a:gd name="T14" fmla="*/ 91 w 120"/>
                <a:gd name="T15" fmla="*/ 146 h 153"/>
                <a:gd name="T16" fmla="*/ 91 w 120"/>
                <a:gd name="T17" fmla="*/ 146 h 153"/>
                <a:gd name="T18" fmla="*/ 88 w 120"/>
                <a:gd name="T19" fmla="*/ 142 h 153"/>
                <a:gd name="T20" fmla="*/ 62 w 120"/>
                <a:gd name="T21" fmla="*/ 119 h 153"/>
                <a:gd name="T22" fmla="*/ 62 w 120"/>
                <a:gd name="T23" fmla="*/ 119 h 153"/>
                <a:gd name="T24" fmla="*/ 0 w 120"/>
                <a:gd name="T25" fmla="*/ 83 h 153"/>
                <a:gd name="T26" fmla="*/ 0 w 120"/>
                <a:gd name="T27" fmla="*/ 0 h 153"/>
                <a:gd name="T28" fmla="*/ 120 w 120"/>
                <a:gd name="T29" fmla="*/ 0 h 153"/>
                <a:gd name="T30" fmla="*/ 120 w 120"/>
                <a:gd name="T31" fmla="*/ 120 h 153"/>
                <a:gd name="T32" fmla="*/ 120 w 120"/>
                <a:gd name="T33" fmla="*/ 120 h 153"/>
                <a:gd name="T34" fmla="*/ 115 w 120"/>
                <a:gd name="T35" fmla="*/ 114 h 153"/>
                <a:gd name="T36" fmla="*/ 115 w 120"/>
                <a:gd name="T37" fmla="*/ 110 h 153"/>
                <a:gd name="T38" fmla="*/ 107 w 120"/>
                <a:gd name="T39" fmla="*/ 105 h 153"/>
                <a:gd name="T40" fmla="*/ 97 w 120"/>
                <a:gd name="T41" fmla="*/ 105 h 153"/>
                <a:gd name="T42" fmla="*/ 92 w 120"/>
                <a:gd name="T43" fmla="*/ 97 h 153"/>
                <a:gd name="T44" fmla="*/ 93 w 120"/>
                <a:gd name="T45" fmla="*/ 92 h 153"/>
                <a:gd name="T46" fmla="*/ 93 w 120"/>
                <a:gd name="T47" fmla="*/ 91 h 153"/>
                <a:gd name="T48" fmla="*/ 93 w 120"/>
                <a:gd name="T49" fmla="*/ 89 h 153"/>
                <a:gd name="T50" fmla="*/ 89 w 120"/>
                <a:gd name="T51" fmla="*/ 88 h 153"/>
                <a:gd name="T52" fmla="*/ 87 w 120"/>
                <a:gd name="T53" fmla="*/ 86 h 153"/>
                <a:gd name="T54" fmla="*/ 78 w 120"/>
                <a:gd name="T55" fmla="*/ 86 h 153"/>
                <a:gd name="T56" fmla="*/ 70 w 120"/>
                <a:gd name="T57" fmla="*/ 83 h 153"/>
                <a:gd name="T58" fmla="*/ 74 w 120"/>
                <a:gd name="T59" fmla="*/ 89 h 153"/>
                <a:gd name="T60" fmla="*/ 81 w 120"/>
                <a:gd name="T61" fmla="*/ 88 h 153"/>
                <a:gd name="T62" fmla="*/ 86 w 120"/>
                <a:gd name="T63" fmla="*/ 100 h 153"/>
                <a:gd name="T64" fmla="*/ 76 w 120"/>
                <a:gd name="T65" fmla="*/ 99 h 153"/>
                <a:gd name="T66" fmla="*/ 65 w 120"/>
                <a:gd name="T67" fmla="*/ 104 h 153"/>
                <a:gd name="T68" fmla="*/ 59 w 120"/>
                <a:gd name="T69" fmla="*/ 97 h 153"/>
                <a:gd name="T70" fmla="*/ 56 w 120"/>
                <a:gd name="T71" fmla="*/ 98 h 153"/>
                <a:gd name="T72" fmla="*/ 54 w 120"/>
                <a:gd name="T73" fmla="*/ 102 h 153"/>
                <a:gd name="T74" fmla="*/ 66 w 120"/>
                <a:gd name="T75" fmla="*/ 115 h 153"/>
                <a:gd name="T76" fmla="*/ 66 w 120"/>
                <a:gd name="T77" fmla="*/ 115 h 153"/>
                <a:gd name="T78" fmla="*/ 79 w 120"/>
                <a:gd name="T79" fmla="*/ 114 h 153"/>
                <a:gd name="T80" fmla="*/ 90 w 120"/>
                <a:gd name="T81" fmla="*/ 110 h 153"/>
                <a:gd name="T82" fmla="*/ 96 w 120"/>
                <a:gd name="T83" fmla="*/ 118 h 153"/>
                <a:gd name="T84" fmla="*/ 101 w 120"/>
                <a:gd name="T85" fmla="*/ 127 h 153"/>
                <a:gd name="T86" fmla="*/ 97 w 120"/>
                <a:gd name="T87" fmla="*/ 132 h 153"/>
                <a:gd name="T88" fmla="*/ 89 w 120"/>
                <a:gd name="T89" fmla="*/ 131 h 153"/>
                <a:gd name="T90" fmla="*/ 88 w 120"/>
                <a:gd name="T91" fmla="*/ 134 h 153"/>
                <a:gd name="T92" fmla="*/ 88 w 120"/>
                <a:gd name="T93" fmla="*/ 14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53">
                  <a:moveTo>
                    <a:pt x="91" y="146"/>
                  </a:moveTo>
                  <a:cubicBezTo>
                    <a:pt x="106" y="153"/>
                    <a:pt x="106" y="153"/>
                    <a:pt x="106" y="153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1" y="145"/>
                    <a:pt x="108" y="145"/>
                    <a:pt x="108" y="143"/>
                  </a:cubicBezTo>
                  <a:cubicBezTo>
                    <a:pt x="108" y="137"/>
                    <a:pt x="106" y="141"/>
                    <a:pt x="104" y="141"/>
                  </a:cubicBezTo>
                  <a:cubicBezTo>
                    <a:pt x="100" y="142"/>
                    <a:pt x="98" y="142"/>
                    <a:pt x="95" y="140"/>
                  </a:cubicBezTo>
                  <a:cubicBezTo>
                    <a:pt x="92" y="139"/>
                    <a:pt x="91" y="143"/>
                    <a:pt x="91" y="146"/>
                  </a:cubicBezTo>
                  <a:cubicBezTo>
                    <a:pt x="91" y="146"/>
                    <a:pt x="91" y="146"/>
                    <a:pt x="91" y="146"/>
                  </a:cubicBezTo>
                  <a:close/>
                  <a:moveTo>
                    <a:pt x="88" y="142"/>
                  </a:moveTo>
                  <a:cubicBezTo>
                    <a:pt x="62" y="119"/>
                    <a:pt x="62" y="119"/>
                    <a:pt x="62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19" y="120"/>
                    <a:pt x="115" y="116"/>
                    <a:pt x="115" y="114"/>
                  </a:cubicBezTo>
                  <a:cubicBezTo>
                    <a:pt x="115" y="113"/>
                    <a:pt x="116" y="110"/>
                    <a:pt x="115" y="110"/>
                  </a:cubicBezTo>
                  <a:cubicBezTo>
                    <a:pt x="114" y="108"/>
                    <a:pt x="108" y="107"/>
                    <a:pt x="107" y="105"/>
                  </a:cubicBezTo>
                  <a:cubicBezTo>
                    <a:pt x="103" y="101"/>
                    <a:pt x="101" y="107"/>
                    <a:pt x="97" y="105"/>
                  </a:cubicBezTo>
                  <a:cubicBezTo>
                    <a:pt x="93" y="103"/>
                    <a:pt x="93" y="101"/>
                    <a:pt x="92" y="97"/>
                  </a:cubicBezTo>
                  <a:cubicBezTo>
                    <a:pt x="92" y="96"/>
                    <a:pt x="92" y="93"/>
                    <a:pt x="93" y="92"/>
                  </a:cubicBezTo>
                  <a:cubicBezTo>
                    <a:pt x="93" y="92"/>
                    <a:pt x="93" y="91"/>
                    <a:pt x="93" y="91"/>
                  </a:cubicBezTo>
                  <a:cubicBezTo>
                    <a:pt x="93" y="90"/>
                    <a:pt x="93" y="89"/>
                    <a:pt x="93" y="89"/>
                  </a:cubicBezTo>
                  <a:cubicBezTo>
                    <a:pt x="93" y="87"/>
                    <a:pt x="90" y="88"/>
                    <a:pt x="89" y="88"/>
                  </a:cubicBezTo>
                  <a:cubicBezTo>
                    <a:pt x="88" y="88"/>
                    <a:pt x="88" y="87"/>
                    <a:pt x="87" y="86"/>
                  </a:cubicBezTo>
                  <a:cubicBezTo>
                    <a:pt x="86" y="83"/>
                    <a:pt x="80" y="86"/>
                    <a:pt x="78" y="86"/>
                  </a:cubicBezTo>
                  <a:cubicBezTo>
                    <a:pt x="75" y="86"/>
                    <a:pt x="73" y="84"/>
                    <a:pt x="70" y="83"/>
                  </a:cubicBezTo>
                  <a:cubicBezTo>
                    <a:pt x="70" y="85"/>
                    <a:pt x="72" y="88"/>
                    <a:pt x="74" y="89"/>
                  </a:cubicBezTo>
                  <a:cubicBezTo>
                    <a:pt x="76" y="91"/>
                    <a:pt x="78" y="87"/>
                    <a:pt x="81" y="88"/>
                  </a:cubicBezTo>
                  <a:cubicBezTo>
                    <a:pt x="83" y="89"/>
                    <a:pt x="91" y="97"/>
                    <a:pt x="86" y="100"/>
                  </a:cubicBezTo>
                  <a:cubicBezTo>
                    <a:pt x="83" y="101"/>
                    <a:pt x="79" y="101"/>
                    <a:pt x="76" y="99"/>
                  </a:cubicBezTo>
                  <a:cubicBezTo>
                    <a:pt x="72" y="96"/>
                    <a:pt x="71" y="108"/>
                    <a:pt x="65" y="104"/>
                  </a:cubicBezTo>
                  <a:cubicBezTo>
                    <a:pt x="62" y="103"/>
                    <a:pt x="61" y="100"/>
                    <a:pt x="59" y="97"/>
                  </a:cubicBezTo>
                  <a:cubicBezTo>
                    <a:pt x="58" y="92"/>
                    <a:pt x="59" y="90"/>
                    <a:pt x="56" y="98"/>
                  </a:cubicBezTo>
                  <a:cubicBezTo>
                    <a:pt x="56" y="99"/>
                    <a:pt x="54" y="101"/>
                    <a:pt x="54" y="102"/>
                  </a:cubicBezTo>
                  <a:cubicBezTo>
                    <a:pt x="57" y="110"/>
                    <a:pt x="71" y="102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70" y="114"/>
                    <a:pt x="76" y="116"/>
                    <a:pt x="79" y="114"/>
                  </a:cubicBezTo>
                  <a:cubicBezTo>
                    <a:pt x="81" y="113"/>
                    <a:pt x="88" y="108"/>
                    <a:pt x="90" y="110"/>
                  </a:cubicBezTo>
                  <a:cubicBezTo>
                    <a:pt x="93" y="111"/>
                    <a:pt x="94" y="115"/>
                    <a:pt x="96" y="118"/>
                  </a:cubicBezTo>
                  <a:cubicBezTo>
                    <a:pt x="98" y="120"/>
                    <a:pt x="103" y="123"/>
                    <a:pt x="101" y="127"/>
                  </a:cubicBezTo>
                  <a:cubicBezTo>
                    <a:pt x="100" y="128"/>
                    <a:pt x="100" y="135"/>
                    <a:pt x="97" y="132"/>
                  </a:cubicBezTo>
                  <a:cubicBezTo>
                    <a:pt x="94" y="130"/>
                    <a:pt x="91" y="132"/>
                    <a:pt x="89" y="131"/>
                  </a:cubicBezTo>
                  <a:cubicBezTo>
                    <a:pt x="87" y="129"/>
                    <a:pt x="88" y="133"/>
                    <a:pt x="88" y="134"/>
                  </a:cubicBezTo>
                  <a:cubicBezTo>
                    <a:pt x="88" y="137"/>
                    <a:pt x="88" y="140"/>
                    <a:pt x="88" y="14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59" name="Freeform 19">
              <a:extLst>
                <a:ext uri="{FF2B5EF4-FFF2-40B4-BE49-F238E27FC236}">
                  <a16:creationId xmlns:a16="http://schemas.microsoft.com/office/drawing/2014/main" id="{895B33B2-8606-014E-8520-687885AE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63" y="2689163"/>
              <a:ext cx="737298" cy="1417441"/>
            </a:xfrm>
            <a:custGeom>
              <a:avLst/>
              <a:gdLst>
                <a:gd name="T0" fmla="*/ 162 w 270"/>
                <a:gd name="T1" fmla="*/ 24 h 519"/>
                <a:gd name="T2" fmla="*/ 162 w 270"/>
                <a:gd name="T3" fmla="*/ 33 h 519"/>
                <a:gd name="T4" fmla="*/ 170 w 270"/>
                <a:gd name="T5" fmla="*/ 54 h 519"/>
                <a:gd name="T6" fmla="*/ 194 w 270"/>
                <a:gd name="T7" fmla="*/ 71 h 519"/>
                <a:gd name="T8" fmla="*/ 226 w 270"/>
                <a:gd name="T9" fmla="*/ 100 h 519"/>
                <a:gd name="T10" fmla="*/ 252 w 270"/>
                <a:gd name="T11" fmla="*/ 149 h 519"/>
                <a:gd name="T12" fmla="*/ 261 w 270"/>
                <a:gd name="T13" fmla="*/ 182 h 519"/>
                <a:gd name="T14" fmla="*/ 248 w 270"/>
                <a:gd name="T15" fmla="*/ 260 h 519"/>
                <a:gd name="T16" fmla="*/ 246 w 270"/>
                <a:gd name="T17" fmla="*/ 271 h 519"/>
                <a:gd name="T18" fmla="*/ 245 w 270"/>
                <a:gd name="T19" fmla="*/ 296 h 519"/>
                <a:gd name="T20" fmla="*/ 249 w 270"/>
                <a:gd name="T21" fmla="*/ 316 h 519"/>
                <a:gd name="T22" fmla="*/ 260 w 270"/>
                <a:gd name="T23" fmla="*/ 334 h 519"/>
                <a:gd name="T24" fmla="*/ 257 w 270"/>
                <a:gd name="T25" fmla="*/ 342 h 519"/>
                <a:gd name="T26" fmla="*/ 252 w 270"/>
                <a:gd name="T27" fmla="*/ 350 h 519"/>
                <a:gd name="T28" fmla="*/ 251 w 270"/>
                <a:gd name="T29" fmla="*/ 376 h 519"/>
                <a:gd name="T30" fmla="*/ 258 w 270"/>
                <a:gd name="T31" fmla="*/ 408 h 519"/>
                <a:gd name="T32" fmla="*/ 270 w 270"/>
                <a:gd name="T33" fmla="*/ 450 h 519"/>
                <a:gd name="T34" fmla="*/ 268 w 270"/>
                <a:gd name="T35" fmla="*/ 463 h 519"/>
                <a:gd name="T36" fmla="*/ 262 w 270"/>
                <a:gd name="T37" fmla="*/ 491 h 519"/>
                <a:gd name="T38" fmla="*/ 265 w 270"/>
                <a:gd name="T39" fmla="*/ 511 h 519"/>
                <a:gd name="T40" fmla="*/ 251 w 270"/>
                <a:gd name="T41" fmla="*/ 516 h 519"/>
                <a:gd name="T42" fmla="*/ 226 w 270"/>
                <a:gd name="T43" fmla="*/ 495 h 519"/>
                <a:gd name="T44" fmla="*/ 154 w 270"/>
                <a:gd name="T45" fmla="*/ 410 h 519"/>
                <a:gd name="T46" fmla="*/ 143 w 270"/>
                <a:gd name="T47" fmla="*/ 406 h 519"/>
                <a:gd name="T48" fmla="*/ 118 w 270"/>
                <a:gd name="T49" fmla="*/ 411 h 519"/>
                <a:gd name="T50" fmla="*/ 65 w 270"/>
                <a:gd name="T51" fmla="*/ 409 h 519"/>
                <a:gd name="T52" fmla="*/ 19 w 270"/>
                <a:gd name="T53" fmla="*/ 443 h 519"/>
                <a:gd name="T54" fmla="*/ 0 w 270"/>
                <a:gd name="T55" fmla="*/ 385 h 519"/>
                <a:gd name="T56" fmla="*/ 8 w 270"/>
                <a:gd name="T57" fmla="*/ 383 h 519"/>
                <a:gd name="T58" fmla="*/ 21 w 270"/>
                <a:gd name="T59" fmla="*/ 384 h 519"/>
                <a:gd name="T60" fmla="*/ 45 w 270"/>
                <a:gd name="T61" fmla="*/ 384 h 519"/>
                <a:gd name="T62" fmla="*/ 23 w 270"/>
                <a:gd name="T63" fmla="*/ 370 h 519"/>
                <a:gd name="T64" fmla="*/ 27 w 270"/>
                <a:gd name="T65" fmla="*/ 349 h 519"/>
                <a:gd name="T66" fmla="*/ 42 w 270"/>
                <a:gd name="T67" fmla="*/ 337 h 519"/>
                <a:gd name="T68" fmla="*/ 27 w 270"/>
                <a:gd name="T69" fmla="*/ 323 h 519"/>
                <a:gd name="T70" fmla="*/ 32 w 270"/>
                <a:gd name="T71" fmla="*/ 310 h 519"/>
                <a:gd name="T72" fmla="*/ 31 w 270"/>
                <a:gd name="T73" fmla="*/ 295 h 519"/>
                <a:gd name="T74" fmla="*/ 38 w 270"/>
                <a:gd name="T75" fmla="*/ 287 h 519"/>
                <a:gd name="T76" fmla="*/ 37 w 270"/>
                <a:gd name="T77" fmla="*/ 284 h 519"/>
                <a:gd name="T78" fmla="*/ 42 w 270"/>
                <a:gd name="T79" fmla="*/ 144 h 519"/>
                <a:gd name="T80" fmla="*/ 121 w 270"/>
                <a:gd name="T81" fmla="*/ 2 h 519"/>
                <a:gd name="T82" fmla="*/ 128 w 270"/>
                <a:gd name="T83" fmla="*/ 0 h 519"/>
                <a:gd name="T84" fmla="*/ 136 w 270"/>
                <a:gd name="T85" fmla="*/ 11 h 519"/>
                <a:gd name="T86" fmla="*/ 147 w 270"/>
                <a:gd name="T87" fmla="*/ 18 h 519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778 w 10000"/>
                <a:gd name="connsiteY59" fmla="*/ 7399 h 10000"/>
                <a:gd name="connsiteX60" fmla="*/ 1370 w 10000"/>
                <a:gd name="connsiteY60" fmla="*/ 7399 h 10000"/>
                <a:gd name="connsiteX61" fmla="*/ 1667 w 10000"/>
                <a:gd name="connsiteY61" fmla="*/ 7399 h 10000"/>
                <a:gd name="connsiteX62" fmla="*/ 1222 w 10000"/>
                <a:gd name="connsiteY62" fmla="*/ 7283 h 10000"/>
                <a:gd name="connsiteX63" fmla="*/ 852 w 10000"/>
                <a:gd name="connsiteY63" fmla="*/ 7129 h 10000"/>
                <a:gd name="connsiteX64" fmla="*/ 1000 w 10000"/>
                <a:gd name="connsiteY64" fmla="*/ 6975 h 10000"/>
                <a:gd name="connsiteX65" fmla="*/ 1000 w 10000"/>
                <a:gd name="connsiteY65" fmla="*/ 6724 h 10000"/>
                <a:gd name="connsiteX66" fmla="*/ 1481 w 10000"/>
                <a:gd name="connsiteY66" fmla="*/ 6551 h 10000"/>
                <a:gd name="connsiteX67" fmla="*/ 1556 w 10000"/>
                <a:gd name="connsiteY67" fmla="*/ 6493 h 10000"/>
                <a:gd name="connsiteX68" fmla="*/ 1259 w 10000"/>
                <a:gd name="connsiteY68" fmla="*/ 6416 h 10000"/>
                <a:gd name="connsiteX69" fmla="*/ 1000 w 10000"/>
                <a:gd name="connsiteY69" fmla="*/ 6224 h 10000"/>
                <a:gd name="connsiteX70" fmla="*/ 1037 w 10000"/>
                <a:gd name="connsiteY70" fmla="*/ 6069 h 10000"/>
                <a:gd name="connsiteX71" fmla="*/ 1185 w 10000"/>
                <a:gd name="connsiteY71" fmla="*/ 5973 h 10000"/>
                <a:gd name="connsiteX72" fmla="*/ 1296 w 10000"/>
                <a:gd name="connsiteY72" fmla="*/ 5742 h 10000"/>
                <a:gd name="connsiteX73" fmla="*/ 1148 w 10000"/>
                <a:gd name="connsiteY73" fmla="*/ 5684 h 10000"/>
                <a:gd name="connsiteX74" fmla="*/ 1185 w 10000"/>
                <a:gd name="connsiteY74" fmla="*/ 5607 h 10000"/>
                <a:gd name="connsiteX75" fmla="*/ 1407 w 10000"/>
                <a:gd name="connsiteY75" fmla="*/ 5530 h 10000"/>
                <a:gd name="connsiteX76" fmla="*/ 1370 w 10000"/>
                <a:gd name="connsiteY76" fmla="*/ 5472 h 10000"/>
                <a:gd name="connsiteX77" fmla="*/ 4074 w 10000"/>
                <a:gd name="connsiteY77" fmla="*/ 4066 h 10000"/>
                <a:gd name="connsiteX78" fmla="*/ 1556 w 10000"/>
                <a:gd name="connsiteY78" fmla="*/ 2775 h 10000"/>
                <a:gd name="connsiteX79" fmla="*/ 1556 w 10000"/>
                <a:gd name="connsiteY79" fmla="*/ 2775 h 10000"/>
                <a:gd name="connsiteX80" fmla="*/ 4481 w 10000"/>
                <a:gd name="connsiteY80" fmla="*/ 39 h 10000"/>
                <a:gd name="connsiteX81" fmla="*/ 4481 w 10000"/>
                <a:gd name="connsiteY81" fmla="*/ 39 h 10000"/>
                <a:gd name="connsiteX82" fmla="*/ 4741 w 10000"/>
                <a:gd name="connsiteY82" fmla="*/ 0 h 10000"/>
                <a:gd name="connsiteX83" fmla="*/ 4852 w 10000"/>
                <a:gd name="connsiteY83" fmla="*/ 77 h 10000"/>
                <a:gd name="connsiteX84" fmla="*/ 5037 w 10000"/>
                <a:gd name="connsiteY84" fmla="*/ 212 h 10000"/>
                <a:gd name="connsiteX85" fmla="*/ 5222 w 10000"/>
                <a:gd name="connsiteY85" fmla="*/ 270 h 10000"/>
                <a:gd name="connsiteX86" fmla="*/ 5444 w 10000"/>
                <a:gd name="connsiteY86" fmla="*/ 347 h 10000"/>
                <a:gd name="connsiteX87" fmla="*/ 5926 w 10000"/>
                <a:gd name="connsiteY87" fmla="*/ 424 h 10000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1370 w 10000"/>
                <a:gd name="connsiteY59" fmla="*/ 7399 h 10000"/>
                <a:gd name="connsiteX60" fmla="*/ 1667 w 10000"/>
                <a:gd name="connsiteY60" fmla="*/ 7399 h 10000"/>
                <a:gd name="connsiteX61" fmla="*/ 1222 w 10000"/>
                <a:gd name="connsiteY61" fmla="*/ 7283 h 10000"/>
                <a:gd name="connsiteX62" fmla="*/ 852 w 10000"/>
                <a:gd name="connsiteY62" fmla="*/ 7129 h 10000"/>
                <a:gd name="connsiteX63" fmla="*/ 1000 w 10000"/>
                <a:gd name="connsiteY63" fmla="*/ 6975 h 10000"/>
                <a:gd name="connsiteX64" fmla="*/ 1000 w 10000"/>
                <a:gd name="connsiteY64" fmla="*/ 6724 h 10000"/>
                <a:gd name="connsiteX65" fmla="*/ 1481 w 10000"/>
                <a:gd name="connsiteY65" fmla="*/ 6551 h 10000"/>
                <a:gd name="connsiteX66" fmla="*/ 1556 w 10000"/>
                <a:gd name="connsiteY66" fmla="*/ 6493 h 10000"/>
                <a:gd name="connsiteX67" fmla="*/ 1259 w 10000"/>
                <a:gd name="connsiteY67" fmla="*/ 6416 h 10000"/>
                <a:gd name="connsiteX68" fmla="*/ 1000 w 10000"/>
                <a:gd name="connsiteY68" fmla="*/ 6224 h 10000"/>
                <a:gd name="connsiteX69" fmla="*/ 1037 w 10000"/>
                <a:gd name="connsiteY69" fmla="*/ 6069 h 10000"/>
                <a:gd name="connsiteX70" fmla="*/ 1185 w 10000"/>
                <a:gd name="connsiteY70" fmla="*/ 5973 h 10000"/>
                <a:gd name="connsiteX71" fmla="*/ 1296 w 10000"/>
                <a:gd name="connsiteY71" fmla="*/ 5742 h 10000"/>
                <a:gd name="connsiteX72" fmla="*/ 1148 w 10000"/>
                <a:gd name="connsiteY72" fmla="*/ 5684 h 10000"/>
                <a:gd name="connsiteX73" fmla="*/ 1185 w 10000"/>
                <a:gd name="connsiteY73" fmla="*/ 5607 h 10000"/>
                <a:gd name="connsiteX74" fmla="*/ 1407 w 10000"/>
                <a:gd name="connsiteY74" fmla="*/ 5530 h 10000"/>
                <a:gd name="connsiteX75" fmla="*/ 1370 w 10000"/>
                <a:gd name="connsiteY75" fmla="*/ 5472 h 10000"/>
                <a:gd name="connsiteX76" fmla="*/ 4074 w 10000"/>
                <a:gd name="connsiteY76" fmla="*/ 4066 h 10000"/>
                <a:gd name="connsiteX77" fmla="*/ 1556 w 10000"/>
                <a:gd name="connsiteY77" fmla="*/ 2775 h 10000"/>
                <a:gd name="connsiteX78" fmla="*/ 1556 w 10000"/>
                <a:gd name="connsiteY78" fmla="*/ 2775 h 10000"/>
                <a:gd name="connsiteX79" fmla="*/ 4481 w 10000"/>
                <a:gd name="connsiteY79" fmla="*/ 39 h 10000"/>
                <a:gd name="connsiteX80" fmla="*/ 4481 w 10000"/>
                <a:gd name="connsiteY80" fmla="*/ 39 h 10000"/>
                <a:gd name="connsiteX81" fmla="*/ 4741 w 10000"/>
                <a:gd name="connsiteY81" fmla="*/ 0 h 10000"/>
                <a:gd name="connsiteX82" fmla="*/ 4852 w 10000"/>
                <a:gd name="connsiteY82" fmla="*/ 77 h 10000"/>
                <a:gd name="connsiteX83" fmla="*/ 5037 w 10000"/>
                <a:gd name="connsiteY83" fmla="*/ 212 h 10000"/>
                <a:gd name="connsiteX84" fmla="*/ 5222 w 10000"/>
                <a:gd name="connsiteY84" fmla="*/ 270 h 10000"/>
                <a:gd name="connsiteX85" fmla="*/ 5444 w 10000"/>
                <a:gd name="connsiteY85" fmla="*/ 347 h 10000"/>
                <a:gd name="connsiteX86" fmla="*/ 5926 w 10000"/>
                <a:gd name="connsiteY86" fmla="*/ 424 h 10000"/>
                <a:gd name="connsiteX0" fmla="*/ 5926 w 10000"/>
                <a:gd name="connsiteY0" fmla="*/ 424 h 10000"/>
                <a:gd name="connsiteX1" fmla="*/ 6000 w 10000"/>
                <a:gd name="connsiteY1" fmla="*/ 462 h 10000"/>
                <a:gd name="connsiteX2" fmla="*/ 6037 w 10000"/>
                <a:gd name="connsiteY2" fmla="*/ 482 h 10000"/>
                <a:gd name="connsiteX3" fmla="*/ 6000 w 10000"/>
                <a:gd name="connsiteY3" fmla="*/ 636 h 10000"/>
                <a:gd name="connsiteX4" fmla="*/ 6000 w 10000"/>
                <a:gd name="connsiteY4" fmla="*/ 1002 h 10000"/>
                <a:gd name="connsiteX5" fmla="*/ 6296 w 10000"/>
                <a:gd name="connsiteY5" fmla="*/ 1040 h 10000"/>
                <a:gd name="connsiteX6" fmla="*/ 6778 w 10000"/>
                <a:gd name="connsiteY6" fmla="*/ 1272 h 10000"/>
                <a:gd name="connsiteX7" fmla="*/ 7185 w 10000"/>
                <a:gd name="connsiteY7" fmla="*/ 1368 h 10000"/>
                <a:gd name="connsiteX8" fmla="*/ 8259 w 10000"/>
                <a:gd name="connsiteY8" fmla="*/ 1850 h 10000"/>
                <a:gd name="connsiteX9" fmla="*/ 8370 w 10000"/>
                <a:gd name="connsiteY9" fmla="*/ 1927 h 10000"/>
                <a:gd name="connsiteX10" fmla="*/ 8889 w 10000"/>
                <a:gd name="connsiteY10" fmla="*/ 2235 h 10000"/>
                <a:gd name="connsiteX11" fmla="*/ 9333 w 10000"/>
                <a:gd name="connsiteY11" fmla="*/ 2871 h 10000"/>
                <a:gd name="connsiteX12" fmla="*/ 9407 w 10000"/>
                <a:gd name="connsiteY12" fmla="*/ 3121 h 10000"/>
                <a:gd name="connsiteX13" fmla="*/ 9667 w 10000"/>
                <a:gd name="connsiteY13" fmla="*/ 3507 h 10000"/>
                <a:gd name="connsiteX14" fmla="*/ 9926 w 10000"/>
                <a:gd name="connsiteY14" fmla="*/ 3776 h 10000"/>
                <a:gd name="connsiteX15" fmla="*/ 9185 w 10000"/>
                <a:gd name="connsiteY15" fmla="*/ 5010 h 10000"/>
                <a:gd name="connsiteX16" fmla="*/ 9296 w 10000"/>
                <a:gd name="connsiteY16" fmla="*/ 5202 h 10000"/>
                <a:gd name="connsiteX17" fmla="*/ 9111 w 10000"/>
                <a:gd name="connsiteY17" fmla="*/ 5222 h 10000"/>
                <a:gd name="connsiteX18" fmla="*/ 9148 w 10000"/>
                <a:gd name="connsiteY18" fmla="*/ 5491 h 10000"/>
                <a:gd name="connsiteX19" fmla="*/ 9074 w 10000"/>
                <a:gd name="connsiteY19" fmla="*/ 5703 h 10000"/>
                <a:gd name="connsiteX20" fmla="*/ 9074 w 10000"/>
                <a:gd name="connsiteY20" fmla="*/ 5973 h 10000"/>
                <a:gd name="connsiteX21" fmla="*/ 9222 w 10000"/>
                <a:gd name="connsiteY21" fmla="*/ 6089 h 10000"/>
                <a:gd name="connsiteX22" fmla="*/ 9259 w 10000"/>
                <a:gd name="connsiteY22" fmla="*/ 6224 h 10000"/>
                <a:gd name="connsiteX23" fmla="*/ 9630 w 10000"/>
                <a:gd name="connsiteY23" fmla="*/ 6435 h 10000"/>
                <a:gd name="connsiteX24" fmla="*/ 9630 w 10000"/>
                <a:gd name="connsiteY24" fmla="*/ 6435 h 10000"/>
                <a:gd name="connsiteX25" fmla="*/ 9519 w 10000"/>
                <a:gd name="connsiteY25" fmla="*/ 6590 h 10000"/>
                <a:gd name="connsiteX26" fmla="*/ 9333 w 10000"/>
                <a:gd name="connsiteY26" fmla="*/ 6724 h 10000"/>
                <a:gd name="connsiteX27" fmla="*/ 9333 w 10000"/>
                <a:gd name="connsiteY27" fmla="*/ 6744 h 10000"/>
                <a:gd name="connsiteX28" fmla="*/ 9296 w 10000"/>
                <a:gd name="connsiteY28" fmla="*/ 7013 h 10000"/>
                <a:gd name="connsiteX29" fmla="*/ 9296 w 10000"/>
                <a:gd name="connsiteY29" fmla="*/ 7245 h 10000"/>
                <a:gd name="connsiteX30" fmla="*/ 9556 w 10000"/>
                <a:gd name="connsiteY30" fmla="*/ 7630 h 10000"/>
                <a:gd name="connsiteX31" fmla="*/ 9556 w 10000"/>
                <a:gd name="connsiteY31" fmla="*/ 7861 h 10000"/>
                <a:gd name="connsiteX32" fmla="*/ 9667 w 10000"/>
                <a:gd name="connsiteY32" fmla="*/ 8131 h 10000"/>
                <a:gd name="connsiteX33" fmla="*/ 10000 w 10000"/>
                <a:gd name="connsiteY33" fmla="*/ 8671 h 10000"/>
                <a:gd name="connsiteX34" fmla="*/ 10000 w 10000"/>
                <a:gd name="connsiteY34" fmla="*/ 8671 h 10000"/>
                <a:gd name="connsiteX35" fmla="*/ 9926 w 10000"/>
                <a:gd name="connsiteY35" fmla="*/ 8921 h 10000"/>
                <a:gd name="connsiteX36" fmla="*/ 9667 w 10000"/>
                <a:gd name="connsiteY36" fmla="*/ 9210 h 10000"/>
                <a:gd name="connsiteX37" fmla="*/ 9704 w 10000"/>
                <a:gd name="connsiteY37" fmla="*/ 9461 h 10000"/>
                <a:gd name="connsiteX38" fmla="*/ 9704 w 10000"/>
                <a:gd name="connsiteY38" fmla="*/ 9692 h 10000"/>
                <a:gd name="connsiteX39" fmla="*/ 9815 w 10000"/>
                <a:gd name="connsiteY39" fmla="*/ 9846 h 10000"/>
                <a:gd name="connsiteX40" fmla="*/ 9815 w 10000"/>
                <a:gd name="connsiteY40" fmla="*/ 10000 h 10000"/>
                <a:gd name="connsiteX41" fmla="*/ 9296 w 10000"/>
                <a:gd name="connsiteY41" fmla="*/ 9942 h 10000"/>
                <a:gd name="connsiteX42" fmla="*/ 9296 w 10000"/>
                <a:gd name="connsiteY42" fmla="*/ 9942 h 10000"/>
                <a:gd name="connsiteX43" fmla="*/ 8370 w 10000"/>
                <a:gd name="connsiteY43" fmla="*/ 9538 h 10000"/>
                <a:gd name="connsiteX44" fmla="*/ 8111 w 10000"/>
                <a:gd name="connsiteY44" fmla="*/ 8555 h 10000"/>
                <a:gd name="connsiteX45" fmla="*/ 5704 w 10000"/>
                <a:gd name="connsiteY45" fmla="*/ 7900 h 10000"/>
                <a:gd name="connsiteX46" fmla="*/ 5519 w 10000"/>
                <a:gd name="connsiteY46" fmla="*/ 7861 h 10000"/>
                <a:gd name="connsiteX47" fmla="*/ 5296 w 10000"/>
                <a:gd name="connsiteY47" fmla="*/ 7823 h 10000"/>
                <a:gd name="connsiteX48" fmla="*/ 4852 w 10000"/>
                <a:gd name="connsiteY48" fmla="*/ 7842 h 10000"/>
                <a:gd name="connsiteX49" fmla="*/ 4370 w 10000"/>
                <a:gd name="connsiteY49" fmla="*/ 7919 h 10000"/>
                <a:gd name="connsiteX50" fmla="*/ 4037 w 10000"/>
                <a:gd name="connsiteY50" fmla="*/ 7958 h 10000"/>
                <a:gd name="connsiteX51" fmla="*/ 2407 w 10000"/>
                <a:gd name="connsiteY51" fmla="*/ 7881 h 10000"/>
                <a:gd name="connsiteX52" fmla="*/ 1222 w 10000"/>
                <a:gd name="connsiteY52" fmla="*/ 8189 h 10000"/>
                <a:gd name="connsiteX53" fmla="*/ 704 w 10000"/>
                <a:gd name="connsiteY53" fmla="*/ 8536 h 10000"/>
                <a:gd name="connsiteX54" fmla="*/ 593 w 10000"/>
                <a:gd name="connsiteY54" fmla="*/ 8574 h 10000"/>
                <a:gd name="connsiteX55" fmla="*/ 0 w 10000"/>
                <a:gd name="connsiteY55" fmla="*/ 7418 h 10000"/>
                <a:gd name="connsiteX56" fmla="*/ 0 w 10000"/>
                <a:gd name="connsiteY56" fmla="*/ 7418 h 10000"/>
                <a:gd name="connsiteX57" fmla="*/ 296 w 10000"/>
                <a:gd name="connsiteY57" fmla="*/ 7380 h 10000"/>
                <a:gd name="connsiteX58" fmla="*/ 630 w 10000"/>
                <a:gd name="connsiteY58" fmla="*/ 7245 h 10000"/>
                <a:gd name="connsiteX59" fmla="*/ 1370 w 10000"/>
                <a:gd name="connsiteY59" fmla="*/ 7399 h 10000"/>
                <a:gd name="connsiteX60" fmla="*/ 1667 w 10000"/>
                <a:gd name="connsiteY60" fmla="*/ 7399 h 10000"/>
                <a:gd name="connsiteX61" fmla="*/ 1222 w 10000"/>
                <a:gd name="connsiteY61" fmla="*/ 7283 h 10000"/>
                <a:gd name="connsiteX62" fmla="*/ 852 w 10000"/>
                <a:gd name="connsiteY62" fmla="*/ 7129 h 10000"/>
                <a:gd name="connsiteX63" fmla="*/ 1000 w 10000"/>
                <a:gd name="connsiteY63" fmla="*/ 6975 h 10000"/>
                <a:gd name="connsiteX64" fmla="*/ 1000 w 10000"/>
                <a:gd name="connsiteY64" fmla="*/ 6724 h 10000"/>
                <a:gd name="connsiteX65" fmla="*/ 1481 w 10000"/>
                <a:gd name="connsiteY65" fmla="*/ 6551 h 10000"/>
                <a:gd name="connsiteX66" fmla="*/ 1556 w 10000"/>
                <a:gd name="connsiteY66" fmla="*/ 6493 h 10000"/>
                <a:gd name="connsiteX67" fmla="*/ 1259 w 10000"/>
                <a:gd name="connsiteY67" fmla="*/ 6416 h 10000"/>
                <a:gd name="connsiteX68" fmla="*/ 1000 w 10000"/>
                <a:gd name="connsiteY68" fmla="*/ 6224 h 10000"/>
                <a:gd name="connsiteX69" fmla="*/ 1037 w 10000"/>
                <a:gd name="connsiteY69" fmla="*/ 6069 h 10000"/>
                <a:gd name="connsiteX70" fmla="*/ 1185 w 10000"/>
                <a:gd name="connsiteY70" fmla="*/ 5973 h 10000"/>
                <a:gd name="connsiteX71" fmla="*/ 1296 w 10000"/>
                <a:gd name="connsiteY71" fmla="*/ 5742 h 10000"/>
                <a:gd name="connsiteX72" fmla="*/ 1148 w 10000"/>
                <a:gd name="connsiteY72" fmla="*/ 5684 h 10000"/>
                <a:gd name="connsiteX73" fmla="*/ 1185 w 10000"/>
                <a:gd name="connsiteY73" fmla="*/ 5607 h 10000"/>
                <a:gd name="connsiteX74" fmla="*/ 1407 w 10000"/>
                <a:gd name="connsiteY74" fmla="*/ 5530 h 10000"/>
                <a:gd name="connsiteX75" fmla="*/ 4074 w 10000"/>
                <a:gd name="connsiteY75" fmla="*/ 4066 h 10000"/>
                <a:gd name="connsiteX76" fmla="*/ 1556 w 10000"/>
                <a:gd name="connsiteY76" fmla="*/ 2775 h 10000"/>
                <a:gd name="connsiteX77" fmla="*/ 1556 w 10000"/>
                <a:gd name="connsiteY77" fmla="*/ 2775 h 10000"/>
                <a:gd name="connsiteX78" fmla="*/ 4481 w 10000"/>
                <a:gd name="connsiteY78" fmla="*/ 39 h 10000"/>
                <a:gd name="connsiteX79" fmla="*/ 4481 w 10000"/>
                <a:gd name="connsiteY79" fmla="*/ 39 h 10000"/>
                <a:gd name="connsiteX80" fmla="*/ 4741 w 10000"/>
                <a:gd name="connsiteY80" fmla="*/ 0 h 10000"/>
                <a:gd name="connsiteX81" fmla="*/ 4852 w 10000"/>
                <a:gd name="connsiteY81" fmla="*/ 77 h 10000"/>
                <a:gd name="connsiteX82" fmla="*/ 5037 w 10000"/>
                <a:gd name="connsiteY82" fmla="*/ 212 h 10000"/>
                <a:gd name="connsiteX83" fmla="*/ 5222 w 10000"/>
                <a:gd name="connsiteY83" fmla="*/ 270 h 10000"/>
                <a:gd name="connsiteX84" fmla="*/ 5444 w 10000"/>
                <a:gd name="connsiteY84" fmla="*/ 347 h 10000"/>
                <a:gd name="connsiteX85" fmla="*/ 5926 w 10000"/>
                <a:gd name="connsiteY85" fmla="*/ 42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000" h="10000">
                  <a:moveTo>
                    <a:pt x="5926" y="424"/>
                  </a:moveTo>
                  <a:cubicBezTo>
                    <a:pt x="5963" y="443"/>
                    <a:pt x="5963" y="462"/>
                    <a:pt x="6000" y="462"/>
                  </a:cubicBezTo>
                  <a:cubicBezTo>
                    <a:pt x="6012" y="469"/>
                    <a:pt x="6025" y="475"/>
                    <a:pt x="6037" y="482"/>
                  </a:cubicBezTo>
                  <a:cubicBezTo>
                    <a:pt x="6185" y="501"/>
                    <a:pt x="6074" y="617"/>
                    <a:pt x="6000" y="636"/>
                  </a:cubicBezTo>
                  <a:cubicBezTo>
                    <a:pt x="5926" y="732"/>
                    <a:pt x="5704" y="925"/>
                    <a:pt x="6000" y="1002"/>
                  </a:cubicBezTo>
                  <a:cubicBezTo>
                    <a:pt x="6074" y="1021"/>
                    <a:pt x="6222" y="1021"/>
                    <a:pt x="6296" y="1040"/>
                  </a:cubicBezTo>
                  <a:cubicBezTo>
                    <a:pt x="6519" y="1079"/>
                    <a:pt x="6667" y="1195"/>
                    <a:pt x="6778" y="1272"/>
                  </a:cubicBezTo>
                  <a:cubicBezTo>
                    <a:pt x="6889" y="1349"/>
                    <a:pt x="7037" y="1349"/>
                    <a:pt x="7185" y="1368"/>
                  </a:cubicBezTo>
                  <a:cubicBezTo>
                    <a:pt x="7630" y="1426"/>
                    <a:pt x="8000" y="1657"/>
                    <a:pt x="8259" y="1850"/>
                  </a:cubicBezTo>
                  <a:cubicBezTo>
                    <a:pt x="8259" y="1850"/>
                    <a:pt x="8333" y="1908"/>
                    <a:pt x="8370" y="1927"/>
                  </a:cubicBezTo>
                  <a:cubicBezTo>
                    <a:pt x="8481" y="1965"/>
                    <a:pt x="8778" y="2158"/>
                    <a:pt x="8889" y="2235"/>
                  </a:cubicBezTo>
                  <a:cubicBezTo>
                    <a:pt x="9185" y="2408"/>
                    <a:pt x="9222" y="2640"/>
                    <a:pt x="9333" y="2871"/>
                  </a:cubicBezTo>
                  <a:cubicBezTo>
                    <a:pt x="9370" y="2948"/>
                    <a:pt x="9370" y="3044"/>
                    <a:pt x="9407" y="3121"/>
                  </a:cubicBezTo>
                  <a:lnTo>
                    <a:pt x="9667" y="3507"/>
                  </a:lnTo>
                  <a:cubicBezTo>
                    <a:pt x="9704" y="3603"/>
                    <a:pt x="9926" y="3642"/>
                    <a:pt x="9926" y="3776"/>
                  </a:cubicBezTo>
                  <a:cubicBezTo>
                    <a:pt x="10000" y="4239"/>
                    <a:pt x="9185" y="4528"/>
                    <a:pt x="9185" y="5010"/>
                  </a:cubicBezTo>
                  <a:cubicBezTo>
                    <a:pt x="9259" y="5067"/>
                    <a:pt x="9333" y="5145"/>
                    <a:pt x="9296" y="5202"/>
                  </a:cubicBezTo>
                  <a:cubicBezTo>
                    <a:pt x="9259" y="5202"/>
                    <a:pt x="9185" y="5202"/>
                    <a:pt x="9111" y="5222"/>
                  </a:cubicBezTo>
                  <a:cubicBezTo>
                    <a:pt x="9000" y="5299"/>
                    <a:pt x="9074" y="5395"/>
                    <a:pt x="9148" y="5491"/>
                  </a:cubicBezTo>
                  <a:cubicBezTo>
                    <a:pt x="9222" y="5607"/>
                    <a:pt x="9222" y="5626"/>
                    <a:pt x="9074" y="5703"/>
                  </a:cubicBezTo>
                  <a:cubicBezTo>
                    <a:pt x="8889" y="5800"/>
                    <a:pt x="8889" y="5896"/>
                    <a:pt x="9074" y="5973"/>
                  </a:cubicBezTo>
                  <a:cubicBezTo>
                    <a:pt x="9148" y="6012"/>
                    <a:pt x="9185" y="6031"/>
                    <a:pt x="9222" y="6089"/>
                  </a:cubicBezTo>
                  <a:cubicBezTo>
                    <a:pt x="9222" y="6127"/>
                    <a:pt x="9259" y="6185"/>
                    <a:pt x="9259" y="6224"/>
                  </a:cubicBezTo>
                  <a:lnTo>
                    <a:pt x="9630" y="6435"/>
                  </a:lnTo>
                  <a:lnTo>
                    <a:pt x="9630" y="6435"/>
                  </a:lnTo>
                  <a:cubicBezTo>
                    <a:pt x="9630" y="6493"/>
                    <a:pt x="9556" y="6532"/>
                    <a:pt x="9519" y="6590"/>
                  </a:cubicBezTo>
                  <a:cubicBezTo>
                    <a:pt x="9481" y="6609"/>
                    <a:pt x="9407" y="6705"/>
                    <a:pt x="9333" y="6724"/>
                  </a:cubicBezTo>
                  <a:lnTo>
                    <a:pt x="9333" y="6744"/>
                  </a:lnTo>
                  <a:cubicBezTo>
                    <a:pt x="9148" y="6802"/>
                    <a:pt x="9222" y="6936"/>
                    <a:pt x="9296" y="7013"/>
                  </a:cubicBezTo>
                  <a:cubicBezTo>
                    <a:pt x="9370" y="7110"/>
                    <a:pt x="9296" y="7168"/>
                    <a:pt x="9296" y="7245"/>
                  </a:cubicBezTo>
                  <a:cubicBezTo>
                    <a:pt x="9259" y="7399"/>
                    <a:pt x="9519" y="7495"/>
                    <a:pt x="9556" y="7630"/>
                  </a:cubicBezTo>
                  <a:lnTo>
                    <a:pt x="9556" y="7861"/>
                  </a:lnTo>
                  <a:cubicBezTo>
                    <a:pt x="9556" y="7958"/>
                    <a:pt x="9667" y="8054"/>
                    <a:pt x="9667" y="8131"/>
                  </a:cubicBezTo>
                  <a:lnTo>
                    <a:pt x="10000" y="8671"/>
                  </a:lnTo>
                  <a:lnTo>
                    <a:pt x="10000" y="8671"/>
                  </a:lnTo>
                  <a:cubicBezTo>
                    <a:pt x="9963" y="8748"/>
                    <a:pt x="9963" y="8844"/>
                    <a:pt x="9926" y="8921"/>
                  </a:cubicBezTo>
                  <a:cubicBezTo>
                    <a:pt x="9926" y="9017"/>
                    <a:pt x="9778" y="9133"/>
                    <a:pt x="9667" y="9210"/>
                  </a:cubicBezTo>
                  <a:cubicBezTo>
                    <a:pt x="9593" y="9287"/>
                    <a:pt x="9630" y="9364"/>
                    <a:pt x="9704" y="9461"/>
                  </a:cubicBezTo>
                  <a:cubicBezTo>
                    <a:pt x="9741" y="9538"/>
                    <a:pt x="9704" y="9595"/>
                    <a:pt x="9704" y="9692"/>
                  </a:cubicBezTo>
                  <a:cubicBezTo>
                    <a:pt x="9741" y="9730"/>
                    <a:pt x="9778" y="9788"/>
                    <a:pt x="9815" y="9846"/>
                  </a:cubicBezTo>
                  <a:cubicBezTo>
                    <a:pt x="9852" y="9865"/>
                    <a:pt x="9963" y="9981"/>
                    <a:pt x="9815" y="10000"/>
                  </a:cubicBezTo>
                  <a:cubicBezTo>
                    <a:pt x="9630" y="10000"/>
                    <a:pt x="9444" y="9942"/>
                    <a:pt x="9296" y="9942"/>
                  </a:cubicBezTo>
                  <a:lnTo>
                    <a:pt x="9296" y="9942"/>
                  </a:lnTo>
                  <a:lnTo>
                    <a:pt x="8370" y="9538"/>
                  </a:lnTo>
                  <a:cubicBezTo>
                    <a:pt x="8284" y="9210"/>
                    <a:pt x="8197" y="8883"/>
                    <a:pt x="8111" y="8555"/>
                  </a:cubicBezTo>
                  <a:lnTo>
                    <a:pt x="5704" y="7900"/>
                  </a:lnTo>
                  <a:cubicBezTo>
                    <a:pt x="5630" y="7900"/>
                    <a:pt x="5556" y="7881"/>
                    <a:pt x="5519" y="7861"/>
                  </a:cubicBezTo>
                  <a:cubicBezTo>
                    <a:pt x="5444" y="7842"/>
                    <a:pt x="5370" y="7842"/>
                    <a:pt x="5296" y="7823"/>
                  </a:cubicBezTo>
                  <a:cubicBezTo>
                    <a:pt x="5148" y="7823"/>
                    <a:pt x="5000" y="7823"/>
                    <a:pt x="4852" y="7842"/>
                  </a:cubicBezTo>
                  <a:cubicBezTo>
                    <a:pt x="4704" y="7861"/>
                    <a:pt x="4556" y="7900"/>
                    <a:pt x="4370" y="7919"/>
                  </a:cubicBezTo>
                  <a:cubicBezTo>
                    <a:pt x="4259" y="7938"/>
                    <a:pt x="4148" y="7938"/>
                    <a:pt x="4037" y="7958"/>
                  </a:cubicBezTo>
                  <a:cubicBezTo>
                    <a:pt x="3481" y="7958"/>
                    <a:pt x="3000" y="7842"/>
                    <a:pt x="2407" y="7881"/>
                  </a:cubicBezTo>
                  <a:cubicBezTo>
                    <a:pt x="1926" y="7900"/>
                    <a:pt x="1519" y="7996"/>
                    <a:pt x="1222" y="8189"/>
                  </a:cubicBezTo>
                  <a:cubicBezTo>
                    <a:pt x="1037" y="8304"/>
                    <a:pt x="815" y="8420"/>
                    <a:pt x="704" y="8536"/>
                  </a:cubicBezTo>
                  <a:cubicBezTo>
                    <a:pt x="630" y="8555"/>
                    <a:pt x="630" y="8555"/>
                    <a:pt x="593" y="8574"/>
                  </a:cubicBezTo>
                  <a:lnTo>
                    <a:pt x="0" y="7418"/>
                  </a:lnTo>
                  <a:lnTo>
                    <a:pt x="0" y="7418"/>
                  </a:lnTo>
                  <a:cubicBezTo>
                    <a:pt x="74" y="7399"/>
                    <a:pt x="148" y="7360"/>
                    <a:pt x="296" y="7380"/>
                  </a:cubicBezTo>
                  <a:cubicBezTo>
                    <a:pt x="593" y="7418"/>
                    <a:pt x="519" y="7341"/>
                    <a:pt x="630" y="7245"/>
                  </a:cubicBezTo>
                  <a:cubicBezTo>
                    <a:pt x="809" y="7248"/>
                    <a:pt x="1197" y="7373"/>
                    <a:pt x="1370" y="7399"/>
                  </a:cubicBezTo>
                  <a:cubicBezTo>
                    <a:pt x="1519" y="7418"/>
                    <a:pt x="1556" y="7418"/>
                    <a:pt x="1667" y="7399"/>
                  </a:cubicBezTo>
                  <a:cubicBezTo>
                    <a:pt x="1667" y="7341"/>
                    <a:pt x="1296" y="7303"/>
                    <a:pt x="1222" y="7283"/>
                  </a:cubicBezTo>
                  <a:cubicBezTo>
                    <a:pt x="1074" y="7283"/>
                    <a:pt x="926" y="7206"/>
                    <a:pt x="852" y="7129"/>
                  </a:cubicBezTo>
                  <a:cubicBezTo>
                    <a:pt x="815" y="7052"/>
                    <a:pt x="963" y="7033"/>
                    <a:pt x="1000" y="6975"/>
                  </a:cubicBezTo>
                  <a:cubicBezTo>
                    <a:pt x="1074" y="6898"/>
                    <a:pt x="1000" y="6802"/>
                    <a:pt x="1000" y="6724"/>
                  </a:cubicBezTo>
                  <a:cubicBezTo>
                    <a:pt x="1000" y="6590"/>
                    <a:pt x="1296" y="6551"/>
                    <a:pt x="1481" y="6551"/>
                  </a:cubicBezTo>
                  <a:cubicBezTo>
                    <a:pt x="1593" y="6551"/>
                    <a:pt x="1704" y="6513"/>
                    <a:pt x="1556" y="6493"/>
                  </a:cubicBezTo>
                  <a:cubicBezTo>
                    <a:pt x="1444" y="6474"/>
                    <a:pt x="1370" y="6455"/>
                    <a:pt x="1259" y="6416"/>
                  </a:cubicBezTo>
                  <a:cubicBezTo>
                    <a:pt x="1074" y="6378"/>
                    <a:pt x="1074" y="6320"/>
                    <a:pt x="1000" y="6224"/>
                  </a:cubicBezTo>
                  <a:cubicBezTo>
                    <a:pt x="1000" y="6146"/>
                    <a:pt x="926" y="6146"/>
                    <a:pt x="1037" y="6069"/>
                  </a:cubicBezTo>
                  <a:cubicBezTo>
                    <a:pt x="1111" y="5992"/>
                    <a:pt x="1111" y="6031"/>
                    <a:pt x="1185" y="5973"/>
                  </a:cubicBezTo>
                  <a:cubicBezTo>
                    <a:pt x="1407" y="5877"/>
                    <a:pt x="1370" y="5838"/>
                    <a:pt x="1296" y="5742"/>
                  </a:cubicBezTo>
                  <a:cubicBezTo>
                    <a:pt x="1222" y="5723"/>
                    <a:pt x="1222" y="5703"/>
                    <a:pt x="1148" y="5684"/>
                  </a:cubicBezTo>
                  <a:cubicBezTo>
                    <a:pt x="1111" y="5665"/>
                    <a:pt x="1185" y="5645"/>
                    <a:pt x="1185" y="5607"/>
                  </a:cubicBezTo>
                  <a:cubicBezTo>
                    <a:pt x="1185" y="5511"/>
                    <a:pt x="1259" y="5549"/>
                    <a:pt x="1407" y="5530"/>
                  </a:cubicBezTo>
                  <a:cubicBezTo>
                    <a:pt x="1889" y="5273"/>
                    <a:pt x="4049" y="4525"/>
                    <a:pt x="4074" y="4066"/>
                  </a:cubicBezTo>
                  <a:cubicBezTo>
                    <a:pt x="4099" y="3607"/>
                    <a:pt x="2395" y="3205"/>
                    <a:pt x="1556" y="2775"/>
                  </a:cubicBezTo>
                  <a:lnTo>
                    <a:pt x="1556" y="2775"/>
                  </a:lnTo>
                  <a:lnTo>
                    <a:pt x="4481" y="39"/>
                  </a:lnTo>
                  <a:lnTo>
                    <a:pt x="4481" y="39"/>
                  </a:lnTo>
                  <a:cubicBezTo>
                    <a:pt x="4593" y="19"/>
                    <a:pt x="4630" y="0"/>
                    <a:pt x="4741" y="0"/>
                  </a:cubicBezTo>
                  <a:cubicBezTo>
                    <a:pt x="4778" y="19"/>
                    <a:pt x="4815" y="58"/>
                    <a:pt x="4852" y="77"/>
                  </a:cubicBezTo>
                  <a:cubicBezTo>
                    <a:pt x="4889" y="135"/>
                    <a:pt x="4963" y="173"/>
                    <a:pt x="5037" y="212"/>
                  </a:cubicBezTo>
                  <a:cubicBezTo>
                    <a:pt x="5111" y="231"/>
                    <a:pt x="5148" y="250"/>
                    <a:pt x="5222" y="270"/>
                  </a:cubicBezTo>
                  <a:cubicBezTo>
                    <a:pt x="5296" y="289"/>
                    <a:pt x="5370" y="308"/>
                    <a:pt x="5444" y="347"/>
                  </a:cubicBezTo>
                  <a:lnTo>
                    <a:pt x="5926" y="424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0" name="Freeform 20">
              <a:extLst>
                <a:ext uri="{FF2B5EF4-FFF2-40B4-BE49-F238E27FC236}">
                  <a16:creationId xmlns:a16="http://schemas.microsoft.com/office/drawing/2014/main" id="{3F32F12E-C61D-A144-A478-232BF021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832" y="3543628"/>
              <a:ext cx="595085" cy="1087372"/>
            </a:xfrm>
            <a:custGeom>
              <a:avLst/>
              <a:gdLst>
                <a:gd name="T0" fmla="*/ 106 w 220"/>
                <a:gd name="T1" fmla="*/ 45 h 398"/>
                <a:gd name="T2" fmla="*/ 54 w 220"/>
                <a:gd name="T3" fmla="*/ 37 h 398"/>
                <a:gd name="T4" fmla="*/ 32 w 220"/>
                <a:gd name="T5" fmla="*/ 0 h 398"/>
                <a:gd name="T6" fmla="*/ 26 w 220"/>
                <a:gd name="T7" fmla="*/ 7 h 398"/>
                <a:gd name="T8" fmla="*/ 20 w 220"/>
                <a:gd name="T9" fmla="*/ 9 h 398"/>
                <a:gd name="T10" fmla="*/ 16 w 220"/>
                <a:gd name="T11" fmla="*/ 11 h 398"/>
                <a:gd name="T12" fmla="*/ 13 w 220"/>
                <a:gd name="T13" fmla="*/ 21 h 398"/>
                <a:gd name="T14" fmla="*/ 5 w 220"/>
                <a:gd name="T15" fmla="*/ 36 h 398"/>
                <a:gd name="T16" fmla="*/ 4 w 220"/>
                <a:gd name="T17" fmla="*/ 51 h 398"/>
                <a:gd name="T18" fmla="*/ 11 w 220"/>
                <a:gd name="T19" fmla="*/ 83 h 398"/>
                <a:gd name="T20" fmla="*/ 14 w 220"/>
                <a:gd name="T21" fmla="*/ 109 h 398"/>
                <a:gd name="T22" fmla="*/ 23 w 220"/>
                <a:gd name="T23" fmla="*/ 137 h 398"/>
                <a:gd name="T24" fmla="*/ 25 w 220"/>
                <a:gd name="T25" fmla="*/ 155 h 398"/>
                <a:gd name="T26" fmla="*/ 24 w 220"/>
                <a:gd name="T27" fmla="*/ 183 h 398"/>
                <a:gd name="T28" fmla="*/ 31 w 220"/>
                <a:gd name="T29" fmla="*/ 196 h 398"/>
                <a:gd name="T30" fmla="*/ 37 w 220"/>
                <a:gd name="T31" fmla="*/ 221 h 398"/>
                <a:gd name="T32" fmla="*/ 31 w 220"/>
                <a:gd name="T33" fmla="*/ 243 h 398"/>
                <a:gd name="T34" fmla="*/ 44 w 220"/>
                <a:gd name="T35" fmla="*/ 264 h 398"/>
                <a:gd name="T36" fmla="*/ 65 w 220"/>
                <a:gd name="T37" fmla="*/ 280 h 398"/>
                <a:gd name="T38" fmla="*/ 71 w 220"/>
                <a:gd name="T39" fmla="*/ 288 h 398"/>
                <a:gd name="T40" fmla="*/ 97 w 220"/>
                <a:gd name="T41" fmla="*/ 308 h 398"/>
                <a:gd name="T42" fmla="*/ 105 w 220"/>
                <a:gd name="T43" fmla="*/ 323 h 398"/>
                <a:gd name="T44" fmla="*/ 111 w 220"/>
                <a:gd name="T45" fmla="*/ 316 h 398"/>
                <a:gd name="T46" fmla="*/ 115 w 220"/>
                <a:gd name="T47" fmla="*/ 318 h 398"/>
                <a:gd name="T48" fmla="*/ 146 w 220"/>
                <a:gd name="T49" fmla="*/ 330 h 398"/>
                <a:gd name="T50" fmla="*/ 147 w 220"/>
                <a:gd name="T51" fmla="*/ 333 h 398"/>
                <a:gd name="T52" fmla="*/ 145 w 220"/>
                <a:gd name="T53" fmla="*/ 342 h 398"/>
                <a:gd name="T54" fmla="*/ 152 w 220"/>
                <a:gd name="T55" fmla="*/ 362 h 398"/>
                <a:gd name="T56" fmla="*/ 156 w 220"/>
                <a:gd name="T57" fmla="*/ 367 h 398"/>
                <a:gd name="T58" fmla="*/ 152 w 220"/>
                <a:gd name="T59" fmla="*/ 388 h 398"/>
                <a:gd name="T60" fmla="*/ 167 w 220"/>
                <a:gd name="T61" fmla="*/ 394 h 398"/>
                <a:gd name="T62" fmla="*/ 202 w 220"/>
                <a:gd name="T63" fmla="*/ 381 h 398"/>
                <a:gd name="T64" fmla="*/ 214 w 220"/>
                <a:gd name="T65" fmla="*/ 351 h 398"/>
                <a:gd name="T66" fmla="*/ 200 w 220"/>
                <a:gd name="T67" fmla="*/ 324 h 398"/>
                <a:gd name="T68" fmla="*/ 189 w 220"/>
                <a:gd name="T69" fmla="*/ 303 h 398"/>
                <a:gd name="T70" fmla="*/ 173 w 220"/>
                <a:gd name="T71" fmla="*/ 283 h 398"/>
                <a:gd name="T72" fmla="*/ 167 w 220"/>
                <a:gd name="T73" fmla="*/ 278 h 398"/>
                <a:gd name="T74" fmla="*/ 139 w 220"/>
                <a:gd name="T75" fmla="*/ 242 h 398"/>
                <a:gd name="T76" fmla="*/ 129 w 220"/>
                <a:gd name="T77" fmla="*/ 197 h 398"/>
                <a:gd name="T78" fmla="*/ 129 w 220"/>
                <a:gd name="T79" fmla="*/ 127 h 398"/>
                <a:gd name="T80" fmla="*/ 117 w 220"/>
                <a:gd name="T81" fmla="*/ 76 h 398"/>
                <a:gd name="T82" fmla="*/ 122 w 220"/>
                <a:gd name="T83" fmla="*/ 49 h 398"/>
                <a:gd name="connsiteX0" fmla="*/ 5461 w 9916"/>
                <a:gd name="connsiteY0" fmla="*/ 1231 h 10000"/>
                <a:gd name="connsiteX1" fmla="*/ 4734 w 9916"/>
                <a:gd name="connsiteY1" fmla="*/ 1131 h 10000"/>
                <a:gd name="connsiteX2" fmla="*/ 2734 w 9916"/>
                <a:gd name="connsiteY2" fmla="*/ 1131 h 10000"/>
                <a:gd name="connsiteX3" fmla="*/ 2371 w 9916"/>
                <a:gd name="connsiteY3" fmla="*/ 930 h 10000"/>
                <a:gd name="connsiteX4" fmla="*/ 2416 w 9916"/>
                <a:gd name="connsiteY4" fmla="*/ 0 h 10000"/>
                <a:gd name="connsiteX5" fmla="*/ 1371 w 9916"/>
                <a:gd name="connsiteY5" fmla="*/ 0 h 10000"/>
                <a:gd name="connsiteX6" fmla="*/ 1189 w 9916"/>
                <a:gd name="connsiteY6" fmla="*/ 126 h 10000"/>
                <a:gd name="connsiteX7" fmla="*/ 1098 w 9916"/>
                <a:gd name="connsiteY7" fmla="*/ 176 h 10000"/>
                <a:gd name="connsiteX8" fmla="*/ 1007 w 9916"/>
                <a:gd name="connsiteY8" fmla="*/ 201 h 10000"/>
                <a:gd name="connsiteX9" fmla="*/ 825 w 9916"/>
                <a:gd name="connsiteY9" fmla="*/ 226 h 10000"/>
                <a:gd name="connsiteX10" fmla="*/ 734 w 9916"/>
                <a:gd name="connsiteY10" fmla="*/ 251 h 10000"/>
                <a:gd name="connsiteX11" fmla="*/ 643 w 9916"/>
                <a:gd name="connsiteY11" fmla="*/ 276 h 10000"/>
                <a:gd name="connsiteX12" fmla="*/ 507 w 9916"/>
                <a:gd name="connsiteY12" fmla="*/ 528 h 10000"/>
                <a:gd name="connsiteX13" fmla="*/ 507 w 9916"/>
                <a:gd name="connsiteY13" fmla="*/ 528 h 10000"/>
                <a:gd name="connsiteX14" fmla="*/ 371 w 9916"/>
                <a:gd name="connsiteY14" fmla="*/ 729 h 10000"/>
                <a:gd name="connsiteX15" fmla="*/ 143 w 9916"/>
                <a:gd name="connsiteY15" fmla="*/ 905 h 10000"/>
                <a:gd name="connsiteX16" fmla="*/ 143 w 9916"/>
                <a:gd name="connsiteY16" fmla="*/ 930 h 10000"/>
                <a:gd name="connsiteX17" fmla="*/ 98 w 9916"/>
                <a:gd name="connsiteY17" fmla="*/ 1281 h 10000"/>
                <a:gd name="connsiteX18" fmla="*/ 98 w 9916"/>
                <a:gd name="connsiteY18" fmla="*/ 1583 h 10000"/>
                <a:gd name="connsiteX19" fmla="*/ 416 w 9916"/>
                <a:gd name="connsiteY19" fmla="*/ 2085 h 10000"/>
                <a:gd name="connsiteX20" fmla="*/ 416 w 9916"/>
                <a:gd name="connsiteY20" fmla="*/ 2387 h 10000"/>
                <a:gd name="connsiteX21" fmla="*/ 552 w 9916"/>
                <a:gd name="connsiteY21" fmla="*/ 2739 h 10000"/>
                <a:gd name="connsiteX22" fmla="*/ 961 w 9916"/>
                <a:gd name="connsiteY22" fmla="*/ 3442 h 10000"/>
                <a:gd name="connsiteX23" fmla="*/ 961 w 9916"/>
                <a:gd name="connsiteY23" fmla="*/ 3442 h 10000"/>
                <a:gd name="connsiteX24" fmla="*/ 1052 w 9916"/>
                <a:gd name="connsiteY24" fmla="*/ 3719 h 10000"/>
                <a:gd name="connsiteX25" fmla="*/ 1052 w 9916"/>
                <a:gd name="connsiteY25" fmla="*/ 3894 h 10000"/>
                <a:gd name="connsiteX26" fmla="*/ 961 w 9916"/>
                <a:gd name="connsiteY26" fmla="*/ 4045 h 10000"/>
                <a:gd name="connsiteX27" fmla="*/ 1007 w 9916"/>
                <a:gd name="connsiteY27" fmla="*/ 4598 h 10000"/>
                <a:gd name="connsiteX28" fmla="*/ 1507 w 9916"/>
                <a:gd name="connsiteY28" fmla="*/ 4673 h 10000"/>
                <a:gd name="connsiteX29" fmla="*/ 1325 w 9916"/>
                <a:gd name="connsiteY29" fmla="*/ 4925 h 10000"/>
                <a:gd name="connsiteX30" fmla="*/ 1098 w 9916"/>
                <a:gd name="connsiteY30" fmla="*/ 5176 h 10000"/>
                <a:gd name="connsiteX31" fmla="*/ 1598 w 9916"/>
                <a:gd name="connsiteY31" fmla="*/ 5553 h 10000"/>
                <a:gd name="connsiteX32" fmla="*/ 1189 w 9916"/>
                <a:gd name="connsiteY32" fmla="*/ 5829 h 10000"/>
                <a:gd name="connsiteX33" fmla="*/ 1325 w 9916"/>
                <a:gd name="connsiteY33" fmla="*/ 6106 h 10000"/>
                <a:gd name="connsiteX34" fmla="*/ 1689 w 9916"/>
                <a:gd name="connsiteY34" fmla="*/ 6382 h 10000"/>
                <a:gd name="connsiteX35" fmla="*/ 1916 w 9916"/>
                <a:gd name="connsiteY35" fmla="*/ 6633 h 10000"/>
                <a:gd name="connsiteX36" fmla="*/ 1871 w 9916"/>
                <a:gd name="connsiteY36" fmla="*/ 6734 h 10000"/>
                <a:gd name="connsiteX37" fmla="*/ 2871 w 9916"/>
                <a:gd name="connsiteY37" fmla="*/ 7035 h 10000"/>
                <a:gd name="connsiteX38" fmla="*/ 3416 w 9916"/>
                <a:gd name="connsiteY38" fmla="*/ 6734 h 10000"/>
                <a:gd name="connsiteX39" fmla="*/ 3143 w 9916"/>
                <a:gd name="connsiteY39" fmla="*/ 7236 h 10000"/>
                <a:gd name="connsiteX40" fmla="*/ 3598 w 9916"/>
                <a:gd name="connsiteY40" fmla="*/ 7513 h 10000"/>
                <a:gd name="connsiteX41" fmla="*/ 4325 w 9916"/>
                <a:gd name="connsiteY41" fmla="*/ 7739 h 10000"/>
                <a:gd name="connsiteX42" fmla="*/ 4689 w 9916"/>
                <a:gd name="connsiteY42" fmla="*/ 7889 h 10000"/>
                <a:gd name="connsiteX43" fmla="*/ 4689 w 9916"/>
                <a:gd name="connsiteY43" fmla="*/ 8116 h 10000"/>
                <a:gd name="connsiteX44" fmla="*/ 4825 w 9916"/>
                <a:gd name="connsiteY44" fmla="*/ 7990 h 10000"/>
                <a:gd name="connsiteX45" fmla="*/ 4961 w 9916"/>
                <a:gd name="connsiteY45" fmla="*/ 7940 h 10000"/>
                <a:gd name="connsiteX46" fmla="*/ 5007 w 9916"/>
                <a:gd name="connsiteY46" fmla="*/ 8040 h 10000"/>
                <a:gd name="connsiteX47" fmla="*/ 5143 w 9916"/>
                <a:gd name="connsiteY47" fmla="*/ 7990 h 10000"/>
                <a:gd name="connsiteX48" fmla="*/ 6007 w 9916"/>
                <a:gd name="connsiteY48" fmla="*/ 8442 h 10000"/>
                <a:gd name="connsiteX49" fmla="*/ 6552 w 9916"/>
                <a:gd name="connsiteY49" fmla="*/ 8291 h 10000"/>
                <a:gd name="connsiteX50" fmla="*/ 6689 w 9916"/>
                <a:gd name="connsiteY50" fmla="*/ 7889 h 10000"/>
                <a:gd name="connsiteX51" fmla="*/ 6598 w 9916"/>
                <a:gd name="connsiteY51" fmla="*/ 8367 h 10000"/>
                <a:gd name="connsiteX52" fmla="*/ 6325 w 9916"/>
                <a:gd name="connsiteY52" fmla="*/ 8467 h 10000"/>
                <a:gd name="connsiteX53" fmla="*/ 6507 w 9916"/>
                <a:gd name="connsiteY53" fmla="*/ 8593 h 10000"/>
                <a:gd name="connsiteX54" fmla="*/ 6780 w 9916"/>
                <a:gd name="connsiteY54" fmla="*/ 8945 h 10000"/>
                <a:gd name="connsiteX55" fmla="*/ 6825 w 9916"/>
                <a:gd name="connsiteY55" fmla="*/ 9095 h 10000"/>
                <a:gd name="connsiteX56" fmla="*/ 6916 w 9916"/>
                <a:gd name="connsiteY56" fmla="*/ 8995 h 10000"/>
                <a:gd name="connsiteX57" fmla="*/ 7007 w 9916"/>
                <a:gd name="connsiteY57" fmla="*/ 9221 h 10000"/>
                <a:gd name="connsiteX58" fmla="*/ 7143 w 9916"/>
                <a:gd name="connsiteY58" fmla="*/ 9472 h 10000"/>
                <a:gd name="connsiteX59" fmla="*/ 6825 w 9916"/>
                <a:gd name="connsiteY59" fmla="*/ 9749 h 10000"/>
                <a:gd name="connsiteX60" fmla="*/ 7280 w 9916"/>
                <a:gd name="connsiteY60" fmla="*/ 9749 h 10000"/>
                <a:gd name="connsiteX61" fmla="*/ 7507 w 9916"/>
                <a:gd name="connsiteY61" fmla="*/ 9899 h 10000"/>
                <a:gd name="connsiteX62" fmla="*/ 8689 w 9916"/>
                <a:gd name="connsiteY62" fmla="*/ 10000 h 10000"/>
                <a:gd name="connsiteX63" fmla="*/ 9098 w 9916"/>
                <a:gd name="connsiteY63" fmla="*/ 9573 h 10000"/>
                <a:gd name="connsiteX64" fmla="*/ 9552 w 9916"/>
                <a:gd name="connsiteY64" fmla="*/ 9221 h 10000"/>
                <a:gd name="connsiteX65" fmla="*/ 9643 w 9916"/>
                <a:gd name="connsiteY65" fmla="*/ 8819 h 10000"/>
                <a:gd name="connsiteX66" fmla="*/ 9916 w 9916"/>
                <a:gd name="connsiteY66" fmla="*/ 8492 h 10000"/>
                <a:gd name="connsiteX67" fmla="*/ 9007 w 9916"/>
                <a:gd name="connsiteY67" fmla="*/ 8141 h 10000"/>
                <a:gd name="connsiteX68" fmla="*/ 8734 w 9916"/>
                <a:gd name="connsiteY68" fmla="*/ 7789 h 10000"/>
                <a:gd name="connsiteX69" fmla="*/ 8507 w 9916"/>
                <a:gd name="connsiteY69" fmla="*/ 7613 h 10000"/>
                <a:gd name="connsiteX70" fmla="*/ 8052 w 9916"/>
                <a:gd name="connsiteY70" fmla="*/ 7362 h 10000"/>
                <a:gd name="connsiteX71" fmla="*/ 7780 w 9916"/>
                <a:gd name="connsiteY71" fmla="*/ 7111 h 10000"/>
                <a:gd name="connsiteX72" fmla="*/ 7734 w 9916"/>
                <a:gd name="connsiteY72" fmla="*/ 7085 h 10000"/>
                <a:gd name="connsiteX73" fmla="*/ 7507 w 9916"/>
                <a:gd name="connsiteY73" fmla="*/ 6985 h 10000"/>
                <a:gd name="connsiteX74" fmla="*/ 6871 w 9916"/>
                <a:gd name="connsiteY74" fmla="*/ 6583 h 10000"/>
                <a:gd name="connsiteX75" fmla="*/ 6234 w 9916"/>
                <a:gd name="connsiteY75" fmla="*/ 6080 h 10000"/>
                <a:gd name="connsiteX76" fmla="*/ 5916 w 9916"/>
                <a:gd name="connsiteY76" fmla="*/ 5704 h 10000"/>
                <a:gd name="connsiteX77" fmla="*/ 5780 w 9916"/>
                <a:gd name="connsiteY77" fmla="*/ 3945 h 10000"/>
                <a:gd name="connsiteX78" fmla="*/ 5780 w 9916"/>
                <a:gd name="connsiteY78" fmla="*/ 3191 h 10000"/>
                <a:gd name="connsiteX79" fmla="*/ 5416 w 9916"/>
                <a:gd name="connsiteY79" fmla="*/ 2663 h 10000"/>
                <a:gd name="connsiteX80" fmla="*/ 5234 w 9916"/>
                <a:gd name="connsiteY80" fmla="*/ 1910 h 10000"/>
                <a:gd name="connsiteX81" fmla="*/ 5325 w 9916"/>
                <a:gd name="connsiteY81" fmla="*/ 1432 h 10000"/>
                <a:gd name="connsiteX82" fmla="*/ 5461 w 9916"/>
                <a:gd name="connsiteY82" fmla="*/ 1231 h 10000"/>
                <a:gd name="connsiteX0" fmla="*/ 5507 w 10000"/>
                <a:gd name="connsiteY0" fmla="*/ 1231 h 10000"/>
                <a:gd name="connsiteX1" fmla="*/ 4774 w 10000"/>
                <a:gd name="connsiteY1" fmla="*/ 1131 h 10000"/>
                <a:gd name="connsiteX2" fmla="*/ 2757 w 10000"/>
                <a:gd name="connsiteY2" fmla="*/ 1131 h 10000"/>
                <a:gd name="connsiteX3" fmla="*/ 2391 w 10000"/>
                <a:gd name="connsiteY3" fmla="*/ 930 h 10000"/>
                <a:gd name="connsiteX4" fmla="*/ 2436 w 10000"/>
                <a:gd name="connsiteY4" fmla="*/ 0 h 10000"/>
                <a:gd name="connsiteX5" fmla="*/ 1383 w 10000"/>
                <a:gd name="connsiteY5" fmla="*/ 0 h 10000"/>
                <a:gd name="connsiteX6" fmla="*/ 1199 w 10000"/>
                <a:gd name="connsiteY6" fmla="*/ 126 h 10000"/>
                <a:gd name="connsiteX7" fmla="*/ 1107 w 10000"/>
                <a:gd name="connsiteY7" fmla="*/ 176 h 10000"/>
                <a:gd name="connsiteX8" fmla="*/ 1016 w 10000"/>
                <a:gd name="connsiteY8" fmla="*/ 201 h 10000"/>
                <a:gd name="connsiteX9" fmla="*/ 832 w 10000"/>
                <a:gd name="connsiteY9" fmla="*/ 226 h 10000"/>
                <a:gd name="connsiteX10" fmla="*/ 740 w 10000"/>
                <a:gd name="connsiteY10" fmla="*/ 251 h 10000"/>
                <a:gd name="connsiteX11" fmla="*/ 648 w 10000"/>
                <a:gd name="connsiteY11" fmla="*/ 276 h 10000"/>
                <a:gd name="connsiteX12" fmla="*/ 511 w 10000"/>
                <a:gd name="connsiteY12" fmla="*/ 528 h 10000"/>
                <a:gd name="connsiteX13" fmla="*/ 511 w 10000"/>
                <a:gd name="connsiteY13" fmla="*/ 528 h 10000"/>
                <a:gd name="connsiteX14" fmla="*/ 374 w 10000"/>
                <a:gd name="connsiteY14" fmla="*/ 729 h 10000"/>
                <a:gd name="connsiteX15" fmla="*/ 144 w 10000"/>
                <a:gd name="connsiteY15" fmla="*/ 905 h 10000"/>
                <a:gd name="connsiteX16" fmla="*/ 144 w 10000"/>
                <a:gd name="connsiteY16" fmla="*/ 930 h 10000"/>
                <a:gd name="connsiteX17" fmla="*/ 99 w 10000"/>
                <a:gd name="connsiteY17" fmla="*/ 1281 h 10000"/>
                <a:gd name="connsiteX18" fmla="*/ 99 w 10000"/>
                <a:gd name="connsiteY18" fmla="*/ 1583 h 10000"/>
                <a:gd name="connsiteX19" fmla="*/ 420 w 10000"/>
                <a:gd name="connsiteY19" fmla="*/ 2085 h 10000"/>
                <a:gd name="connsiteX20" fmla="*/ 420 w 10000"/>
                <a:gd name="connsiteY20" fmla="*/ 2387 h 10000"/>
                <a:gd name="connsiteX21" fmla="*/ 557 w 10000"/>
                <a:gd name="connsiteY21" fmla="*/ 2739 h 10000"/>
                <a:gd name="connsiteX22" fmla="*/ 969 w 10000"/>
                <a:gd name="connsiteY22" fmla="*/ 3442 h 10000"/>
                <a:gd name="connsiteX23" fmla="*/ 969 w 10000"/>
                <a:gd name="connsiteY23" fmla="*/ 3442 h 10000"/>
                <a:gd name="connsiteX24" fmla="*/ 1061 w 10000"/>
                <a:gd name="connsiteY24" fmla="*/ 3719 h 10000"/>
                <a:gd name="connsiteX25" fmla="*/ 1061 w 10000"/>
                <a:gd name="connsiteY25" fmla="*/ 3894 h 10000"/>
                <a:gd name="connsiteX26" fmla="*/ 969 w 10000"/>
                <a:gd name="connsiteY26" fmla="*/ 4045 h 10000"/>
                <a:gd name="connsiteX27" fmla="*/ 1016 w 10000"/>
                <a:gd name="connsiteY27" fmla="*/ 4598 h 10000"/>
                <a:gd name="connsiteX28" fmla="*/ 1520 w 10000"/>
                <a:gd name="connsiteY28" fmla="*/ 4673 h 10000"/>
                <a:gd name="connsiteX29" fmla="*/ 1336 w 10000"/>
                <a:gd name="connsiteY29" fmla="*/ 4925 h 10000"/>
                <a:gd name="connsiteX30" fmla="*/ 1107 w 10000"/>
                <a:gd name="connsiteY30" fmla="*/ 5176 h 10000"/>
                <a:gd name="connsiteX31" fmla="*/ 1612 w 10000"/>
                <a:gd name="connsiteY31" fmla="*/ 5553 h 10000"/>
                <a:gd name="connsiteX32" fmla="*/ 1199 w 10000"/>
                <a:gd name="connsiteY32" fmla="*/ 5829 h 10000"/>
                <a:gd name="connsiteX33" fmla="*/ 1336 w 10000"/>
                <a:gd name="connsiteY33" fmla="*/ 6106 h 10000"/>
                <a:gd name="connsiteX34" fmla="*/ 1703 w 10000"/>
                <a:gd name="connsiteY34" fmla="*/ 6382 h 10000"/>
                <a:gd name="connsiteX35" fmla="*/ 1932 w 10000"/>
                <a:gd name="connsiteY35" fmla="*/ 6633 h 10000"/>
                <a:gd name="connsiteX36" fmla="*/ 1887 w 10000"/>
                <a:gd name="connsiteY36" fmla="*/ 6734 h 10000"/>
                <a:gd name="connsiteX37" fmla="*/ 2895 w 10000"/>
                <a:gd name="connsiteY37" fmla="*/ 7035 h 10000"/>
                <a:gd name="connsiteX38" fmla="*/ 3445 w 10000"/>
                <a:gd name="connsiteY38" fmla="*/ 6734 h 10000"/>
                <a:gd name="connsiteX39" fmla="*/ 3170 w 10000"/>
                <a:gd name="connsiteY39" fmla="*/ 7236 h 10000"/>
                <a:gd name="connsiteX40" fmla="*/ 3628 w 10000"/>
                <a:gd name="connsiteY40" fmla="*/ 7513 h 10000"/>
                <a:gd name="connsiteX41" fmla="*/ 4362 w 10000"/>
                <a:gd name="connsiteY41" fmla="*/ 7739 h 10000"/>
                <a:gd name="connsiteX42" fmla="*/ 4729 w 10000"/>
                <a:gd name="connsiteY42" fmla="*/ 7889 h 10000"/>
                <a:gd name="connsiteX43" fmla="*/ 4729 w 10000"/>
                <a:gd name="connsiteY43" fmla="*/ 8116 h 10000"/>
                <a:gd name="connsiteX44" fmla="*/ 4866 w 10000"/>
                <a:gd name="connsiteY44" fmla="*/ 7990 h 10000"/>
                <a:gd name="connsiteX45" fmla="*/ 5003 w 10000"/>
                <a:gd name="connsiteY45" fmla="*/ 7940 h 10000"/>
                <a:gd name="connsiteX46" fmla="*/ 5049 w 10000"/>
                <a:gd name="connsiteY46" fmla="*/ 8040 h 10000"/>
                <a:gd name="connsiteX47" fmla="*/ 5187 w 10000"/>
                <a:gd name="connsiteY47" fmla="*/ 7990 h 10000"/>
                <a:gd name="connsiteX48" fmla="*/ 6058 w 10000"/>
                <a:gd name="connsiteY48" fmla="*/ 8442 h 10000"/>
                <a:gd name="connsiteX49" fmla="*/ 6608 w 10000"/>
                <a:gd name="connsiteY49" fmla="*/ 8291 h 10000"/>
                <a:gd name="connsiteX50" fmla="*/ 6746 w 10000"/>
                <a:gd name="connsiteY50" fmla="*/ 7889 h 10000"/>
                <a:gd name="connsiteX51" fmla="*/ 6654 w 10000"/>
                <a:gd name="connsiteY51" fmla="*/ 8367 h 10000"/>
                <a:gd name="connsiteX52" fmla="*/ 6379 w 10000"/>
                <a:gd name="connsiteY52" fmla="*/ 8467 h 10000"/>
                <a:gd name="connsiteX53" fmla="*/ 6562 w 10000"/>
                <a:gd name="connsiteY53" fmla="*/ 8593 h 10000"/>
                <a:gd name="connsiteX54" fmla="*/ 6837 w 10000"/>
                <a:gd name="connsiteY54" fmla="*/ 8945 h 10000"/>
                <a:gd name="connsiteX55" fmla="*/ 6883 w 10000"/>
                <a:gd name="connsiteY55" fmla="*/ 9095 h 10000"/>
                <a:gd name="connsiteX56" fmla="*/ 6975 w 10000"/>
                <a:gd name="connsiteY56" fmla="*/ 8995 h 10000"/>
                <a:gd name="connsiteX57" fmla="*/ 7066 w 10000"/>
                <a:gd name="connsiteY57" fmla="*/ 9221 h 10000"/>
                <a:gd name="connsiteX58" fmla="*/ 7204 w 10000"/>
                <a:gd name="connsiteY58" fmla="*/ 9472 h 10000"/>
                <a:gd name="connsiteX59" fmla="*/ 6883 w 10000"/>
                <a:gd name="connsiteY59" fmla="*/ 9749 h 10000"/>
                <a:gd name="connsiteX60" fmla="*/ 7342 w 10000"/>
                <a:gd name="connsiteY60" fmla="*/ 9749 h 10000"/>
                <a:gd name="connsiteX61" fmla="*/ 7571 w 10000"/>
                <a:gd name="connsiteY61" fmla="*/ 9899 h 10000"/>
                <a:gd name="connsiteX62" fmla="*/ 8763 w 10000"/>
                <a:gd name="connsiteY62" fmla="*/ 10000 h 10000"/>
                <a:gd name="connsiteX63" fmla="*/ 9175 w 10000"/>
                <a:gd name="connsiteY63" fmla="*/ 9573 h 10000"/>
                <a:gd name="connsiteX64" fmla="*/ 9633 w 10000"/>
                <a:gd name="connsiteY64" fmla="*/ 9221 h 10000"/>
                <a:gd name="connsiteX65" fmla="*/ 9725 w 10000"/>
                <a:gd name="connsiteY65" fmla="*/ 8819 h 10000"/>
                <a:gd name="connsiteX66" fmla="*/ 10000 w 10000"/>
                <a:gd name="connsiteY66" fmla="*/ 8492 h 10000"/>
                <a:gd name="connsiteX67" fmla="*/ 9083 w 10000"/>
                <a:gd name="connsiteY67" fmla="*/ 8141 h 10000"/>
                <a:gd name="connsiteX68" fmla="*/ 8808 w 10000"/>
                <a:gd name="connsiteY68" fmla="*/ 7789 h 10000"/>
                <a:gd name="connsiteX69" fmla="*/ 8579 w 10000"/>
                <a:gd name="connsiteY69" fmla="*/ 7613 h 10000"/>
                <a:gd name="connsiteX70" fmla="*/ 8120 w 10000"/>
                <a:gd name="connsiteY70" fmla="*/ 7362 h 10000"/>
                <a:gd name="connsiteX71" fmla="*/ 7846 w 10000"/>
                <a:gd name="connsiteY71" fmla="*/ 7111 h 10000"/>
                <a:gd name="connsiteX72" fmla="*/ 7800 w 10000"/>
                <a:gd name="connsiteY72" fmla="*/ 7085 h 10000"/>
                <a:gd name="connsiteX73" fmla="*/ 7571 w 10000"/>
                <a:gd name="connsiteY73" fmla="*/ 6985 h 10000"/>
                <a:gd name="connsiteX74" fmla="*/ 6929 w 10000"/>
                <a:gd name="connsiteY74" fmla="*/ 6583 h 10000"/>
                <a:gd name="connsiteX75" fmla="*/ 6287 w 10000"/>
                <a:gd name="connsiteY75" fmla="*/ 6080 h 10000"/>
                <a:gd name="connsiteX76" fmla="*/ 6210 w 10000"/>
                <a:gd name="connsiteY76" fmla="*/ 5170 h 10000"/>
                <a:gd name="connsiteX77" fmla="*/ 5829 w 10000"/>
                <a:gd name="connsiteY77" fmla="*/ 3945 h 10000"/>
                <a:gd name="connsiteX78" fmla="*/ 5829 w 10000"/>
                <a:gd name="connsiteY78" fmla="*/ 3191 h 10000"/>
                <a:gd name="connsiteX79" fmla="*/ 5462 w 10000"/>
                <a:gd name="connsiteY79" fmla="*/ 2663 h 10000"/>
                <a:gd name="connsiteX80" fmla="*/ 5278 w 10000"/>
                <a:gd name="connsiteY80" fmla="*/ 1910 h 10000"/>
                <a:gd name="connsiteX81" fmla="*/ 5370 w 10000"/>
                <a:gd name="connsiteY81" fmla="*/ 1432 h 10000"/>
                <a:gd name="connsiteX82" fmla="*/ 5507 w 10000"/>
                <a:gd name="connsiteY82" fmla="*/ 123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000" h="10000">
                  <a:moveTo>
                    <a:pt x="5507" y="1231"/>
                  </a:moveTo>
                  <a:lnTo>
                    <a:pt x="4774" y="1131"/>
                  </a:lnTo>
                  <a:lnTo>
                    <a:pt x="2757" y="1131"/>
                  </a:lnTo>
                  <a:lnTo>
                    <a:pt x="2391" y="930"/>
                  </a:lnTo>
                  <a:lnTo>
                    <a:pt x="2436" y="0"/>
                  </a:lnTo>
                  <a:lnTo>
                    <a:pt x="1383" y="0"/>
                  </a:lnTo>
                  <a:cubicBezTo>
                    <a:pt x="1336" y="50"/>
                    <a:pt x="1291" y="101"/>
                    <a:pt x="1199" y="126"/>
                  </a:cubicBezTo>
                  <a:lnTo>
                    <a:pt x="1107" y="176"/>
                  </a:lnTo>
                  <a:cubicBezTo>
                    <a:pt x="1061" y="176"/>
                    <a:pt x="1016" y="201"/>
                    <a:pt x="1016" y="201"/>
                  </a:cubicBezTo>
                  <a:cubicBezTo>
                    <a:pt x="924" y="201"/>
                    <a:pt x="878" y="226"/>
                    <a:pt x="832" y="226"/>
                  </a:cubicBezTo>
                  <a:cubicBezTo>
                    <a:pt x="787" y="226"/>
                    <a:pt x="740" y="251"/>
                    <a:pt x="740" y="251"/>
                  </a:cubicBezTo>
                  <a:cubicBezTo>
                    <a:pt x="695" y="251"/>
                    <a:pt x="695" y="276"/>
                    <a:pt x="648" y="276"/>
                  </a:cubicBezTo>
                  <a:cubicBezTo>
                    <a:pt x="602" y="360"/>
                    <a:pt x="557" y="444"/>
                    <a:pt x="511" y="528"/>
                  </a:cubicBezTo>
                  <a:lnTo>
                    <a:pt x="511" y="528"/>
                  </a:lnTo>
                  <a:cubicBezTo>
                    <a:pt x="511" y="603"/>
                    <a:pt x="420" y="653"/>
                    <a:pt x="374" y="729"/>
                  </a:cubicBezTo>
                  <a:cubicBezTo>
                    <a:pt x="328" y="754"/>
                    <a:pt x="236" y="879"/>
                    <a:pt x="144" y="905"/>
                  </a:cubicBezTo>
                  <a:lnTo>
                    <a:pt x="144" y="930"/>
                  </a:lnTo>
                  <a:cubicBezTo>
                    <a:pt x="-85" y="1005"/>
                    <a:pt x="7" y="1181"/>
                    <a:pt x="99" y="1281"/>
                  </a:cubicBezTo>
                  <a:cubicBezTo>
                    <a:pt x="191" y="1407"/>
                    <a:pt x="99" y="1482"/>
                    <a:pt x="99" y="1583"/>
                  </a:cubicBezTo>
                  <a:cubicBezTo>
                    <a:pt x="52" y="1784"/>
                    <a:pt x="374" y="1910"/>
                    <a:pt x="420" y="2085"/>
                  </a:cubicBezTo>
                  <a:lnTo>
                    <a:pt x="420" y="2387"/>
                  </a:lnTo>
                  <a:cubicBezTo>
                    <a:pt x="420" y="2513"/>
                    <a:pt x="557" y="2638"/>
                    <a:pt x="557" y="2739"/>
                  </a:cubicBezTo>
                  <a:lnTo>
                    <a:pt x="969" y="3442"/>
                  </a:lnTo>
                  <a:lnTo>
                    <a:pt x="969" y="3442"/>
                  </a:lnTo>
                  <a:cubicBezTo>
                    <a:pt x="1016" y="3467"/>
                    <a:pt x="1061" y="3693"/>
                    <a:pt x="1061" y="3719"/>
                  </a:cubicBezTo>
                  <a:lnTo>
                    <a:pt x="1061" y="3894"/>
                  </a:lnTo>
                  <a:cubicBezTo>
                    <a:pt x="1061" y="3945"/>
                    <a:pt x="1016" y="3995"/>
                    <a:pt x="969" y="4045"/>
                  </a:cubicBezTo>
                  <a:cubicBezTo>
                    <a:pt x="924" y="4221"/>
                    <a:pt x="1016" y="4422"/>
                    <a:pt x="1016" y="4598"/>
                  </a:cubicBezTo>
                  <a:cubicBezTo>
                    <a:pt x="1016" y="4799"/>
                    <a:pt x="1291" y="4673"/>
                    <a:pt x="1520" y="4673"/>
                  </a:cubicBezTo>
                  <a:cubicBezTo>
                    <a:pt x="1520" y="4749"/>
                    <a:pt x="1383" y="4849"/>
                    <a:pt x="1336" y="4925"/>
                  </a:cubicBezTo>
                  <a:cubicBezTo>
                    <a:pt x="1291" y="5000"/>
                    <a:pt x="1107" y="5126"/>
                    <a:pt x="1107" y="5176"/>
                  </a:cubicBezTo>
                  <a:cubicBezTo>
                    <a:pt x="1336" y="5226"/>
                    <a:pt x="1657" y="5402"/>
                    <a:pt x="1612" y="5553"/>
                  </a:cubicBezTo>
                  <a:cubicBezTo>
                    <a:pt x="1565" y="5678"/>
                    <a:pt x="1199" y="5754"/>
                    <a:pt x="1199" y="5829"/>
                  </a:cubicBezTo>
                  <a:cubicBezTo>
                    <a:pt x="1199" y="5879"/>
                    <a:pt x="1291" y="6055"/>
                    <a:pt x="1336" y="6106"/>
                  </a:cubicBezTo>
                  <a:cubicBezTo>
                    <a:pt x="1565" y="6231"/>
                    <a:pt x="1703" y="6156"/>
                    <a:pt x="1703" y="6382"/>
                  </a:cubicBezTo>
                  <a:cubicBezTo>
                    <a:pt x="1703" y="6482"/>
                    <a:pt x="1932" y="6482"/>
                    <a:pt x="1932" y="6633"/>
                  </a:cubicBezTo>
                  <a:cubicBezTo>
                    <a:pt x="1887" y="6709"/>
                    <a:pt x="1703" y="6709"/>
                    <a:pt x="1887" y="6734"/>
                  </a:cubicBezTo>
                  <a:cubicBezTo>
                    <a:pt x="2161" y="6809"/>
                    <a:pt x="2849" y="6859"/>
                    <a:pt x="2895" y="7035"/>
                  </a:cubicBezTo>
                  <a:cubicBezTo>
                    <a:pt x="3032" y="7513"/>
                    <a:pt x="3308" y="6759"/>
                    <a:pt x="3445" y="6734"/>
                  </a:cubicBezTo>
                  <a:cubicBezTo>
                    <a:pt x="3445" y="6910"/>
                    <a:pt x="3216" y="7085"/>
                    <a:pt x="3170" y="7236"/>
                  </a:cubicBezTo>
                  <a:cubicBezTo>
                    <a:pt x="3170" y="7437"/>
                    <a:pt x="3400" y="7387"/>
                    <a:pt x="3628" y="7513"/>
                  </a:cubicBezTo>
                  <a:cubicBezTo>
                    <a:pt x="3857" y="7638"/>
                    <a:pt x="4086" y="7714"/>
                    <a:pt x="4362" y="7739"/>
                  </a:cubicBezTo>
                  <a:cubicBezTo>
                    <a:pt x="4591" y="7764"/>
                    <a:pt x="4729" y="7739"/>
                    <a:pt x="4729" y="7889"/>
                  </a:cubicBezTo>
                  <a:cubicBezTo>
                    <a:pt x="4729" y="7915"/>
                    <a:pt x="4637" y="8166"/>
                    <a:pt x="4729" y="8116"/>
                  </a:cubicBezTo>
                  <a:cubicBezTo>
                    <a:pt x="4774" y="8090"/>
                    <a:pt x="4774" y="8040"/>
                    <a:pt x="4866" y="7990"/>
                  </a:cubicBezTo>
                  <a:cubicBezTo>
                    <a:pt x="4866" y="7990"/>
                    <a:pt x="4958" y="7940"/>
                    <a:pt x="5003" y="7940"/>
                  </a:cubicBezTo>
                  <a:cubicBezTo>
                    <a:pt x="5049" y="7965"/>
                    <a:pt x="5049" y="8015"/>
                    <a:pt x="5049" y="8040"/>
                  </a:cubicBezTo>
                  <a:cubicBezTo>
                    <a:pt x="5095" y="8065"/>
                    <a:pt x="5187" y="7990"/>
                    <a:pt x="5187" y="7990"/>
                  </a:cubicBezTo>
                  <a:cubicBezTo>
                    <a:pt x="5783" y="7714"/>
                    <a:pt x="5874" y="8392"/>
                    <a:pt x="6058" y="8442"/>
                  </a:cubicBezTo>
                  <a:cubicBezTo>
                    <a:pt x="6103" y="8442"/>
                    <a:pt x="6562" y="8317"/>
                    <a:pt x="6608" y="8291"/>
                  </a:cubicBezTo>
                  <a:cubicBezTo>
                    <a:pt x="6746" y="8191"/>
                    <a:pt x="6699" y="7990"/>
                    <a:pt x="6746" y="7889"/>
                  </a:cubicBezTo>
                  <a:cubicBezTo>
                    <a:pt x="6883" y="7990"/>
                    <a:pt x="6837" y="8291"/>
                    <a:pt x="6654" y="8367"/>
                  </a:cubicBezTo>
                  <a:cubicBezTo>
                    <a:pt x="6608" y="8392"/>
                    <a:pt x="6470" y="8442"/>
                    <a:pt x="6379" y="8467"/>
                  </a:cubicBezTo>
                  <a:cubicBezTo>
                    <a:pt x="6333" y="8492"/>
                    <a:pt x="6516" y="8568"/>
                    <a:pt x="6562" y="8593"/>
                  </a:cubicBezTo>
                  <a:cubicBezTo>
                    <a:pt x="6699" y="8693"/>
                    <a:pt x="6746" y="8819"/>
                    <a:pt x="6837" y="8945"/>
                  </a:cubicBezTo>
                  <a:cubicBezTo>
                    <a:pt x="6837" y="8995"/>
                    <a:pt x="6837" y="9045"/>
                    <a:pt x="6883" y="9095"/>
                  </a:cubicBezTo>
                  <a:cubicBezTo>
                    <a:pt x="6883" y="9146"/>
                    <a:pt x="6929" y="8995"/>
                    <a:pt x="6975" y="8995"/>
                  </a:cubicBezTo>
                  <a:cubicBezTo>
                    <a:pt x="7020" y="9070"/>
                    <a:pt x="7020" y="9171"/>
                    <a:pt x="7066" y="9221"/>
                  </a:cubicBezTo>
                  <a:cubicBezTo>
                    <a:pt x="7112" y="9322"/>
                    <a:pt x="7342" y="9347"/>
                    <a:pt x="7204" y="9472"/>
                  </a:cubicBezTo>
                  <a:cubicBezTo>
                    <a:pt x="7158" y="9523"/>
                    <a:pt x="6883" y="9749"/>
                    <a:pt x="6883" y="9749"/>
                  </a:cubicBezTo>
                  <a:cubicBezTo>
                    <a:pt x="7066" y="9749"/>
                    <a:pt x="7158" y="9673"/>
                    <a:pt x="7342" y="9749"/>
                  </a:cubicBezTo>
                  <a:cubicBezTo>
                    <a:pt x="7479" y="9799"/>
                    <a:pt x="7479" y="9824"/>
                    <a:pt x="7571" y="9899"/>
                  </a:cubicBezTo>
                  <a:cubicBezTo>
                    <a:pt x="7708" y="9975"/>
                    <a:pt x="8624" y="9648"/>
                    <a:pt x="8763" y="10000"/>
                  </a:cubicBezTo>
                  <a:cubicBezTo>
                    <a:pt x="8854" y="10000"/>
                    <a:pt x="9083" y="9648"/>
                    <a:pt x="9175" y="9573"/>
                  </a:cubicBezTo>
                  <a:lnTo>
                    <a:pt x="9633" y="9221"/>
                  </a:lnTo>
                  <a:cubicBezTo>
                    <a:pt x="9863" y="9045"/>
                    <a:pt x="9863" y="9020"/>
                    <a:pt x="9725" y="8819"/>
                  </a:cubicBezTo>
                  <a:cubicBezTo>
                    <a:pt x="9679" y="8668"/>
                    <a:pt x="10000" y="8568"/>
                    <a:pt x="10000" y="8492"/>
                  </a:cubicBezTo>
                  <a:cubicBezTo>
                    <a:pt x="9633" y="8492"/>
                    <a:pt x="9267" y="8291"/>
                    <a:pt x="9083" y="8141"/>
                  </a:cubicBezTo>
                  <a:cubicBezTo>
                    <a:pt x="8992" y="8015"/>
                    <a:pt x="8854" y="7915"/>
                    <a:pt x="8808" y="7789"/>
                  </a:cubicBezTo>
                  <a:cubicBezTo>
                    <a:pt x="8763" y="7739"/>
                    <a:pt x="8579" y="7663"/>
                    <a:pt x="8579" y="7613"/>
                  </a:cubicBezTo>
                  <a:cubicBezTo>
                    <a:pt x="8396" y="7563"/>
                    <a:pt x="8258" y="7437"/>
                    <a:pt x="8120" y="7362"/>
                  </a:cubicBezTo>
                  <a:cubicBezTo>
                    <a:pt x="7891" y="7286"/>
                    <a:pt x="7846" y="7261"/>
                    <a:pt x="7846" y="7111"/>
                  </a:cubicBezTo>
                  <a:cubicBezTo>
                    <a:pt x="7800" y="7111"/>
                    <a:pt x="7800" y="7111"/>
                    <a:pt x="7800" y="7085"/>
                  </a:cubicBezTo>
                  <a:cubicBezTo>
                    <a:pt x="7754" y="7085"/>
                    <a:pt x="7662" y="6985"/>
                    <a:pt x="7571" y="6985"/>
                  </a:cubicBezTo>
                  <a:cubicBezTo>
                    <a:pt x="7433" y="6859"/>
                    <a:pt x="7112" y="6709"/>
                    <a:pt x="6929" y="6583"/>
                  </a:cubicBezTo>
                  <a:cubicBezTo>
                    <a:pt x="6608" y="6407"/>
                    <a:pt x="6470" y="6332"/>
                    <a:pt x="6287" y="6080"/>
                  </a:cubicBezTo>
                  <a:cubicBezTo>
                    <a:pt x="6195" y="5980"/>
                    <a:pt x="6210" y="5295"/>
                    <a:pt x="6210" y="5170"/>
                  </a:cubicBezTo>
                  <a:cubicBezTo>
                    <a:pt x="6133" y="4814"/>
                    <a:pt x="5852" y="4364"/>
                    <a:pt x="5829" y="3945"/>
                  </a:cubicBezTo>
                  <a:cubicBezTo>
                    <a:pt x="5966" y="3719"/>
                    <a:pt x="5874" y="3442"/>
                    <a:pt x="5829" y="3191"/>
                  </a:cubicBezTo>
                  <a:cubicBezTo>
                    <a:pt x="5645" y="3090"/>
                    <a:pt x="5507" y="2789"/>
                    <a:pt x="5462" y="2663"/>
                  </a:cubicBezTo>
                  <a:cubicBezTo>
                    <a:pt x="5325" y="2437"/>
                    <a:pt x="5278" y="2136"/>
                    <a:pt x="5278" y="1910"/>
                  </a:cubicBezTo>
                  <a:cubicBezTo>
                    <a:pt x="5325" y="1734"/>
                    <a:pt x="5278" y="1583"/>
                    <a:pt x="5370" y="1432"/>
                  </a:cubicBezTo>
                  <a:cubicBezTo>
                    <a:pt x="5416" y="1357"/>
                    <a:pt x="5462" y="1307"/>
                    <a:pt x="5507" y="123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1" name="Freeform 21">
              <a:extLst>
                <a:ext uri="{FF2B5EF4-FFF2-40B4-BE49-F238E27FC236}">
                  <a16:creationId xmlns:a16="http://schemas.microsoft.com/office/drawing/2014/main" id="{A862B87C-2A16-8048-BB6C-889EBFE31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811" y="3740813"/>
              <a:ext cx="1109880" cy="1035398"/>
            </a:xfrm>
            <a:custGeom>
              <a:avLst/>
              <a:gdLst>
                <a:gd name="T0" fmla="*/ 375 w 407"/>
                <a:gd name="T1" fmla="*/ 149 h 381"/>
                <a:gd name="T2" fmla="*/ 341 w 407"/>
                <a:gd name="T3" fmla="*/ 154 h 381"/>
                <a:gd name="T4" fmla="*/ 277 w 407"/>
                <a:gd name="T5" fmla="*/ 267 h 381"/>
                <a:gd name="T6" fmla="*/ 260 w 407"/>
                <a:gd name="T7" fmla="*/ 264 h 381"/>
                <a:gd name="T8" fmla="*/ 254 w 407"/>
                <a:gd name="T9" fmla="*/ 272 h 381"/>
                <a:gd name="T10" fmla="*/ 282 w 407"/>
                <a:gd name="T11" fmla="*/ 286 h 381"/>
                <a:gd name="T12" fmla="*/ 275 w 407"/>
                <a:gd name="T13" fmla="*/ 312 h 381"/>
                <a:gd name="T14" fmla="*/ 290 w 407"/>
                <a:gd name="T15" fmla="*/ 339 h 381"/>
                <a:gd name="T16" fmla="*/ 298 w 407"/>
                <a:gd name="T17" fmla="*/ 361 h 381"/>
                <a:gd name="T18" fmla="*/ 295 w 407"/>
                <a:gd name="T19" fmla="*/ 377 h 381"/>
                <a:gd name="T20" fmla="*/ 278 w 407"/>
                <a:gd name="T21" fmla="*/ 367 h 381"/>
                <a:gd name="T22" fmla="*/ 237 w 407"/>
                <a:gd name="T23" fmla="*/ 340 h 381"/>
                <a:gd name="T24" fmla="*/ 251 w 407"/>
                <a:gd name="T25" fmla="*/ 338 h 381"/>
                <a:gd name="T26" fmla="*/ 237 w 407"/>
                <a:gd name="T27" fmla="*/ 327 h 381"/>
                <a:gd name="T28" fmla="*/ 229 w 407"/>
                <a:gd name="T29" fmla="*/ 308 h 381"/>
                <a:gd name="T30" fmla="*/ 205 w 407"/>
                <a:gd name="T31" fmla="*/ 305 h 381"/>
                <a:gd name="T32" fmla="*/ 201 w 407"/>
                <a:gd name="T33" fmla="*/ 292 h 381"/>
                <a:gd name="T34" fmla="*/ 189 w 407"/>
                <a:gd name="T35" fmla="*/ 251 h 381"/>
                <a:gd name="T36" fmla="*/ 165 w 407"/>
                <a:gd name="T37" fmla="*/ 193 h 381"/>
                <a:gd name="T38" fmla="*/ 163 w 407"/>
                <a:gd name="T39" fmla="*/ 183 h 381"/>
                <a:gd name="T40" fmla="*/ 153 w 407"/>
                <a:gd name="T41" fmla="*/ 208 h 381"/>
                <a:gd name="T42" fmla="*/ 157 w 407"/>
                <a:gd name="T43" fmla="*/ 211 h 381"/>
                <a:gd name="T44" fmla="*/ 122 w 407"/>
                <a:gd name="T45" fmla="*/ 247 h 381"/>
                <a:gd name="T46" fmla="*/ 116 w 407"/>
                <a:gd name="T47" fmla="*/ 229 h 381"/>
                <a:gd name="T48" fmla="*/ 117 w 407"/>
                <a:gd name="T49" fmla="*/ 214 h 381"/>
                <a:gd name="T50" fmla="*/ 109 w 407"/>
                <a:gd name="T51" fmla="*/ 210 h 381"/>
                <a:gd name="T52" fmla="*/ 94 w 407"/>
                <a:gd name="T53" fmla="*/ 201 h 381"/>
                <a:gd name="T54" fmla="*/ 88 w 407"/>
                <a:gd name="T55" fmla="*/ 217 h 381"/>
                <a:gd name="T56" fmla="*/ 104 w 407"/>
                <a:gd name="T57" fmla="*/ 217 h 381"/>
                <a:gd name="T58" fmla="*/ 94 w 407"/>
                <a:gd name="T59" fmla="*/ 258 h 381"/>
                <a:gd name="T60" fmla="*/ 36 w 407"/>
                <a:gd name="T61" fmla="*/ 283 h 381"/>
                <a:gd name="T62" fmla="*/ 12 w 407"/>
                <a:gd name="T63" fmla="*/ 252 h 381"/>
                <a:gd name="T64" fmla="*/ 9 w 407"/>
                <a:gd name="T65" fmla="*/ 221 h 381"/>
                <a:gd name="T66" fmla="*/ 7 w 407"/>
                <a:gd name="T67" fmla="*/ 214 h 381"/>
                <a:gd name="T68" fmla="*/ 2 w 407"/>
                <a:gd name="T69" fmla="*/ 198 h 381"/>
                <a:gd name="T70" fmla="*/ 6 w 407"/>
                <a:gd name="T71" fmla="*/ 190 h 381"/>
                <a:gd name="T72" fmla="*/ 3 w 407"/>
                <a:gd name="T73" fmla="*/ 178 h 381"/>
                <a:gd name="T74" fmla="*/ 20 w 407"/>
                <a:gd name="T75" fmla="*/ 143 h 381"/>
                <a:gd name="T76" fmla="*/ 21 w 407"/>
                <a:gd name="T77" fmla="*/ 135 h 381"/>
                <a:gd name="T78" fmla="*/ 45 w 407"/>
                <a:gd name="T79" fmla="*/ 121 h 381"/>
                <a:gd name="T80" fmla="*/ 59 w 407"/>
                <a:gd name="T81" fmla="*/ 117 h 381"/>
                <a:gd name="T82" fmla="*/ 73 w 407"/>
                <a:gd name="T83" fmla="*/ 100 h 381"/>
                <a:gd name="T84" fmla="*/ 70 w 407"/>
                <a:gd name="T85" fmla="*/ 95 h 381"/>
                <a:gd name="T86" fmla="*/ 60 w 407"/>
                <a:gd name="T87" fmla="*/ 102 h 381"/>
                <a:gd name="T88" fmla="*/ 57 w 407"/>
                <a:gd name="T89" fmla="*/ 93 h 381"/>
                <a:gd name="T90" fmla="*/ 89 w 407"/>
                <a:gd name="T91" fmla="*/ 74 h 381"/>
                <a:gd name="T92" fmla="*/ 110 w 407"/>
                <a:gd name="T93" fmla="*/ 40 h 381"/>
                <a:gd name="T94" fmla="*/ 116 w 407"/>
                <a:gd name="T95" fmla="*/ 10 h 381"/>
                <a:gd name="T96" fmla="*/ 138 w 407"/>
                <a:gd name="T97" fmla="*/ 0 h 381"/>
                <a:gd name="T98" fmla="*/ 154 w 407"/>
                <a:gd name="T99" fmla="*/ 60 h 381"/>
                <a:gd name="T100" fmla="*/ 171 w 407"/>
                <a:gd name="T101" fmla="*/ 40 h 381"/>
                <a:gd name="T102" fmla="*/ 247 w 407"/>
                <a:gd name="T103" fmla="*/ 28 h 381"/>
                <a:gd name="T104" fmla="*/ 269 w 407"/>
                <a:gd name="T105" fmla="*/ 22 h 381"/>
                <a:gd name="T106" fmla="*/ 287 w 407"/>
                <a:gd name="T107" fmla="*/ 23 h 381"/>
                <a:gd name="T108" fmla="*/ 357 w 407"/>
                <a:gd name="T109" fmla="*/ 59 h 381"/>
                <a:gd name="T110" fmla="*/ 389 w 407"/>
                <a:gd name="T111" fmla="*/ 131 h 381"/>
                <a:gd name="T112" fmla="*/ 389 w 407"/>
                <a:gd name="T113" fmla="*/ 131 h 381"/>
                <a:gd name="T114" fmla="*/ 403 w 407"/>
                <a:gd name="T115" fmla="*/ 142 h 381"/>
                <a:gd name="T116" fmla="*/ 395 w 407"/>
                <a:gd name="T117" fmla="*/ 171 h 381"/>
                <a:gd name="connsiteX0" fmla="*/ 9705 w 9972"/>
                <a:gd name="connsiteY0" fmla="*/ 4488 h 9940"/>
                <a:gd name="connsiteX1" fmla="*/ 9214 w 9972"/>
                <a:gd name="connsiteY1" fmla="*/ 3911 h 9940"/>
                <a:gd name="connsiteX2" fmla="*/ 8428 w 9972"/>
                <a:gd name="connsiteY2" fmla="*/ 3911 h 9940"/>
                <a:gd name="connsiteX3" fmla="*/ 8378 w 9972"/>
                <a:gd name="connsiteY3" fmla="*/ 4042 h 9940"/>
                <a:gd name="connsiteX4" fmla="*/ 7494 w 9972"/>
                <a:gd name="connsiteY4" fmla="*/ 5906 h 9940"/>
                <a:gd name="connsiteX5" fmla="*/ 6806 w 9972"/>
                <a:gd name="connsiteY5" fmla="*/ 7008 h 9940"/>
                <a:gd name="connsiteX6" fmla="*/ 6806 w 9972"/>
                <a:gd name="connsiteY6" fmla="*/ 7008 h 9940"/>
                <a:gd name="connsiteX7" fmla="*/ 6388 w 9972"/>
                <a:gd name="connsiteY7" fmla="*/ 6929 h 9940"/>
                <a:gd name="connsiteX8" fmla="*/ 5823 w 9972"/>
                <a:gd name="connsiteY8" fmla="*/ 6982 h 9940"/>
                <a:gd name="connsiteX9" fmla="*/ 6241 w 9972"/>
                <a:gd name="connsiteY9" fmla="*/ 7139 h 9940"/>
                <a:gd name="connsiteX10" fmla="*/ 6364 w 9972"/>
                <a:gd name="connsiteY10" fmla="*/ 7218 h 9940"/>
                <a:gd name="connsiteX11" fmla="*/ 6929 w 9972"/>
                <a:gd name="connsiteY11" fmla="*/ 7507 h 9940"/>
                <a:gd name="connsiteX12" fmla="*/ 6904 w 9972"/>
                <a:gd name="connsiteY12" fmla="*/ 7874 h 9940"/>
                <a:gd name="connsiteX13" fmla="*/ 6757 w 9972"/>
                <a:gd name="connsiteY13" fmla="*/ 8189 h 9940"/>
                <a:gd name="connsiteX14" fmla="*/ 7002 w 9972"/>
                <a:gd name="connsiteY14" fmla="*/ 8556 h 9940"/>
                <a:gd name="connsiteX15" fmla="*/ 7125 w 9972"/>
                <a:gd name="connsiteY15" fmla="*/ 8898 h 9940"/>
                <a:gd name="connsiteX16" fmla="*/ 7150 w 9972"/>
                <a:gd name="connsiteY16" fmla="*/ 9160 h 9940"/>
                <a:gd name="connsiteX17" fmla="*/ 7322 w 9972"/>
                <a:gd name="connsiteY17" fmla="*/ 9475 h 9940"/>
                <a:gd name="connsiteX18" fmla="*/ 7248 w 9972"/>
                <a:gd name="connsiteY18" fmla="*/ 9764 h 9940"/>
                <a:gd name="connsiteX19" fmla="*/ 7248 w 9972"/>
                <a:gd name="connsiteY19" fmla="*/ 9895 h 9940"/>
                <a:gd name="connsiteX20" fmla="*/ 7076 w 9972"/>
                <a:gd name="connsiteY20" fmla="*/ 9869 h 9940"/>
                <a:gd name="connsiteX21" fmla="*/ 6830 w 9972"/>
                <a:gd name="connsiteY21" fmla="*/ 9633 h 9940"/>
                <a:gd name="connsiteX22" fmla="*/ 5799 w 9972"/>
                <a:gd name="connsiteY22" fmla="*/ 9160 h 9940"/>
                <a:gd name="connsiteX23" fmla="*/ 5823 w 9972"/>
                <a:gd name="connsiteY23" fmla="*/ 8924 h 9940"/>
                <a:gd name="connsiteX24" fmla="*/ 5848 w 9972"/>
                <a:gd name="connsiteY24" fmla="*/ 8688 h 9940"/>
                <a:gd name="connsiteX25" fmla="*/ 6167 w 9972"/>
                <a:gd name="connsiteY25" fmla="*/ 8871 h 9940"/>
                <a:gd name="connsiteX26" fmla="*/ 6020 w 9972"/>
                <a:gd name="connsiteY26" fmla="*/ 8661 h 9940"/>
                <a:gd name="connsiteX27" fmla="*/ 5823 w 9972"/>
                <a:gd name="connsiteY27" fmla="*/ 8583 h 9940"/>
                <a:gd name="connsiteX28" fmla="*/ 5725 w 9972"/>
                <a:gd name="connsiteY28" fmla="*/ 8451 h 9940"/>
                <a:gd name="connsiteX29" fmla="*/ 5627 w 9972"/>
                <a:gd name="connsiteY29" fmla="*/ 8084 h 9940"/>
                <a:gd name="connsiteX30" fmla="*/ 5405 w 9972"/>
                <a:gd name="connsiteY30" fmla="*/ 8215 h 9940"/>
                <a:gd name="connsiteX31" fmla="*/ 5037 w 9972"/>
                <a:gd name="connsiteY31" fmla="*/ 8005 h 9940"/>
                <a:gd name="connsiteX32" fmla="*/ 4963 w 9972"/>
                <a:gd name="connsiteY32" fmla="*/ 7900 h 9940"/>
                <a:gd name="connsiteX33" fmla="*/ 4939 w 9972"/>
                <a:gd name="connsiteY33" fmla="*/ 7664 h 9940"/>
                <a:gd name="connsiteX34" fmla="*/ 4816 w 9972"/>
                <a:gd name="connsiteY34" fmla="*/ 7244 h 9940"/>
                <a:gd name="connsiteX35" fmla="*/ 4644 w 9972"/>
                <a:gd name="connsiteY35" fmla="*/ 6588 h 9940"/>
                <a:gd name="connsiteX36" fmla="*/ 4324 w 9972"/>
                <a:gd name="connsiteY36" fmla="*/ 5801 h 9940"/>
                <a:gd name="connsiteX37" fmla="*/ 4054 w 9972"/>
                <a:gd name="connsiteY37" fmla="*/ 5066 h 9940"/>
                <a:gd name="connsiteX38" fmla="*/ 4226 w 9972"/>
                <a:gd name="connsiteY38" fmla="*/ 4541 h 9940"/>
                <a:gd name="connsiteX39" fmla="*/ 4005 w 9972"/>
                <a:gd name="connsiteY39" fmla="*/ 4803 h 9940"/>
                <a:gd name="connsiteX40" fmla="*/ 3857 w 9972"/>
                <a:gd name="connsiteY40" fmla="*/ 5092 h 9940"/>
                <a:gd name="connsiteX41" fmla="*/ 3759 w 9972"/>
                <a:gd name="connsiteY41" fmla="*/ 5459 h 9940"/>
                <a:gd name="connsiteX42" fmla="*/ 3857 w 9972"/>
                <a:gd name="connsiteY42" fmla="*/ 5538 h 9940"/>
                <a:gd name="connsiteX43" fmla="*/ 3857 w 9972"/>
                <a:gd name="connsiteY43" fmla="*/ 5538 h 9940"/>
                <a:gd name="connsiteX44" fmla="*/ 3219 w 9972"/>
                <a:gd name="connsiteY44" fmla="*/ 6220 h 9940"/>
                <a:gd name="connsiteX45" fmla="*/ 2998 w 9972"/>
                <a:gd name="connsiteY45" fmla="*/ 6483 h 9940"/>
                <a:gd name="connsiteX46" fmla="*/ 2776 w 9972"/>
                <a:gd name="connsiteY46" fmla="*/ 6457 h 9940"/>
                <a:gd name="connsiteX47" fmla="*/ 2850 w 9972"/>
                <a:gd name="connsiteY47" fmla="*/ 6010 h 9940"/>
                <a:gd name="connsiteX48" fmla="*/ 2801 w 9972"/>
                <a:gd name="connsiteY48" fmla="*/ 5827 h 9940"/>
                <a:gd name="connsiteX49" fmla="*/ 2875 w 9972"/>
                <a:gd name="connsiteY49" fmla="*/ 5617 h 9940"/>
                <a:gd name="connsiteX50" fmla="*/ 2998 w 9972"/>
                <a:gd name="connsiteY50" fmla="*/ 5381 h 9940"/>
                <a:gd name="connsiteX51" fmla="*/ 2678 w 9972"/>
                <a:gd name="connsiteY51" fmla="*/ 5512 h 9940"/>
                <a:gd name="connsiteX52" fmla="*/ 2260 w 9972"/>
                <a:gd name="connsiteY52" fmla="*/ 5512 h 9940"/>
                <a:gd name="connsiteX53" fmla="*/ 2310 w 9972"/>
                <a:gd name="connsiteY53" fmla="*/ 5276 h 9940"/>
                <a:gd name="connsiteX54" fmla="*/ 2088 w 9972"/>
                <a:gd name="connsiteY54" fmla="*/ 5459 h 9940"/>
                <a:gd name="connsiteX55" fmla="*/ 2162 w 9972"/>
                <a:gd name="connsiteY55" fmla="*/ 5696 h 9940"/>
                <a:gd name="connsiteX56" fmla="*/ 2457 w 9972"/>
                <a:gd name="connsiteY56" fmla="*/ 5748 h 9940"/>
                <a:gd name="connsiteX57" fmla="*/ 2555 w 9972"/>
                <a:gd name="connsiteY57" fmla="*/ 5696 h 9940"/>
                <a:gd name="connsiteX58" fmla="*/ 2457 w 9972"/>
                <a:gd name="connsiteY58" fmla="*/ 6220 h 9940"/>
                <a:gd name="connsiteX59" fmla="*/ 2310 w 9972"/>
                <a:gd name="connsiteY59" fmla="*/ 6772 h 9940"/>
                <a:gd name="connsiteX60" fmla="*/ 1556 w 9972"/>
                <a:gd name="connsiteY60" fmla="*/ 7298 h 9940"/>
                <a:gd name="connsiteX61" fmla="*/ 885 w 9972"/>
                <a:gd name="connsiteY61" fmla="*/ 7428 h 9940"/>
                <a:gd name="connsiteX62" fmla="*/ 369 w 9972"/>
                <a:gd name="connsiteY62" fmla="*/ 6903 h 9940"/>
                <a:gd name="connsiteX63" fmla="*/ 295 w 9972"/>
                <a:gd name="connsiteY63" fmla="*/ 6614 h 9940"/>
                <a:gd name="connsiteX64" fmla="*/ 147 w 9972"/>
                <a:gd name="connsiteY64" fmla="*/ 6404 h 9940"/>
                <a:gd name="connsiteX65" fmla="*/ 221 w 9972"/>
                <a:gd name="connsiteY65" fmla="*/ 5801 h 9940"/>
                <a:gd name="connsiteX66" fmla="*/ 147 w 9972"/>
                <a:gd name="connsiteY66" fmla="*/ 5722 h 9940"/>
                <a:gd name="connsiteX67" fmla="*/ 172 w 9972"/>
                <a:gd name="connsiteY67" fmla="*/ 5617 h 9940"/>
                <a:gd name="connsiteX68" fmla="*/ 123 w 9972"/>
                <a:gd name="connsiteY68" fmla="*/ 5381 h 9940"/>
                <a:gd name="connsiteX69" fmla="*/ 49 w 9972"/>
                <a:gd name="connsiteY69" fmla="*/ 5197 h 9940"/>
                <a:gd name="connsiteX70" fmla="*/ 172 w 9972"/>
                <a:gd name="connsiteY70" fmla="*/ 5092 h 9940"/>
                <a:gd name="connsiteX71" fmla="*/ 147 w 9972"/>
                <a:gd name="connsiteY71" fmla="*/ 4987 h 9940"/>
                <a:gd name="connsiteX72" fmla="*/ 0 w 9972"/>
                <a:gd name="connsiteY72" fmla="*/ 4882 h 9940"/>
                <a:gd name="connsiteX73" fmla="*/ 74 w 9972"/>
                <a:gd name="connsiteY73" fmla="*/ 4672 h 9940"/>
                <a:gd name="connsiteX74" fmla="*/ 221 w 9972"/>
                <a:gd name="connsiteY74" fmla="*/ 4121 h 9940"/>
                <a:gd name="connsiteX75" fmla="*/ 491 w 9972"/>
                <a:gd name="connsiteY75" fmla="*/ 3753 h 9940"/>
                <a:gd name="connsiteX76" fmla="*/ 786 w 9972"/>
                <a:gd name="connsiteY76" fmla="*/ 3386 h 9940"/>
                <a:gd name="connsiteX77" fmla="*/ 516 w 9972"/>
                <a:gd name="connsiteY77" fmla="*/ 3543 h 9940"/>
                <a:gd name="connsiteX78" fmla="*/ 663 w 9972"/>
                <a:gd name="connsiteY78" fmla="*/ 3228 h 9940"/>
                <a:gd name="connsiteX79" fmla="*/ 1106 w 9972"/>
                <a:gd name="connsiteY79" fmla="*/ 3176 h 9940"/>
                <a:gd name="connsiteX80" fmla="*/ 1351 w 9972"/>
                <a:gd name="connsiteY80" fmla="*/ 3045 h 9940"/>
                <a:gd name="connsiteX81" fmla="*/ 1450 w 9972"/>
                <a:gd name="connsiteY81" fmla="*/ 3071 h 9940"/>
                <a:gd name="connsiteX82" fmla="*/ 1671 w 9972"/>
                <a:gd name="connsiteY82" fmla="*/ 2966 h 9940"/>
                <a:gd name="connsiteX83" fmla="*/ 1794 w 9972"/>
                <a:gd name="connsiteY83" fmla="*/ 2625 h 9940"/>
                <a:gd name="connsiteX84" fmla="*/ 1941 w 9972"/>
                <a:gd name="connsiteY84" fmla="*/ 2362 h 9940"/>
                <a:gd name="connsiteX85" fmla="*/ 1720 w 9972"/>
                <a:gd name="connsiteY85" fmla="*/ 2493 h 9940"/>
                <a:gd name="connsiteX86" fmla="*/ 1474 w 9972"/>
                <a:gd name="connsiteY86" fmla="*/ 2677 h 9940"/>
                <a:gd name="connsiteX87" fmla="*/ 1474 w 9972"/>
                <a:gd name="connsiteY87" fmla="*/ 2677 h 9940"/>
                <a:gd name="connsiteX88" fmla="*/ 1106 w 9972"/>
                <a:gd name="connsiteY88" fmla="*/ 2966 h 9940"/>
                <a:gd name="connsiteX89" fmla="*/ 1400 w 9972"/>
                <a:gd name="connsiteY89" fmla="*/ 2441 h 9940"/>
                <a:gd name="connsiteX90" fmla="*/ 1671 w 9972"/>
                <a:gd name="connsiteY90" fmla="*/ 2047 h 9940"/>
                <a:gd name="connsiteX91" fmla="*/ 2187 w 9972"/>
                <a:gd name="connsiteY91" fmla="*/ 1942 h 9940"/>
                <a:gd name="connsiteX92" fmla="*/ 2850 w 9972"/>
                <a:gd name="connsiteY92" fmla="*/ 1339 h 9940"/>
                <a:gd name="connsiteX93" fmla="*/ 2703 w 9972"/>
                <a:gd name="connsiteY93" fmla="*/ 1050 h 9940"/>
                <a:gd name="connsiteX94" fmla="*/ 2678 w 9972"/>
                <a:gd name="connsiteY94" fmla="*/ 525 h 9940"/>
                <a:gd name="connsiteX95" fmla="*/ 2850 w 9972"/>
                <a:gd name="connsiteY95" fmla="*/ 262 h 9940"/>
                <a:gd name="connsiteX96" fmla="*/ 3292 w 9972"/>
                <a:gd name="connsiteY96" fmla="*/ 52 h 9940"/>
                <a:gd name="connsiteX97" fmla="*/ 3391 w 9972"/>
                <a:gd name="connsiteY97" fmla="*/ 0 h 9940"/>
                <a:gd name="connsiteX98" fmla="*/ 3391 w 9972"/>
                <a:gd name="connsiteY98" fmla="*/ 0 h 9940"/>
                <a:gd name="connsiteX99" fmla="*/ 3784 w 9972"/>
                <a:gd name="connsiteY99" fmla="*/ 1575 h 9940"/>
                <a:gd name="connsiteX100" fmla="*/ 3857 w 9972"/>
                <a:gd name="connsiteY100" fmla="*/ 1522 h 9940"/>
                <a:gd name="connsiteX101" fmla="*/ 4201 w 9972"/>
                <a:gd name="connsiteY101" fmla="*/ 1050 h 9940"/>
                <a:gd name="connsiteX102" fmla="*/ 4988 w 9972"/>
                <a:gd name="connsiteY102" fmla="*/ 630 h 9940"/>
                <a:gd name="connsiteX103" fmla="*/ 6069 w 9972"/>
                <a:gd name="connsiteY103" fmla="*/ 735 h 9940"/>
                <a:gd name="connsiteX104" fmla="*/ 6290 w 9972"/>
                <a:gd name="connsiteY104" fmla="*/ 682 h 9940"/>
                <a:gd name="connsiteX105" fmla="*/ 6609 w 9972"/>
                <a:gd name="connsiteY105" fmla="*/ 577 h 9940"/>
                <a:gd name="connsiteX106" fmla="*/ 6904 w 9972"/>
                <a:gd name="connsiteY106" fmla="*/ 551 h 9940"/>
                <a:gd name="connsiteX107" fmla="*/ 7052 w 9972"/>
                <a:gd name="connsiteY107" fmla="*/ 604 h 9940"/>
                <a:gd name="connsiteX108" fmla="*/ 7174 w 9972"/>
                <a:gd name="connsiteY108" fmla="*/ 656 h 9940"/>
                <a:gd name="connsiteX109" fmla="*/ 8771 w 9972"/>
                <a:gd name="connsiteY109" fmla="*/ 1549 h 9940"/>
                <a:gd name="connsiteX110" fmla="*/ 8943 w 9972"/>
                <a:gd name="connsiteY110" fmla="*/ 2887 h 9940"/>
                <a:gd name="connsiteX111" fmla="*/ 9558 w 9972"/>
                <a:gd name="connsiteY111" fmla="*/ 3438 h 9940"/>
                <a:gd name="connsiteX112" fmla="*/ 9558 w 9972"/>
                <a:gd name="connsiteY112" fmla="*/ 3438 h 9940"/>
                <a:gd name="connsiteX113" fmla="*/ 9558 w 9972"/>
                <a:gd name="connsiteY113" fmla="*/ 3438 h 9940"/>
                <a:gd name="connsiteX114" fmla="*/ 9730 w 9972"/>
                <a:gd name="connsiteY114" fmla="*/ 3570 h 9940"/>
                <a:gd name="connsiteX115" fmla="*/ 9902 w 9972"/>
                <a:gd name="connsiteY115" fmla="*/ 3727 h 9940"/>
                <a:gd name="connsiteX116" fmla="*/ 9951 w 9972"/>
                <a:gd name="connsiteY116" fmla="*/ 4173 h 9940"/>
                <a:gd name="connsiteX117" fmla="*/ 9705 w 9972"/>
                <a:gd name="connsiteY117" fmla="*/ 4488 h 9940"/>
                <a:gd name="connsiteX0" fmla="*/ 9732 w 10000"/>
                <a:gd name="connsiteY0" fmla="*/ 4515 h 10000"/>
                <a:gd name="connsiteX1" fmla="*/ 9240 w 10000"/>
                <a:gd name="connsiteY1" fmla="*/ 3935 h 10000"/>
                <a:gd name="connsiteX2" fmla="*/ 8452 w 10000"/>
                <a:gd name="connsiteY2" fmla="*/ 3935 h 10000"/>
                <a:gd name="connsiteX3" fmla="*/ 8402 w 10000"/>
                <a:gd name="connsiteY3" fmla="*/ 4066 h 10000"/>
                <a:gd name="connsiteX4" fmla="*/ 7515 w 10000"/>
                <a:gd name="connsiteY4" fmla="*/ 5942 h 10000"/>
                <a:gd name="connsiteX5" fmla="*/ 6825 w 10000"/>
                <a:gd name="connsiteY5" fmla="*/ 7050 h 10000"/>
                <a:gd name="connsiteX6" fmla="*/ 6825 w 10000"/>
                <a:gd name="connsiteY6" fmla="*/ 7050 h 10000"/>
                <a:gd name="connsiteX7" fmla="*/ 6406 w 10000"/>
                <a:gd name="connsiteY7" fmla="*/ 6971 h 10000"/>
                <a:gd name="connsiteX8" fmla="*/ 5839 w 10000"/>
                <a:gd name="connsiteY8" fmla="*/ 7024 h 10000"/>
                <a:gd name="connsiteX9" fmla="*/ 6259 w 10000"/>
                <a:gd name="connsiteY9" fmla="*/ 7182 h 10000"/>
                <a:gd name="connsiteX10" fmla="*/ 6382 w 10000"/>
                <a:gd name="connsiteY10" fmla="*/ 7262 h 10000"/>
                <a:gd name="connsiteX11" fmla="*/ 6948 w 10000"/>
                <a:gd name="connsiteY11" fmla="*/ 7552 h 10000"/>
                <a:gd name="connsiteX12" fmla="*/ 6923 w 10000"/>
                <a:gd name="connsiteY12" fmla="*/ 7922 h 10000"/>
                <a:gd name="connsiteX13" fmla="*/ 6776 w 10000"/>
                <a:gd name="connsiteY13" fmla="*/ 8238 h 10000"/>
                <a:gd name="connsiteX14" fmla="*/ 7022 w 10000"/>
                <a:gd name="connsiteY14" fmla="*/ 8608 h 10000"/>
                <a:gd name="connsiteX15" fmla="*/ 7145 w 10000"/>
                <a:gd name="connsiteY15" fmla="*/ 8952 h 10000"/>
                <a:gd name="connsiteX16" fmla="*/ 7170 w 10000"/>
                <a:gd name="connsiteY16" fmla="*/ 9215 h 10000"/>
                <a:gd name="connsiteX17" fmla="*/ 7343 w 10000"/>
                <a:gd name="connsiteY17" fmla="*/ 9532 h 10000"/>
                <a:gd name="connsiteX18" fmla="*/ 7268 w 10000"/>
                <a:gd name="connsiteY18" fmla="*/ 9823 h 10000"/>
                <a:gd name="connsiteX19" fmla="*/ 7268 w 10000"/>
                <a:gd name="connsiteY19" fmla="*/ 9955 h 10000"/>
                <a:gd name="connsiteX20" fmla="*/ 7096 w 10000"/>
                <a:gd name="connsiteY20" fmla="*/ 9929 h 10000"/>
                <a:gd name="connsiteX21" fmla="*/ 6849 w 10000"/>
                <a:gd name="connsiteY21" fmla="*/ 9691 h 10000"/>
                <a:gd name="connsiteX22" fmla="*/ 5815 w 10000"/>
                <a:gd name="connsiteY22" fmla="*/ 9215 h 10000"/>
                <a:gd name="connsiteX23" fmla="*/ 5839 w 10000"/>
                <a:gd name="connsiteY23" fmla="*/ 8978 h 10000"/>
                <a:gd name="connsiteX24" fmla="*/ 5864 w 10000"/>
                <a:gd name="connsiteY24" fmla="*/ 8740 h 10000"/>
                <a:gd name="connsiteX25" fmla="*/ 6184 w 10000"/>
                <a:gd name="connsiteY25" fmla="*/ 8925 h 10000"/>
                <a:gd name="connsiteX26" fmla="*/ 6037 w 10000"/>
                <a:gd name="connsiteY26" fmla="*/ 8713 h 10000"/>
                <a:gd name="connsiteX27" fmla="*/ 5839 w 10000"/>
                <a:gd name="connsiteY27" fmla="*/ 8635 h 10000"/>
                <a:gd name="connsiteX28" fmla="*/ 5741 w 10000"/>
                <a:gd name="connsiteY28" fmla="*/ 8502 h 10000"/>
                <a:gd name="connsiteX29" fmla="*/ 5643 w 10000"/>
                <a:gd name="connsiteY29" fmla="*/ 8133 h 10000"/>
                <a:gd name="connsiteX30" fmla="*/ 5420 w 10000"/>
                <a:gd name="connsiteY30" fmla="*/ 8265 h 10000"/>
                <a:gd name="connsiteX31" fmla="*/ 5051 w 10000"/>
                <a:gd name="connsiteY31" fmla="*/ 8053 h 10000"/>
                <a:gd name="connsiteX32" fmla="*/ 4977 w 10000"/>
                <a:gd name="connsiteY32" fmla="*/ 7948 h 10000"/>
                <a:gd name="connsiteX33" fmla="*/ 4953 w 10000"/>
                <a:gd name="connsiteY33" fmla="*/ 7710 h 10000"/>
                <a:gd name="connsiteX34" fmla="*/ 4830 w 10000"/>
                <a:gd name="connsiteY34" fmla="*/ 7288 h 10000"/>
                <a:gd name="connsiteX35" fmla="*/ 4657 w 10000"/>
                <a:gd name="connsiteY35" fmla="*/ 6628 h 10000"/>
                <a:gd name="connsiteX36" fmla="*/ 4336 w 10000"/>
                <a:gd name="connsiteY36" fmla="*/ 5836 h 10000"/>
                <a:gd name="connsiteX37" fmla="*/ 4065 w 10000"/>
                <a:gd name="connsiteY37" fmla="*/ 5097 h 10000"/>
                <a:gd name="connsiteX38" fmla="*/ 4238 w 10000"/>
                <a:gd name="connsiteY38" fmla="*/ 4568 h 10000"/>
                <a:gd name="connsiteX39" fmla="*/ 4016 w 10000"/>
                <a:gd name="connsiteY39" fmla="*/ 4832 h 10000"/>
                <a:gd name="connsiteX40" fmla="*/ 3868 w 10000"/>
                <a:gd name="connsiteY40" fmla="*/ 5123 h 10000"/>
                <a:gd name="connsiteX41" fmla="*/ 3770 w 10000"/>
                <a:gd name="connsiteY41" fmla="*/ 5492 h 10000"/>
                <a:gd name="connsiteX42" fmla="*/ 3868 w 10000"/>
                <a:gd name="connsiteY42" fmla="*/ 5571 h 10000"/>
                <a:gd name="connsiteX43" fmla="*/ 3868 w 10000"/>
                <a:gd name="connsiteY43" fmla="*/ 5571 h 10000"/>
                <a:gd name="connsiteX44" fmla="*/ 3228 w 10000"/>
                <a:gd name="connsiteY44" fmla="*/ 6258 h 10000"/>
                <a:gd name="connsiteX45" fmla="*/ 3006 w 10000"/>
                <a:gd name="connsiteY45" fmla="*/ 6522 h 10000"/>
                <a:gd name="connsiteX46" fmla="*/ 2784 w 10000"/>
                <a:gd name="connsiteY46" fmla="*/ 6496 h 10000"/>
                <a:gd name="connsiteX47" fmla="*/ 2858 w 10000"/>
                <a:gd name="connsiteY47" fmla="*/ 6046 h 10000"/>
                <a:gd name="connsiteX48" fmla="*/ 2809 w 10000"/>
                <a:gd name="connsiteY48" fmla="*/ 5862 h 10000"/>
                <a:gd name="connsiteX49" fmla="*/ 2883 w 10000"/>
                <a:gd name="connsiteY49" fmla="*/ 5651 h 10000"/>
                <a:gd name="connsiteX50" fmla="*/ 3006 w 10000"/>
                <a:gd name="connsiteY50" fmla="*/ 5413 h 10000"/>
                <a:gd name="connsiteX51" fmla="*/ 2686 w 10000"/>
                <a:gd name="connsiteY51" fmla="*/ 5545 h 10000"/>
                <a:gd name="connsiteX52" fmla="*/ 2266 w 10000"/>
                <a:gd name="connsiteY52" fmla="*/ 5545 h 10000"/>
                <a:gd name="connsiteX53" fmla="*/ 2316 w 10000"/>
                <a:gd name="connsiteY53" fmla="*/ 5308 h 10000"/>
                <a:gd name="connsiteX54" fmla="*/ 2094 w 10000"/>
                <a:gd name="connsiteY54" fmla="*/ 5492 h 10000"/>
                <a:gd name="connsiteX55" fmla="*/ 2168 w 10000"/>
                <a:gd name="connsiteY55" fmla="*/ 5730 h 10000"/>
                <a:gd name="connsiteX56" fmla="*/ 2464 w 10000"/>
                <a:gd name="connsiteY56" fmla="*/ 5783 h 10000"/>
                <a:gd name="connsiteX57" fmla="*/ 2562 w 10000"/>
                <a:gd name="connsiteY57" fmla="*/ 5730 h 10000"/>
                <a:gd name="connsiteX58" fmla="*/ 2464 w 10000"/>
                <a:gd name="connsiteY58" fmla="*/ 6258 h 10000"/>
                <a:gd name="connsiteX59" fmla="*/ 2316 w 10000"/>
                <a:gd name="connsiteY59" fmla="*/ 6813 h 10000"/>
                <a:gd name="connsiteX60" fmla="*/ 1560 w 10000"/>
                <a:gd name="connsiteY60" fmla="*/ 7342 h 10000"/>
                <a:gd name="connsiteX61" fmla="*/ 887 w 10000"/>
                <a:gd name="connsiteY61" fmla="*/ 7473 h 10000"/>
                <a:gd name="connsiteX62" fmla="*/ 370 w 10000"/>
                <a:gd name="connsiteY62" fmla="*/ 6945 h 10000"/>
                <a:gd name="connsiteX63" fmla="*/ 296 w 10000"/>
                <a:gd name="connsiteY63" fmla="*/ 6654 h 10000"/>
                <a:gd name="connsiteX64" fmla="*/ 147 w 10000"/>
                <a:gd name="connsiteY64" fmla="*/ 6443 h 10000"/>
                <a:gd name="connsiteX65" fmla="*/ 222 w 10000"/>
                <a:gd name="connsiteY65" fmla="*/ 5836 h 10000"/>
                <a:gd name="connsiteX66" fmla="*/ 147 w 10000"/>
                <a:gd name="connsiteY66" fmla="*/ 5757 h 10000"/>
                <a:gd name="connsiteX67" fmla="*/ 172 w 10000"/>
                <a:gd name="connsiteY67" fmla="*/ 5651 h 10000"/>
                <a:gd name="connsiteX68" fmla="*/ 123 w 10000"/>
                <a:gd name="connsiteY68" fmla="*/ 5413 h 10000"/>
                <a:gd name="connsiteX69" fmla="*/ 49 w 10000"/>
                <a:gd name="connsiteY69" fmla="*/ 5228 h 10000"/>
                <a:gd name="connsiteX70" fmla="*/ 172 w 10000"/>
                <a:gd name="connsiteY70" fmla="*/ 5123 h 10000"/>
                <a:gd name="connsiteX71" fmla="*/ 147 w 10000"/>
                <a:gd name="connsiteY71" fmla="*/ 5017 h 10000"/>
                <a:gd name="connsiteX72" fmla="*/ 0 w 10000"/>
                <a:gd name="connsiteY72" fmla="*/ 4911 h 10000"/>
                <a:gd name="connsiteX73" fmla="*/ 74 w 10000"/>
                <a:gd name="connsiteY73" fmla="*/ 4700 h 10000"/>
                <a:gd name="connsiteX74" fmla="*/ 492 w 10000"/>
                <a:gd name="connsiteY74" fmla="*/ 3776 h 10000"/>
                <a:gd name="connsiteX75" fmla="*/ 788 w 10000"/>
                <a:gd name="connsiteY75" fmla="*/ 3406 h 10000"/>
                <a:gd name="connsiteX76" fmla="*/ 517 w 10000"/>
                <a:gd name="connsiteY76" fmla="*/ 3564 h 10000"/>
                <a:gd name="connsiteX77" fmla="*/ 665 w 10000"/>
                <a:gd name="connsiteY77" fmla="*/ 3247 h 10000"/>
                <a:gd name="connsiteX78" fmla="*/ 1109 w 10000"/>
                <a:gd name="connsiteY78" fmla="*/ 3195 h 10000"/>
                <a:gd name="connsiteX79" fmla="*/ 1355 w 10000"/>
                <a:gd name="connsiteY79" fmla="*/ 3063 h 10000"/>
                <a:gd name="connsiteX80" fmla="*/ 1454 w 10000"/>
                <a:gd name="connsiteY80" fmla="*/ 3090 h 10000"/>
                <a:gd name="connsiteX81" fmla="*/ 1676 w 10000"/>
                <a:gd name="connsiteY81" fmla="*/ 2984 h 10000"/>
                <a:gd name="connsiteX82" fmla="*/ 1799 w 10000"/>
                <a:gd name="connsiteY82" fmla="*/ 2641 h 10000"/>
                <a:gd name="connsiteX83" fmla="*/ 1946 w 10000"/>
                <a:gd name="connsiteY83" fmla="*/ 2376 h 10000"/>
                <a:gd name="connsiteX84" fmla="*/ 1725 w 10000"/>
                <a:gd name="connsiteY84" fmla="*/ 2508 h 10000"/>
                <a:gd name="connsiteX85" fmla="*/ 1478 w 10000"/>
                <a:gd name="connsiteY85" fmla="*/ 2693 h 10000"/>
                <a:gd name="connsiteX86" fmla="*/ 1478 w 10000"/>
                <a:gd name="connsiteY86" fmla="*/ 2693 h 10000"/>
                <a:gd name="connsiteX87" fmla="*/ 1109 w 10000"/>
                <a:gd name="connsiteY87" fmla="*/ 2984 h 10000"/>
                <a:gd name="connsiteX88" fmla="*/ 1404 w 10000"/>
                <a:gd name="connsiteY88" fmla="*/ 2456 h 10000"/>
                <a:gd name="connsiteX89" fmla="*/ 1676 w 10000"/>
                <a:gd name="connsiteY89" fmla="*/ 2059 h 10000"/>
                <a:gd name="connsiteX90" fmla="*/ 2193 w 10000"/>
                <a:gd name="connsiteY90" fmla="*/ 1954 h 10000"/>
                <a:gd name="connsiteX91" fmla="*/ 2858 w 10000"/>
                <a:gd name="connsiteY91" fmla="*/ 1347 h 10000"/>
                <a:gd name="connsiteX92" fmla="*/ 2711 w 10000"/>
                <a:gd name="connsiteY92" fmla="*/ 1056 h 10000"/>
                <a:gd name="connsiteX93" fmla="*/ 2686 w 10000"/>
                <a:gd name="connsiteY93" fmla="*/ 528 h 10000"/>
                <a:gd name="connsiteX94" fmla="*/ 2858 w 10000"/>
                <a:gd name="connsiteY94" fmla="*/ 264 h 10000"/>
                <a:gd name="connsiteX95" fmla="*/ 3301 w 10000"/>
                <a:gd name="connsiteY95" fmla="*/ 52 h 10000"/>
                <a:gd name="connsiteX96" fmla="*/ 3401 w 10000"/>
                <a:gd name="connsiteY96" fmla="*/ 0 h 10000"/>
                <a:gd name="connsiteX97" fmla="*/ 3401 w 10000"/>
                <a:gd name="connsiteY97" fmla="*/ 0 h 10000"/>
                <a:gd name="connsiteX98" fmla="*/ 3795 w 10000"/>
                <a:gd name="connsiteY98" fmla="*/ 1585 h 10000"/>
                <a:gd name="connsiteX99" fmla="*/ 3868 w 10000"/>
                <a:gd name="connsiteY99" fmla="*/ 1531 h 10000"/>
                <a:gd name="connsiteX100" fmla="*/ 4213 w 10000"/>
                <a:gd name="connsiteY100" fmla="*/ 1056 h 10000"/>
                <a:gd name="connsiteX101" fmla="*/ 5002 w 10000"/>
                <a:gd name="connsiteY101" fmla="*/ 634 h 10000"/>
                <a:gd name="connsiteX102" fmla="*/ 6086 w 10000"/>
                <a:gd name="connsiteY102" fmla="*/ 739 h 10000"/>
                <a:gd name="connsiteX103" fmla="*/ 6308 w 10000"/>
                <a:gd name="connsiteY103" fmla="*/ 686 h 10000"/>
                <a:gd name="connsiteX104" fmla="*/ 6628 w 10000"/>
                <a:gd name="connsiteY104" fmla="*/ 580 h 10000"/>
                <a:gd name="connsiteX105" fmla="*/ 6923 w 10000"/>
                <a:gd name="connsiteY105" fmla="*/ 554 h 10000"/>
                <a:gd name="connsiteX106" fmla="*/ 7072 w 10000"/>
                <a:gd name="connsiteY106" fmla="*/ 608 h 10000"/>
                <a:gd name="connsiteX107" fmla="*/ 7194 w 10000"/>
                <a:gd name="connsiteY107" fmla="*/ 660 h 10000"/>
                <a:gd name="connsiteX108" fmla="*/ 8796 w 10000"/>
                <a:gd name="connsiteY108" fmla="*/ 1558 h 10000"/>
                <a:gd name="connsiteX109" fmla="*/ 8968 w 10000"/>
                <a:gd name="connsiteY109" fmla="*/ 2904 h 10000"/>
                <a:gd name="connsiteX110" fmla="*/ 9585 w 10000"/>
                <a:gd name="connsiteY110" fmla="*/ 3459 h 10000"/>
                <a:gd name="connsiteX111" fmla="*/ 9585 w 10000"/>
                <a:gd name="connsiteY111" fmla="*/ 3459 h 10000"/>
                <a:gd name="connsiteX112" fmla="*/ 9585 w 10000"/>
                <a:gd name="connsiteY112" fmla="*/ 3459 h 10000"/>
                <a:gd name="connsiteX113" fmla="*/ 9757 w 10000"/>
                <a:gd name="connsiteY113" fmla="*/ 3592 h 10000"/>
                <a:gd name="connsiteX114" fmla="*/ 9930 w 10000"/>
                <a:gd name="connsiteY114" fmla="*/ 3749 h 10000"/>
                <a:gd name="connsiteX115" fmla="*/ 9979 w 10000"/>
                <a:gd name="connsiteY115" fmla="*/ 4198 h 10000"/>
                <a:gd name="connsiteX116" fmla="*/ 9732 w 10000"/>
                <a:gd name="connsiteY116" fmla="*/ 4515 h 10000"/>
                <a:gd name="connsiteX0" fmla="*/ 9732 w 10000"/>
                <a:gd name="connsiteY0" fmla="*/ 4515 h 10000"/>
                <a:gd name="connsiteX1" fmla="*/ 9240 w 10000"/>
                <a:gd name="connsiteY1" fmla="*/ 3935 h 10000"/>
                <a:gd name="connsiteX2" fmla="*/ 8452 w 10000"/>
                <a:gd name="connsiteY2" fmla="*/ 3935 h 10000"/>
                <a:gd name="connsiteX3" fmla="*/ 8402 w 10000"/>
                <a:gd name="connsiteY3" fmla="*/ 4066 h 10000"/>
                <a:gd name="connsiteX4" fmla="*/ 7515 w 10000"/>
                <a:gd name="connsiteY4" fmla="*/ 5942 h 10000"/>
                <a:gd name="connsiteX5" fmla="*/ 6825 w 10000"/>
                <a:gd name="connsiteY5" fmla="*/ 7050 h 10000"/>
                <a:gd name="connsiteX6" fmla="*/ 6825 w 10000"/>
                <a:gd name="connsiteY6" fmla="*/ 7050 h 10000"/>
                <a:gd name="connsiteX7" fmla="*/ 6406 w 10000"/>
                <a:gd name="connsiteY7" fmla="*/ 6971 h 10000"/>
                <a:gd name="connsiteX8" fmla="*/ 5839 w 10000"/>
                <a:gd name="connsiteY8" fmla="*/ 7024 h 10000"/>
                <a:gd name="connsiteX9" fmla="*/ 6259 w 10000"/>
                <a:gd name="connsiteY9" fmla="*/ 7182 h 10000"/>
                <a:gd name="connsiteX10" fmla="*/ 6382 w 10000"/>
                <a:gd name="connsiteY10" fmla="*/ 7262 h 10000"/>
                <a:gd name="connsiteX11" fmla="*/ 6948 w 10000"/>
                <a:gd name="connsiteY11" fmla="*/ 7552 h 10000"/>
                <a:gd name="connsiteX12" fmla="*/ 6923 w 10000"/>
                <a:gd name="connsiteY12" fmla="*/ 7922 h 10000"/>
                <a:gd name="connsiteX13" fmla="*/ 6776 w 10000"/>
                <a:gd name="connsiteY13" fmla="*/ 8238 h 10000"/>
                <a:gd name="connsiteX14" fmla="*/ 7022 w 10000"/>
                <a:gd name="connsiteY14" fmla="*/ 8608 h 10000"/>
                <a:gd name="connsiteX15" fmla="*/ 7145 w 10000"/>
                <a:gd name="connsiteY15" fmla="*/ 8952 h 10000"/>
                <a:gd name="connsiteX16" fmla="*/ 7170 w 10000"/>
                <a:gd name="connsiteY16" fmla="*/ 9215 h 10000"/>
                <a:gd name="connsiteX17" fmla="*/ 7343 w 10000"/>
                <a:gd name="connsiteY17" fmla="*/ 9532 h 10000"/>
                <a:gd name="connsiteX18" fmla="*/ 7268 w 10000"/>
                <a:gd name="connsiteY18" fmla="*/ 9823 h 10000"/>
                <a:gd name="connsiteX19" fmla="*/ 7268 w 10000"/>
                <a:gd name="connsiteY19" fmla="*/ 9955 h 10000"/>
                <a:gd name="connsiteX20" fmla="*/ 7096 w 10000"/>
                <a:gd name="connsiteY20" fmla="*/ 9929 h 10000"/>
                <a:gd name="connsiteX21" fmla="*/ 6849 w 10000"/>
                <a:gd name="connsiteY21" fmla="*/ 9691 h 10000"/>
                <a:gd name="connsiteX22" fmla="*/ 5815 w 10000"/>
                <a:gd name="connsiteY22" fmla="*/ 9215 h 10000"/>
                <a:gd name="connsiteX23" fmla="*/ 5839 w 10000"/>
                <a:gd name="connsiteY23" fmla="*/ 8978 h 10000"/>
                <a:gd name="connsiteX24" fmla="*/ 5864 w 10000"/>
                <a:gd name="connsiteY24" fmla="*/ 8740 h 10000"/>
                <a:gd name="connsiteX25" fmla="*/ 6184 w 10000"/>
                <a:gd name="connsiteY25" fmla="*/ 8925 h 10000"/>
                <a:gd name="connsiteX26" fmla="*/ 6037 w 10000"/>
                <a:gd name="connsiteY26" fmla="*/ 8713 h 10000"/>
                <a:gd name="connsiteX27" fmla="*/ 5839 w 10000"/>
                <a:gd name="connsiteY27" fmla="*/ 8635 h 10000"/>
                <a:gd name="connsiteX28" fmla="*/ 5741 w 10000"/>
                <a:gd name="connsiteY28" fmla="*/ 8502 h 10000"/>
                <a:gd name="connsiteX29" fmla="*/ 5643 w 10000"/>
                <a:gd name="connsiteY29" fmla="*/ 8133 h 10000"/>
                <a:gd name="connsiteX30" fmla="*/ 5420 w 10000"/>
                <a:gd name="connsiteY30" fmla="*/ 8265 h 10000"/>
                <a:gd name="connsiteX31" fmla="*/ 5051 w 10000"/>
                <a:gd name="connsiteY31" fmla="*/ 8053 h 10000"/>
                <a:gd name="connsiteX32" fmla="*/ 4977 w 10000"/>
                <a:gd name="connsiteY32" fmla="*/ 7948 h 10000"/>
                <a:gd name="connsiteX33" fmla="*/ 4953 w 10000"/>
                <a:gd name="connsiteY33" fmla="*/ 7710 h 10000"/>
                <a:gd name="connsiteX34" fmla="*/ 4830 w 10000"/>
                <a:gd name="connsiteY34" fmla="*/ 7288 h 10000"/>
                <a:gd name="connsiteX35" fmla="*/ 4657 w 10000"/>
                <a:gd name="connsiteY35" fmla="*/ 6628 h 10000"/>
                <a:gd name="connsiteX36" fmla="*/ 4336 w 10000"/>
                <a:gd name="connsiteY36" fmla="*/ 5836 h 10000"/>
                <a:gd name="connsiteX37" fmla="*/ 4065 w 10000"/>
                <a:gd name="connsiteY37" fmla="*/ 5097 h 10000"/>
                <a:gd name="connsiteX38" fmla="*/ 4238 w 10000"/>
                <a:gd name="connsiteY38" fmla="*/ 4568 h 10000"/>
                <a:gd name="connsiteX39" fmla="*/ 4016 w 10000"/>
                <a:gd name="connsiteY39" fmla="*/ 4832 h 10000"/>
                <a:gd name="connsiteX40" fmla="*/ 3868 w 10000"/>
                <a:gd name="connsiteY40" fmla="*/ 5123 h 10000"/>
                <a:gd name="connsiteX41" fmla="*/ 3770 w 10000"/>
                <a:gd name="connsiteY41" fmla="*/ 5492 h 10000"/>
                <a:gd name="connsiteX42" fmla="*/ 3868 w 10000"/>
                <a:gd name="connsiteY42" fmla="*/ 5571 h 10000"/>
                <a:gd name="connsiteX43" fmla="*/ 3868 w 10000"/>
                <a:gd name="connsiteY43" fmla="*/ 5571 h 10000"/>
                <a:gd name="connsiteX44" fmla="*/ 3228 w 10000"/>
                <a:gd name="connsiteY44" fmla="*/ 6258 h 10000"/>
                <a:gd name="connsiteX45" fmla="*/ 3006 w 10000"/>
                <a:gd name="connsiteY45" fmla="*/ 6522 h 10000"/>
                <a:gd name="connsiteX46" fmla="*/ 2784 w 10000"/>
                <a:gd name="connsiteY46" fmla="*/ 6496 h 10000"/>
                <a:gd name="connsiteX47" fmla="*/ 2858 w 10000"/>
                <a:gd name="connsiteY47" fmla="*/ 6046 h 10000"/>
                <a:gd name="connsiteX48" fmla="*/ 2809 w 10000"/>
                <a:gd name="connsiteY48" fmla="*/ 5862 h 10000"/>
                <a:gd name="connsiteX49" fmla="*/ 2883 w 10000"/>
                <a:gd name="connsiteY49" fmla="*/ 5651 h 10000"/>
                <a:gd name="connsiteX50" fmla="*/ 3006 w 10000"/>
                <a:gd name="connsiteY50" fmla="*/ 5413 h 10000"/>
                <a:gd name="connsiteX51" fmla="*/ 2686 w 10000"/>
                <a:gd name="connsiteY51" fmla="*/ 5545 h 10000"/>
                <a:gd name="connsiteX52" fmla="*/ 2266 w 10000"/>
                <a:gd name="connsiteY52" fmla="*/ 5545 h 10000"/>
                <a:gd name="connsiteX53" fmla="*/ 2316 w 10000"/>
                <a:gd name="connsiteY53" fmla="*/ 5308 h 10000"/>
                <a:gd name="connsiteX54" fmla="*/ 2094 w 10000"/>
                <a:gd name="connsiteY54" fmla="*/ 5492 h 10000"/>
                <a:gd name="connsiteX55" fmla="*/ 2168 w 10000"/>
                <a:gd name="connsiteY55" fmla="*/ 5730 h 10000"/>
                <a:gd name="connsiteX56" fmla="*/ 2464 w 10000"/>
                <a:gd name="connsiteY56" fmla="*/ 5783 h 10000"/>
                <a:gd name="connsiteX57" fmla="*/ 2562 w 10000"/>
                <a:gd name="connsiteY57" fmla="*/ 5730 h 10000"/>
                <a:gd name="connsiteX58" fmla="*/ 2464 w 10000"/>
                <a:gd name="connsiteY58" fmla="*/ 6258 h 10000"/>
                <a:gd name="connsiteX59" fmla="*/ 2316 w 10000"/>
                <a:gd name="connsiteY59" fmla="*/ 6813 h 10000"/>
                <a:gd name="connsiteX60" fmla="*/ 1560 w 10000"/>
                <a:gd name="connsiteY60" fmla="*/ 7342 h 10000"/>
                <a:gd name="connsiteX61" fmla="*/ 887 w 10000"/>
                <a:gd name="connsiteY61" fmla="*/ 7473 h 10000"/>
                <a:gd name="connsiteX62" fmla="*/ 370 w 10000"/>
                <a:gd name="connsiteY62" fmla="*/ 6945 h 10000"/>
                <a:gd name="connsiteX63" fmla="*/ 296 w 10000"/>
                <a:gd name="connsiteY63" fmla="*/ 6654 h 10000"/>
                <a:gd name="connsiteX64" fmla="*/ 147 w 10000"/>
                <a:gd name="connsiteY64" fmla="*/ 6443 h 10000"/>
                <a:gd name="connsiteX65" fmla="*/ 222 w 10000"/>
                <a:gd name="connsiteY65" fmla="*/ 5836 h 10000"/>
                <a:gd name="connsiteX66" fmla="*/ 147 w 10000"/>
                <a:gd name="connsiteY66" fmla="*/ 5757 h 10000"/>
                <a:gd name="connsiteX67" fmla="*/ 172 w 10000"/>
                <a:gd name="connsiteY67" fmla="*/ 5651 h 10000"/>
                <a:gd name="connsiteX68" fmla="*/ 123 w 10000"/>
                <a:gd name="connsiteY68" fmla="*/ 5413 h 10000"/>
                <a:gd name="connsiteX69" fmla="*/ 49 w 10000"/>
                <a:gd name="connsiteY69" fmla="*/ 5228 h 10000"/>
                <a:gd name="connsiteX70" fmla="*/ 172 w 10000"/>
                <a:gd name="connsiteY70" fmla="*/ 5123 h 10000"/>
                <a:gd name="connsiteX71" fmla="*/ 147 w 10000"/>
                <a:gd name="connsiteY71" fmla="*/ 5017 h 10000"/>
                <a:gd name="connsiteX72" fmla="*/ 0 w 10000"/>
                <a:gd name="connsiteY72" fmla="*/ 4911 h 10000"/>
                <a:gd name="connsiteX73" fmla="*/ 492 w 10000"/>
                <a:gd name="connsiteY73" fmla="*/ 3776 h 10000"/>
                <a:gd name="connsiteX74" fmla="*/ 788 w 10000"/>
                <a:gd name="connsiteY74" fmla="*/ 3406 h 10000"/>
                <a:gd name="connsiteX75" fmla="*/ 517 w 10000"/>
                <a:gd name="connsiteY75" fmla="*/ 3564 h 10000"/>
                <a:gd name="connsiteX76" fmla="*/ 665 w 10000"/>
                <a:gd name="connsiteY76" fmla="*/ 3247 h 10000"/>
                <a:gd name="connsiteX77" fmla="*/ 1109 w 10000"/>
                <a:gd name="connsiteY77" fmla="*/ 3195 h 10000"/>
                <a:gd name="connsiteX78" fmla="*/ 1355 w 10000"/>
                <a:gd name="connsiteY78" fmla="*/ 3063 h 10000"/>
                <a:gd name="connsiteX79" fmla="*/ 1454 w 10000"/>
                <a:gd name="connsiteY79" fmla="*/ 3090 h 10000"/>
                <a:gd name="connsiteX80" fmla="*/ 1676 w 10000"/>
                <a:gd name="connsiteY80" fmla="*/ 2984 h 10000"/>
                <a:gd name="connsiteX81" fmla="*/ 1799 w 10000"/>
                <a:gd name="connsiteY81" fmla="*/ 2641 h 10000"/>
                <a:gd name="connsiteX82" fmla="*/ 1946 w 10000"/>
                <a:gd name="connsiteY82" fmla="*/ 2376 h 10000"/>
                <a:gd name="connsiteX83" fmla="*/ 1725 w 10000"/>
                <a:gd name="connsiteY83" fmla="*/ 2508 h 10000"/>
                <a:gd name="connsiteX84" fmla="*/ 1478 w 10000"/>
                <a:gd name="connsiteY84" fmla="*/ 2693 h 10000"/>
                <a:gd name="connsiteX85" fmla="*/ 1478 w 10000"/>
                <a:gd name="connsiteY85" fmla="*/ 2693 h 10000"/>
                <a:gd name="connsiteX86" fmla="*/ 1109 w 10000"/>
                <a:gd name="connsiteY86" fmla="*/ 2984 h 10000"/>
                <a:gd name="connsiteX87" fmla="*/ 1404 w 10000"/>
                <a:gd name="connsiteY87" fmla="*/ 2456 h 10000"/>
                <a:gd name="connsiteX88" fmla="*/ 1676 w 10000"/>
                <a:gd name="connsiteY88" fmla="*/ 2059 h 10000"/>
                <a:gd name="connsiteX89" fmla="*/ 2193 w 10000"/>
                <a:gd name="connsiteY89" fmla="*/ 1954 h 10000"/>
                <a:gd name="connsiteX90" fmla="*/ 2858 w 10000"/>
                <a:gd name="connsiteY90" fmla="*/ 1347 h 10000"/>
                <a:gd name="connsiteX91" fmla="*/ 2711 w 10000"/>
                <a:gd name="connsiteY91" fmla="*/ 1056 h 10000"/>
                <a:gd name="connsiteX92" fmla="*/ 2686 w 10000"/>
                <a:gd name="connsiteY92" fmla="*/ 528 h 10000"/>
                <a:gd name="connsiteX93" fmla="*/ 2858 w 10000"/>
                <a:gd name="connsiteY93" fmla="*/ 264 h 10000"/>
                <a:gd name="connsiteX94" fmla="*/ 3301 w 10000"/>
                <a:gd name="connsiteY94" fmla="*/ 52 h 10000"/>
                <a:gd name="connsiteX95" fmla="*/ 3401 w 10000"/>
                <a:gd name="connsiteY95" fmla="*/ 0 h 10000"/>
                <a:gd name="connsiteX96" fmla="*/ 3401 w 10000"/>
                <a:gd name="connsiteY96" fmla="*/ 0 h 10000"/>
                <a:gd name="connsiteX97" fmla="*/ 3795 w 10000"/>
                <a:gd name="connsiteY97" fmla="*/ 1585 h 10000"/>
                <a:gd name="connsiteX98" fmla="*/ 3868 w 10000"/>
                <a:gd name="connsiteY98" fmla="*/ 1531 h 10000"/>
                <a:gd name="connsiteX99" fmla="*/ 4213 w 10000"/>
                <a:gd name="connsiteY99" fmla="*/ 1056 h 10000"/>
                <a:gd name="connsiteX100" fmla="*/ 5002 w 10000"/>
                <a:gd name="connsiteY100" fmla="*/ 634 h 10000"/>
                <a:gd name="connsiteX101" fmla="*/ 6086 w 10000"/>
                <a:gd name="connsiteY101" fmla="*/ 739 h 10000"/>
                <a:gd name="connsiteX102" fmla="*/ 6308 w 10000"/>
                <a:gd name="connsiteY102" fmla="*/ 686 h 10000"/>
                <a:gd name="connsiteX103" fmla="*/ 6628 w 10000"/>
                <a:gd name="connsiteY103" fmla="*/ 580 h 10000"/>
                <a:gd name="connsiteX104" fmla="*/ 6923 w 10000"/>
                <a:gd name="connsiteY104" fmla="*/ 554 h 10000"/>
                <a:gd name="connsiteX105" fmla="*/ 7072 w 10000"/>
                <a:gd name="connsiteY105" fmla="*/ 608 h 10000"/>
                <a:gd name="connsiteX106" fmla="*/ 7194 w 10000"/>
                <a:gd name="connsiteY106" fmla="*/ 660 h 10000"/>
                <a:gd name="connsiteX107" fmla="*/ 8796 w 10000"/>
                <a:gd name="connsiteY107" fmla="*/ 1558 h 10000"/>
                <a:gd name="connsiteX108" fmla="*/ 8968 w 10000"/>
                <a:gd name="connsiteY108" fmla="*/ 2904 h 10000"/>
                <a:gd name="connsiteX109" fmla="*/ 9585 w 10000"/>
                <a:gd name="connsiteY109" fmla="*/ 3459 h 10000"/>
                <a:gd name="connsiteX110" fmla="*/ 9585 w 10000"/>
                <a:gd name="connsiteY110" fmla="*/ 3459 h 10000"/>
                <a:gd name="connsiteX111" fmla="*/ 9585 w 10000"/>
                <a:gd name="connsiteY111" fmla="*/ 3459 h 10000"/>
                <a:gd name="connsiteX112" fmla="*/ 9757 w 10000"/>
                <a:gd name="connsiteY112" fmla="*/ 3592 h 10000"/>
                <a:gd name="connsiteX113" fmla="*/ 9930 w 10000"/>
                <a:gd name="connsiteY113" fmla="*/ 3749 h 10000"/>
                <a:gd name="connsiteX114" fmla="*/ 9979 w 10000"/>
                <a:gd name="connsiteY114" fmla="*/ 4198 h 10000"/>
                <a:gd name="connsiteX115" fmla="*/ 9732 w 10000"/>
                <a:gd name="connsiteY115" fmla="*/ 4515 h 10000"/>
                <a:gd name="connsiteX0" fmla="*/ 9744 w 10012"/>
                <a:gd name="connsiteY0" fmla="*/ 4515 h 10000"/>
                <a:gd name="connsiteX1" fmla="*/ 9252 w 10012"/>
                <a:gd name="connsiteY1" fmla="*/ 3935 h 10000"/>
                <a:gd name="connsiteX2" fmla="*/ 8464 w 10012"/>
                <a:gd name="connsiteY2" fmla="*/ 3935 h 10000"/>
                <a:gd name="connsiteX3" fmla="*/ 8414 w 10012"/>
                <a:gd name="connsiteY3" fmla="*/ 4066 h 10000"/>
                <a:gd name="connsiteX4" fmla="*/ 7527 w 10012"/>
                <a:gd name="connsiteY4" fmla="*/ 5942 h 10000"/>
                <a:gd name="connsiteX5" fmla="*/ 6837 w 10012"/>
                <a:gd name="connsiteY5" fmla="*/ 7050 h 10000"/>
                <a:gd name="connsiteX6" fmla="*/ 6837 w 10012"/>
                <a:gd name="connsiteY6" fmla="*/ 7050 h 10000"/>
                <a:gd name="connsiteX7" fmla="*/ 6418 w 10012"/>
                <a:gd name="connsiteY7" fmla="*/ 6971 h 10000"/>
                <a:gd name="connsiteX8" fmla="*/ 5851 w 10012"/>
                <a:gd name="connsiteY8" fmla="*/ 7024 h 10000"/>
                <a:gd name="connsiteX9" fmla="*/ 6271 w 10012"/>
                <a:gd name="connsiteY9" fmla="*/ 7182 h 10000"/>
                <a:gd name="connsiteX10" fmla="*/ 6394 w 10012"/>
                <a:gd name="connsiteY10" fmla="*/ 7262 h 10000"/>
                <a:gd name="connsiteX11" fmla="*/ 6960 w 10012"/>
                <a:gd name="connsiteY11" fmla="*/ 7552 h 10000"/>
                <a:gd name="connsiteX12" fmla="*/ 6935 w 10012"/>
                <a:gd name="connsiteY12" fmla="*/ 7922 h 10000"/>
                <a:gd name="connsiteX13" fmla="*/ 6788 w 10012"/>
                <a:gd name="connsiteY13" fmla="*/ 8238 h 10000"/>
                <a:gd name="connsiteX14" fmla="*/ 7034 w 10012"/>
                <a:gd name="connsiteY14" fmla="*/ 8608 h 10000"/>
                <a:gd name="connsiteX15" fmla="*/ 7157 w 10012"/>
                <a:gd name="connsiteY15" fmla="*/ 8952 h 10000"/>
                <a:gd name="connsiteX16" fmla="*/ 7182 w 10012"/>
                <a:gd name="connsiteY16" fmla="*/ 9215 h 10000"/>
                <a:gd name="connsiteX17" fmla="*/ 7355 w 10012"/>
                <a:gd name="connsiteY17" fmla="*/ 9532 h 10000"/>
                <a:gd name="connsiteX18" fmla="*/ 7280 w 10012"/>
                <a:gd name="connsiteY18" fmla="*/ 9823 h 10000"/>
                <a:gd name="connsiteX19" fmla="*/ 7280 w 10012"/>
                <a:gd name="connsiteY19" fmla="*/ 9955 h 10000"/>
                <a:gd name="connsiteX20" fmla="*/ 7108 w 10012"/>
                <a:gd name="connsiteY20" fmla="*/ 9929 h 10000"/>
                <a:gd name="connsiteX21" fmla="*/ 6861 w 10012"/>
                <a:gd name="connsiteY21" fmla="*/ 9691 h 10000"/>
                <a:gd name="connsiteX22" fmla="*/ 5827 w 10012"/>
                <a:gd name="connsiteY22" fmla="*/ 9215 h 10000"/>
                <a:gd name="connsiteX23" fmla="*/ 5851 w 10012"/>
                <a:gd name="connsiteY23" fmla="*/ 8978 h 10000"/>
                <a:gd name="connsiteX24" fmla="*/ 5876 w 10012"/>
                <a:gd name="connsiteY24" fmla="*/ 8740 h 10000"/>
                <a:gd name="connsiteX25" fmla="*/ 6196 w 10012"/>
                <a:gd name="connsiteY25" fmla="*/ 8925 h 10000"/>
                <a:gd name="connsiteX26" fmla="*/ 6049 w 10012"/>
                <a:gd name="connsiteY26" fmla="*/ 8713 h 10000"/>
                <a:gd name="connsiteX27" fmla="*/ 5851 w 10012"/>
                <a:gd name="connsiteY27" fmla="*/ 8635 h 10000"/>
                <a:gd name="connsiteX28" fmla="*/ 5753 w 10012"/>
                <a:gd name="connsiteY28" fmla="*/ 8502 h 10000"/>
                <a:gd name="connsiteX29" fmla="*/ 5655 w 10012"/>
                <a:gd name="connsiteY29" fmla="*/ 8133 h 10000"/>
                <a:gd name="connsiteX30" fmla="*/ 5432 w 10012"/>
                <a:gd name="connsiteY30" fmla="*/ 8265 h 10000"/>
                <a:gd name="connsiteX31" fmla="*/ 5063 w 10012"/>
                <a:gd name="connsiteY31" fmla="*/ 8053 h 10000"/>
                <a:gd name="connsiteX32" fmla="*/ 4989 w 10012"/>
                <a:gd name="connsiteY32" fmla="*/ 7948 h 10000"/>
                <a:gd name="connsiteX33" fmla="*/ 4965 w 10012"/>
                <a:gd name="connsiteY33" fmla="*/ 7710 h 10000"/>
                <a:gd name="connsiteX34" fmla="*/ 4842 w 10012"/>
                <a:gd name="connsiteY34" fmla="*/ 7288 h 10000"/>
                <a:gd name="connsiteX35" fmla="*/ 4669 w 10012"/>
                <a:gd name="connsiteY35" fmla="*/ 6628 h 10000"/>
                <a:gd name="connsiteX36" fmla="*/ 4348 w 10012"/>
                <a:gd name="connsiteY36" fmla="*/ 5836 h 10000"/>
                <a:gd name="connsiteX37" fmla="*/ 4077 w 10012"/>
                <a:gd name="connsiteY37" fmla="*/ 5097 h 10000"/>
                <a:gd name="connsiteX38" fmla="*/ 4250 w 10012"/>
                <a:gd name="connsiteY38" fmla="*/ 4568 h 10000"/>
                <a:gd name="connsiteX39" fmla="*/ 4028 w 10012"/>
                <a:gd name="connsiteY39" fmla="*/ 4832 h 10000"/>
                <a:gd name="connsiteX40" fmla="*/ 3880 w 10012"/>
                <a:gd name="connsiteY40" fmla="*/ 5123 h 10000"/>
                <a:gd name="connsiteX41" fmla="*/ 3782 w 10012"/>
                <a:gd name="connsiteY41" fmla="*/ 5492 h 10000"/>
                <a:gd name="connsiteX42" fmla="*/ 3880 w 10012"/>
                <a:gd name="connsiteY42" fmla="*/ 5571 h 10000"/>
                <a:gd name="connsiteX43" fmla="*/ 3880 w 10012"/>
                <a:gd name="connsiteY43" fmla="*/ 5571 h 10000"/>
                <a:gd name="connsiteX44" fmla="*/ 3240 w 10012"/>
                <a:gd name="connsiteY44" fmla="*/ 6258 h 10000"/>
                <a:gd name="connsiteX45" fmla="*/ 3018 w 10012"/>
                <a:gd name="connsiteY45" fmla="*/ 6522 h 10000"/>
                <a:gd name="connsiteX46" fmla="*/ 2796 w 10012"/>
                <a:gd name="connsiteY46" fmla="*/ 6496 h 10000"/>
                <a:gd name="connsiteX47" fmla="*/ 2870 w 10012"/>
                <a:gd name="connsiteY47" fmla="*/ 6046 h 10000"/>
                <a:gd name="connsiteX48" fmla="*/ 2821 w 10012"/>
                <a:gd name="connsiteY48" fmla="*/ 5862 h 10000"/>
                <a:gd name="connsiteX49" fmla="*/ 2895 w 10012"/>
                <a:gd name="connsiteY49" fmla="*/ 5651 h 10000"/>
                <a:gd name="connsiteX50" fmla="*/ 3018 w 10012"/>
                <a:gd name="connsiteY50" fmla="*/ 5413 h 10000"/>
                <a:gd name="connsiteX51" fmla="*/ 2698 w 10012"/>
                <a:gd name="connsiteY51" fmla="*/ 5545 h 10000"/>
                <a:gd name="connsiteX52" fmla="*/ 2278 w 10012"/>
                <a:gd name="connsiteY52" fmla="*/ 5545 h 10000"/>
                <a:gd name="connsiteX53" fmla="*/ 2328 w 10012"/>
                <a:gd name="connsiteY53" fmla="*/ 5308 h 10000"/>
                <a:gd name="connsiteX54" fmla="*/ 2106 w 10012"/>
                <a:gd name="connsiteY54" fmla="*/ 5492 h 10000"/>
                <a:gd name="connsiteX55" fmla="*/ 2180 w 10012"/>
                <a:gd name="connsiteY55" fmla="*/ 5730 h 10000"/>
                <a:gd name="connsiteX56" fmla="*/ 2476 w 10012"/>
                <a:gd name="connsiteY56" fmla="*/ 5783 h 10000"/>
                <a:gd name="connsiteX57" fmla="*/ 2574 w 10012"/>
                <a:gd name="connsiteY57" fmla="*/ 5730 h 10000"/>
                <a:gd name="connsiteX58" fmla="*/ 2476 w 10012"/>
                <a:gd name="connsiteY58" fmla="*/ 6258 h 10000"/>
                <a:gd name="connsiteX59" fmla="*/ 2328 w 10012"/>
                <a:gd name="connsiteY59" fmla="*/ 6813 h 10000"/>
                <a:gd name="connsiteX60" fmla="*/ 1572 w 10012"/>
                <a:gd name="connsiteY60" fmla="*/ 7342 h 10000"/>
                <a:gd name="connsiteX61" fmla="*/ 899 w 10012"/>
                <a:gd name="connsiteY61" fmla="*/ 7473 h 10000"/>
                <a:gd name="connsiteX62" fmla="*/ 382 w 10012"/>
                <a:gd name="connsiteY62" fmla="*/ 6945 h 10000"/>
                <a:gd name="connsiteX63" fmla="*/ 308 w 10012"/>
                <a:gd name="connsiteY63" fmla="*/ 6654 h 10000"/>
                <a:gd name="connsiteX64" fmla="*/ 159 w 10012"/>
                <a:gd name="connsiteY64" fmla="*/ 6443 h 10000"/>
                <a:gd name="connsiteX65" fmla="*/ 234 w 10012"/>
                <a:gd name="connsiteY65" fmla="*/ 5836 h 10000"/>
                <a:gd name="connsiteX66" fmla="*/ 159 w 10012"/>
                <a:gd name="connsiteY66" fmla="*/ 5757 h 10000"/>
                <a:gd name="connsiteX67" fmla="*/ 184 w 10012"/>
                <a:gd name="connsiteY67" fmla="*/ 5651 h 10000"/>
                <a:gd name="connsiteX68" fmla="*/ 135 w 10012"/>
                <a:gd name="connsiteY68" fmla="*/ 5413 h 10000"/>
                <a:gd name="connsiteX69" fmla="*/ 61 w 10012"/>
                <a:gd name="connsiteY69" fmla="*/ 5228 h 10000"/>
                <a:gd name="connsiteX70" fmla="*/ 184 w 10012"/>
                <a:gd name="connsiteY70" fmla="*/ 5123 h 10000"/>
                <a:gd name="connsiteX71" fmla="*/ 159 w 10012"/>
                <a:gd name="connsiteY71" fmla="*/ 5017 h 10000"/>
                <a:gd name="connsiteX72" fmla="*/ 12 w 10012"/>
                <a:gd name="connsiteY72" fmla="*/ 4911 h 10000"/>
                <a:gd name="connsiteX73" fmla="*/ 63 w 10012"/>
                <a:gd name="connsiteY73" fmla="*/ 4260 h 10000"/>
                <a:gd name="connsiteX74" fmla="*/ 504 w 10012"/>
                <a:gd name="connsiteY74" fmla="*/ 3776 h 10000"/>
                <a:gd name="connsiteX75" fmla="*/ 800 w 10012"/>
                <a:gd name="connsiteY75" fmla="*/ 3406 h 10000"/>
                <a:gd name="connsiteX76" fmla="*/ 529 w 10012"/>
                <a:gd name="connsiteY76" fmla="*/ 3564 h 10000"/>
                <a:gd name="connsiteX77" fmla="*/ 677 w 10012"/>
                <a:gd name="connsiteY77" fmla="*/ 3247 h 10000"/>
                <a:gd name="connsiteX78" fmla="*/ 1121 w 10012"/>
                <a:gd name="connsiteY78" fmla="*/ 3195 h 10000"/>
                <a:gd name="connsiteX79" fmla="*/ 1367 w 10012"/>
                <a:gd name="connsiteY79" fmla="*/ 3063 h 10000"/>
                <a:gd name="connsiteX80" fmla="*/ 1466 w 10012"/>
                <a:gd name="connsiteY80" fmla="*/ 3090 h 10000"/>
                <a:gd name="connsiteX81" fmla="*/ 1688 w 10012"/>
                <a:gd name="connsiteY81" fmla="*/ 2984 h 10000"/>
                <a:gd name="connsiteX82" fmla="*/ 1811 w 10012"/>
                <a:gd name="connsiteY82" fmla="*/ 2641 h 10000"/>
                <a:gd name="connsiteX83" fmla="*/ 1958 w 10012"/>
                <a:gd name="connsiteY83" fmla="*/ 2376 h 10000"/>
                <a:gd name="connsiteX84" fmla="*/ 1737 w 10012"/>
                <a:gd name="connsiteY84" fmla="*/ 2508 h 10000"/>
                <a:gd name="connsiteX85" fmla="*/ 1490 w 10012"/>
                <a:gd name="connsiteY85" fmla="*/ 2693 h 10000"/>
                <a:gd name="connsiteX86" fmla="*/ 1490 w 10012"/>
                <a:gd name="connsiteY86" fmla="*/ 2693 h 10000"/>
                <a:gd name="connsiteX87" fmla="*/ 1121 w 10012"/>
                <a:gd name="connsiteY87" fmla="*/ 2984 h 10000"/>
                <a:gd name="connsiteX88" fmla="*/ 1416 w 10012"/>
                <a:gd name="connsiteY88" fmla="*/ 2456 h 10000"/>
                <a:gd name="connsiteX89" fmla="*/ 1688 w 10012"/>
                <a:gd name="connsiteY89" fmla="*/ 2059 h 10000"/>
                <a:gd name="connsiteX90" fmla="*/ 2205 w 10012"/>
                <a:gd name="connsiteY90" fmla="*/ 1954 h 10000"/>
                <a:gd name="connsiteX91" fmla="*/ 2870 w 10012"/>
                <a:gd name="connsiteY91" fmla="*/ 1347 h 10000"/>
                <a:gd name="connsiteX92" fmla="*/ 2723 w 10012"/>
                <a:gd name="connsiteY92" fmla="*/ 1056 h 10000"/>
                <a:gd name="connsiteX93" fmla="*/ 2698 w 10012"/>
                <a:gd name="connsiteY93" fmla="*/ 528 h 10000"/>
                <a:gd name="connsiteX94" fmla="*/ 2870 w 10012"/>
                <a:gd name="connsiteY94" fmla="*/ 264 h 10000"/>
                <a:gd name="connsiteX95" fmla="*/ 3313 w 10012"/>
                <a:gd name="connsiteY95" fmla="*/ 52 h 10000"/>
                <a:gd name="connsiteX96" fmla="*/ 3413 w 10012"/>
                <a:gd name="connsiteY96" fmla="*/ 0 h 10000"/>
                <a:gd name="connsiteX97" fmla="*/ 3413 w 10012"/>
                <a:gd name="connsiteY97" fmla="*/ 0 h 10000"/>
                <a:gd name="connsiteX98" fmla="*/ 3807 w 10012"/>
                <a:gd name="connsiteY98" fmla="*/ 1585 h 10000"/>
                <a:gd name="connsiteX99" fmla="*/ 3880 w 10012"/>
                <a:gd name="connsiteY99" fmla="*/ 1531 h 10000"/>
                <a:gd name="connsiteX100" fmla="*/ 4225 w 10012"/>
                <a:gd name="connsiteY100" fmla="*/ 1056 h 10000"/>
                <a:gd name="connsiteX101" fmla="*/ 5014 w 10012"/>
                <a:gd name="connsiteY101" fmla="*/ 634 h 10000"/>
                <a:gd name="connsiteX102" fmla="*/ 6098 w 10012"/>
                <a:gd name="connsiteY102" fmla="*/ 739 h 10000"/>
                <a:gd name="connsiteX103" fmla="*/ 6320 w 10012"/>
                <a:gd name="connsiteY103" fmla="*/ 686 h 10000"/>
                <a:gd name="connsiteX104" fmla="*/ 6640 w 10012"/>
                <a:gd name="connsiteY104" fmla="*/ 580 h 10000"/>
                <a:gd name="connsiteX105" fmla="*/ 6935 w 10012"/>
                <a:gd name="connsiteY105" fmla="*/ 554 h 10000"/>
                <a:gd name="connsiteX106" fmla="*/ 7084 w 10012"/>
                <a:gd name="connsiteY106" fmla="*/ 608 h 10000"/>
                <a:gd name="connsiteX107" fmla="*/ 7206 w 10012"/>
                <a:gd name="connsiteY107" fmla="*/ 660 h 10000"/>
                <a:gd name="connsiteX108" fmla="*/ 8808 w 10012"/>
                <a:gd name="connsiteY108" fmla="*/ 1558 h 10000"/>
                <a:gd name="connsiteX109" fmla="*/ 8980 w 10012"/>
                <a:gd name="connsiteY109" fmla="*/ 2904 h 10000"/>
                <a:gd name="connsiteX110" fmla="*/ 9597 w 10012"/>
                <a:gd name="connsiteY110" fmla="*/ 3459 h 10000"/>
                <a:gd name="connsiteX111" fmla="*/ 9597 w 10012"/>
                <a:gd name="connsiteY111" fmla="*/ 3459 h 10000"/>
                <a:gd name="connsiteX112" fmla="*/ 9597 w 10012"/>
                <a:gd name="connsiteY112" fmla="*/ 3459 h 10000"/>
                <a:gd name="connsiteX113" fmla="*/ 9769 w 10012"/>
                <a:gd name="connsiteY113" fmla="*/ 3592 h 10000"/>
                <a:gd name="connsiteX114" fmla="*/ 9942 w 10012"/>
                <a:gd name="connsiteY114" fmla="*/ 3749 h 10000"/>
                <a:gd name="connsiteX115" fmla="*/ 9991 w 10012"/>
                <a:gd name="connsiteY115" fmla="*/ 4198 h 10000"/>
                <a:gd name="connsiteX116" fmla="*/ 9744 w 10012"/>
                <a:gd name="connsiteY116" fmla="*/ 451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012" h="10000">
                  <a:moveTo>
                    <a:pt x="9744" y="4515"/>
                  </a:moveTo>
                  <a:lnTo>
                    <a:pt x="9252" y="3935"/>
                  </a:lnTo>
                  <a:lnTo>
                    <a:pt x="8464" y="3935"/>
                  </a:lnTo>
                  <a:cubicBezTo>
                    <a:pt x="8439" y="3987"/>
                    <a:pt x="8439" y="4040"/>
                    <a:pt x="8414" y="4066"/>
                  </a:cubicBezTo>
                  <a:lnTo>
                    <a:pt x="7527" y="5942"/>
                  </a:lnTo>
                  <a:lnTo>
                    <a:pt x="6837" y="7050"/>
                  </a:lnTo>
                  <a:lnTo>
                    <a:pt x="6837" y="7050"/>
                  </a:lnTo>
                  <a:cubicBezTo>
                    <a:pt x="6714" y="6971"/>
                    <a:pt x="6590" y="7024"/>
                    <a:pt x="6418" y="6971"/>
                  </a:cubicBezTo>
                  <a:cubicBezTo>
                    <a:pt x="6196" y="6919"/>
                    <a:pt x="6049" y="7024"/>
                    <a:pt x="5851" y="7024"/>
                  </a:cubicBezTo>
                  <a:cubicBezTo>
                    <a:pt x="5975" y="7156"/>
                    <a:pt x="6122" y="7156"/>
                    <a:pt x="6271" y="7182"/>
                  </a:cubicBezTo>
                  <a:cubicBezTo>
                    <a:pt x="6320" y="7182"/>
                    <a:pt x="6344" y="7235"/>
                    <a:pt x="6394" y="7262"/>
                  </a:cubicBezTo>
                  <a:cubicBezTo>
                    <a:pt x="6492" y="7314"/>
                    <a:pt x="6886" y="7447"/>
                    <a:pt x="6960" y="7552"/>
                  </a:cubicBezTo>
                  <a:cubicBezTo>
                    <a:pt x="6985" y="7631"/>
                    <a:pt x="6985" y="7842"/>
                    <a:pt x="6935" y="7922"/>
                  </a:cubicBezTo>
                  <a:cubicBezTo>
                    <a:pt x="6837" y="8027"/>
                    <a:pt x="6837" y="8133"/>
                    <a:pt x="6788" y="8238"/>
                  </a:cubicBezTo>
                  <a:cubicBezTo>
                    <a:pt x="6837" y="8370"/>
                    <a:pt x="7010" y="8450"/>
                    <a:pt x="7034" y="8608"/>
                  </a:cubicBezTo>
                  <a:cubicBezTo>
                    <a:pt x="7084" y="8793"/>
                    <a:pt x="6935" y="8898"/>
                    <a:pt x="7157" y="8952"/>
                  </a:cubicBezTo>
                  <a:cubicBezTo>
                    <a:pt x="7280" y="9004"/>
                    <a:pt x="7108" y="9136"/>
                    <a:pt x="7182" y="9215"/>
                  </a:cubicBezTo>
                  <a:cubicBezTo>
                    <a:pt x="7280" y="9347"/>
                    <a:pt x="7329" y="9347"/>
                    <a:pt x="7355" y="9532"/>
                  </a:cubicBezTo>
                  <a:cubicBezTo>
                    <a:pt x="7404" y="9664"/>
                    <a:pt x="7329" y="9717"/>
                    <a:pt x="7280" y="9823"/>
                  </a:cubicBezTo>
                  <a:cubicBezTo>
                    <a:pt x="7256" y="9875"/>
                    <a:pt x="7280" y="9902"/>
                    <a:pt x="7280" y="9955"/>
                  </a:cubicBezTo>
                  <a:cubicBezTo>
                    <a:pt x="7280" y="10060"/>
                    <a:pt x="7133" y="9955"/>
                    <a:pt x="7108" y="9929"/>
                  </a:cubicBezTo>
                  <a:cubicBezTo>
                    <a:pt x="7034" y="9823"/>
                    <a:pt x="6960" y="9770"/>
                    <a:pt x="6861" y="9691"/>
                  </a:cubicBezTo>
                  <a:cubicBezTo>
                    <a:pt x="6566" y="9558"/>
                    <a:pt x="6147" y="9215"/>
                    <a:pt x="5827" y="9215"/>
                  </a:cubicBezTo>
                  <a:cubicBezTo>
                    <a:pt x="5827" y="9136"/>
                    <a:pt x="5851" y="9057"/>
                    <a:pt x="5851" y="8978"/>
                  </a:cubicBezTo>
                  <a:cubicBezTo>
                    <a:pt x="5876" y="8872"/>
                    <a:pt x="5876" y="8819"/>
                    <a:pt x="5876" y="8740"/>
                  </a:cubicBezTo>
                  <a:cubicBezTo>
                    <a:pt x="5975" y="8740"/>
                    <a:pt x="6122" y="8925"/>
                    <a:pt x="6196" y="8925"/>
                  </a:cubicBezTo>
                  <a:cubicBezTo>
                    <a:pt x="6196" y="8819"/>
                    <a:pt x="6098" y="8767"/>
                    <a:pt x="6049" y="8713"/>
                  </a:cubicBezTo>
                  <a:cubicBezTo>
                    <a:pt x="5975" y="8661"/>
                    <a:pt x="5900" y="8661"/>
                    <a:pt x="5851" y="8635"/>
                  </a:cubicBezTo>
                  <a:cubicBezTo>
                    <a:pt x="5827" y="8635"/>
                    <a:pt x="5777" y="8529"/>
                    <a:pt x="5753" y="8502"/>
                  </a:cubicBezTo>
                  <a:cubicBezTo>
                    <a:pt x="5556" y="8291"/>
                    <a:pt x="5655" y="8370"/>
                    <a:pt x="5655" y="8133"/>
                  </a:cubicBezTo>
                  <a:cubicBezTo>
                    <a:pt x="5556" y="8133"/>
                    <a:pt x="5581" y="8370"/>
                    <a:pt x="5432" y="8265"/>
                  </a:cubicBezTo>
                  <a:cubicBezTo>
                    <a:pt x="5310" y="8185"/>
                    <a:pt x="5211" y="8079"/>
                    <a:pt x="5063" y="8053"/>
                  </a:cubicBezTo>
                  <a:cubicBezTo>
                    <a:pt x="4989" y="8027"/>
                    <a:pt x="4940" y="8053"/>
                    <a:pt x="4989" y="7948"/>
                  </a:cubicBezTo>
                  <a:cubicBezTo>
                    <a:pt x="5014" y="7869"/>
                    <a:pt x="5038" y="7764"/>
                    <a:pt x="4965" y="7710"/>
                  </a:cubicBezTo>
                  <a:cubicBezTo>
                    <a:pt x="4866" y="7578"/>
                    <a:pt x="4842" y="7447"/>
                    <a:pt x="4842" y="7288"/>
                  </a:cubicBezTo>
                  <a:cubicBezTo>
                    <a:pt x="4866" y="7103"/>
                    <a:pt x="4842" y="6733"/>
                    <a:pt x="4669" y="6628"/>
                  </a:cubicBezTo>
                  <a:cubicBezTo>
                    <a:pt x="4620" y="6337"/>
                    <a:pt x="4447" y="6100"/>
                    <a:pt x="4348" y="5836"/>
                  </a:cubicBezTo>
                  <a:cubicBezTo>
                    <a:pt x="4275" y="5625"/>
                    <a:pt x="3979" y="5360"/>
                    <a:pt x="4077" y="5097"/>
                  </a:cubicBezTo>
                  <a:cubicBezTo>
                    <a:pt x="4152" y="4938"/>
                    <a:pt x="4275" y="4780"/>
                    <a:pt x="4250" y="4568"/>
                  </a:cubicBezTo>
                  <a:cubicBezTo>
                    <a:pt x="4201" y="4224"/>
                    <a:pt x="4102" y="4726"/>
                    <a:pt x="4028" y="4832"/>
                  </a:cubicBezTo>
                  <a:cubicBezTo>
                    <a:pt x="3954" y="4938"/>
                    <a:pt x="3856" y="4991"/>
                    <a:pt x="3880" y="5123"/>
                  </a:cubicBezTo>
                  <a:cubicBezTo>
                    <a:pt x="3930" y="5255"/>
                    <a:pt x="3930" y="5413"/>
                    <a:pt x="3782" y="5492"/>
                  </a:cubicBezTo>
                  <a:cubicBezTo>
                    <a:pt x="3560" y="5598"/>
                    <a:pt x="3757" y="5571"/>
                    <a:pt x="3880" y="5571"/>
                  </a:cubicBezTo>
                  <a:lnTo>
                    <a:pt x="3880" y="5571"/>
                  </a:lnTo>
                  <a:cubicBezTo>
                    <a:pt x="3880" y="5888"/>
                    <a:pt x="3437" y="6073"/>
                    <a:pt x="3240" y="6258"/>
                  </a:cubicBezTo>
                  <a:cubicBezTo>
                    <a:pt x="3166" y="6337"/>
                    <a:pt x="3141" y="6522"/>
                    <a:pt x="3018" y="6522"/>
                  </a:cubicBezTo>
                  <a:cubicBezTo>
                    <a:pt x="2968" y="6522"/>
                    <a:pt x="2747" y="6602"/>
                    <a:pt x="2796" y="6496"/>
                  </a:cubicBezTo>
                  <a:cubicBezTo>
                    <a:pt x="2821" y="6390"/>
                    <a:pt x="2895" y="6152"/>
                    <a:pt x="2870" y="6046"/>
                  </a:cubicBezTo>
                  <a:cubicBezTo>
                    <a:pt x="2846" y="5968"/>
                    <a:pt x="2747" y="6020"/>
                    <a:pt x="2821" y="5862"/>
                  </a:cubicBezTo>
                  <a:cubicBezTo>
                    <a:pt x="2895" y="5730"/>
                    <a:pt x="2747" y="5703"/>
                    <a:pt x="2895" y="5651"/>
                  </a:cubicBezTo>
                  <a:cubicBezTo>
                    <a:pt x="2968" y="5625"/>
                    <a:pt x="3042" y="5466"/>
                    <a:pt x="3018" y="5413"/>
                  </a:cubicBezTo>
                  <a:cubicBezTo>
                    <a:pt x="2944" y="5413"/>
                    <a:pt x="2846" y="5545"/>
                    <a:pt x="2698" y="5545"/>
                  </a:cubicBezTo>
                  <a:cubicBezTo>
                    <a:pt x="2599" y="5545"/>
                    <a:pt x="2303" y="5651"/>
                    <a:pt x="2278" y="5545"/>
                  </a:cubicBezTo>
                  <a:cubicBezTo>
                    <a:pt x="2229" y="5413"/>
                    <a:pt x="2328" y="5386"/>
                    <a:pt x="2328" y="5308"/>
                  </a:cubicBezTo>
                  <a:cubicBezTo>
                    <a:pt x="2353" y="5202"/>
                    <a:pt x="2131" y="5466"/>
                    <a:pt x="2106" y="5492"/>
                  </a:cubicBezTo>
                  <a:cubicBezTo>
                    <a:pt x="2082" y="5519"/>
                    <a:pt x="2156" y="5703"/>
                    <a:pt x="2180" y="5730"/>
                  </a:cubicBezTo>
                  <a:cubicBezTo>
                    <a:pt x="2229" y="5757"/>
                    <a:pt x="2427" y="5783"/>
                    <a:pt x="2476" y="5783"/>
                  </a:cubicBezTo>
                  <a:cubicBezTo>
                    <a:pt x="2501" y="5757"/>
                    <a:pt x="2574" y="5703"/>
                    <a:pt x="2574" y="5730"/>
                  </a:cubicBezTo>
                  <a:cubicBezTo>
                    <a:pt x="2574" y="5888"/>
                    <a:pt x="2525" y="6073"/>
                    <a:pt x="2476" y="6258"/>
                  </a:cubicBezTo>
                  <a:cubicBezTo>
                    <a:pt x="2451" y="6469"/>
                    <a:pt x="2451" y="6628"/>
                    <a:pt x="2328" y="6813"/>
                  </a:cubicBezTo>
                  <a:cubicBezTo>
                    <a:pt x="2106" y="7103"/>
                    <a:pt x="1892" y="7131"/>
                    <a:pt x="1572" y="7342"/>
                  </a:cubicBezTo>
                  <a:cubicBezTo>
                    <a:pt x="1302" y="7526"/>
                    <a:pt x="1121" y="7710"/>
                    <a:pt x="899" y="7473"/>
                  </a:cubicBezTo>
                  <a:cubicBezTo>
                    <a:pt x="702" y="7208"/>
                    <a:pt x="431" y="7341"/>
                    <a:pt x="382" y="6945"/>
                  </a:cubicBezTo>
                  <a:cubicBezTo>
                    <a:pt x="308" y="6839"/>
                    <a:pt x="332" y="6786"/>
                    <a:pt x="308" y="6654"/>
                  </a:cubicBezTo>
                  <a:cubicBezTo>
                    <a:pt x="283" y="6574"/>
                    <a:pt x="184" y="6522"/>
                    <a:pt x="159" y="6443"/>
                  </a:cubicBezTo>
                  <a:cubicBezTo>
                    <a:pt x="110" y="6205"/>
                    <a:pt x="455" y="6100"/>
                    <a:pt x="234" y="5836"/>
                  </a:cubicBezTo>
                  <a:cubicBezTo>
                    <a:pt x="210" y="5783"/>
                    <a:pt x="184" y="5783"/>
                    <a:pt x="159" y="5757"/>
                  </a:cubicBezTo>
                  <a:cubicBezTo>
                    <a:pt x="159" y="5703"/>
                    <a:pt x="159" y="5677"/>
                    <a:pt x="184" y="5651"/>
                  </a:cubicBezTo>
                  <a:cubicBezTo>
                    <a:pt x="184" y="5571"/>
                    <a:pt x="184" y="5492"/>
                    <a:pt x="135" y="5413"/>
                  </a:cubicBezTo>
                  <a:cubicBezTo>
                    <a:pt x="110" y="5386"/>
                    <a:pt x="37" y="5255"/>
                    <a:pt x="61" y="5228"/>
                  </a:cubicBezTo>
                  <a:cubicBezTo>
                    <a:pt x="86" y="5202"/>
                    <a:pt x="159" y="5123"/>
                    <a:pt x="184" y="5123"/>
                  </a:cubicBezTo>
                  <a:cubicBezTo>
                    <a:pt x="184" y="5069"/>
                    <a:pt x="184" y="5069"/>
                    <a:pt x="159" y="5017"/>
                  </a:cubicBezTo>
                  <a:cubicBezTo>
                    <a:pt x="135" y="5017"/>
                    <a:pt x="28" y="5037"/>
                    <a:pt x="12" y="4911"/>
                  </a:cubicBezTo>
                  <a:cubicBezTo>
                    <a:pt x="-4" y="4785"/>
                    <a:pt x="-19" y="4449"/>
                    <a:pt x="63" y="4260"/>
                  </a:cubicBezTo>
                  <a:cubicBezTo>
                    <a:pt x="145" y="4071"/>
                    <a:pt x="381" y="3918"/>
                    <a:pt x="504" y="3776"/>
                  </a:cubicBezTo>
                  <a:cubicBezTo>
                    <a:pt x="627" y="3634"/>
                    <a:pt x="751" y="3564"/>
                    <a:pt x="800" y="3406"/>
                  </a:cubicBezTo>
                  <a:cubicBezTo>
                    <a:pt x="825" y="3301"/>
                    <a:pt x="555" y="3486"/>
                    <a:pt x="529" y="3564"/>
                  </a:cubicBezTo>
                  <a:cubicBezTo>
                    <a:pt x="431" y="3564"/>
                    <a:pt x="653" y="3275"/>
                    <a:pt x="677" y="3247"/>
                  </a:cubicBezTo>
                  <a:cubicBezTo>
                    <a:pt x="776" y="3169"/>
                    <a:pt x="998" y="3195"/>
                    <a:pt x="1121" y="3195"/>
                  </a:cubicBezTo>
                  <a:cubicBezTo>
                    <a:pt x="1294" y="3195"/>
                    <a:pt x="1244" y="3169"/>
                    <a:pt x="1367" y="3063"/>
                  </a:cubicBezTo>
                  <a:cubicBezTo>
                    <a:pt x="1367" y="3063"/>
                    <a:pt x="1416" y="3116"/>
                    <a:pt x="1466" y="3090"/>
                  </a:cubicBezTo>
                  <a:cubicBezTo>
                    <a:pt x="1588" y="3036"/>
                    <a:pt x="1588" y="2773"/>
                    <a:pt x="1688" y="2984"/>
                  </a:cubicBezTo>
                  <a:cubicBezTo>
                    <a:pt x="1786" y="2984"/>
                    <a:pt x="1712" y="2693"/>
                    <a:pt x="1811" y="2641"/>
                  </a:cubicBezTo>
                  <a:cubicBezTo>
                    <a:pt x="1909" y="2588"/>
                    <a:pt x="1984" y="2508"/>
                    <a:pt x="1958" y="2376"/>
                  </a:cubicBezTo>
                  <a:cubicBezTo>
                    <a:pt x="1933" y="2376"/>
                    <a:pt x="1761" y="2482"/>
                    <a:pt x="1737" y="2508"/>
                  </a:cubicBezTo>
                  <a:cubicBezTo>
                    <a:pt x="1712" y="2535"/>
                    <a:pt x="1515" y="2773"/>
                    <a:pt x="1490" y="2693"/>
                  </a:cubicBezTo>
                  <a:lnTo>
                    <a:pt x="1490" y="2693"/>
                  </a:lnTo>
                  <a:cubicBezTo>
                    <a:pt x="1466" y="2773"/>
                    <a:pt x="1170" y="3142"/>
                    <a:pt x="1121" y="2984"/>
                  </a:cubicBezTo>
                  <a:cubicBezTo>
                    <a:pt x="1072" y="2773"/>
                    <a:pt x="1269" y="2561"/>
                    <a:pt x="1416" y="2456"/>
                  </a:cubicBezTo>
                  <a:cubicBezTo>
                    <a:pt x="1490" y="2244"/>
                    <a:pt x="1490" y="2165"/>
                    <a:pt x="1688" y="2059"/>
                  </a:cubicBezTo>
                  <a:cubicBezTo>
                    <a:pt x="1860" y="1981"/>
                    <a:pt x="2082" y="2086"/>
                    <a:pt x="2205" y="1954"/>
                  </a:cubicBezTo>
                  <a:cubicBezTo>
                    <a:pt x="2353" y="1770"/>
                    <a:pt x="2870" y="1585"/>
                    <a:pt x="2870" y="1347"/>
                  </a:cubicBezTo>
                  <a:cubicBezTo>
                    <a:pt x="2673" y="1347"/>
                    <a:pt x="2772" y="1241"/>
                    <a:pt x="2723" y="1056"/>
                  </a:cubicBezTo>
                  <a:cubicBezTo>
                    <a:pt x="2698" y="977"/>
                    <a:pt x="2648" y="580"/>
                    <a:pt x="2698" y="528"/>
                  </a:cubicBezTo>
                  <a:cubicBezTo>
                    <a:pt x="2772" y="423"/>
                    <a:pt x="2821" y="396"/>
                    <a:pt x="2870" y="264"/>
                  </a:cubicBezTo>
                  <a:cubicBezTo>
                    <a:pt x="2919" y="106"/>
                    <a:pt x="3191" y="79"/>
                    <a:pt x="3313" y="52"/>
                  </a:cubicBezTo>
                  <a:cubicBezTo>
                    <a:pt x="3363" y="52"/>
                    <a:pt x="3387" y="26"/>
                    <a:pt x="3413" y="0"/>
                  </a:cubicBezTo>
                  <a:lnTo>
                    <a:pt x="3413" y="0"/>
                  </a:lnTo>
                  <a:lnTo>
                    <a:pt x="3807" y="1585"/>
                  </a:lnTo>
                  <a:cubicBezTo>
                    <a:pt x="3831" y="1558"/>
                    <a:pt x="3831" y="1558"/>
                    <a:pt x="3880" y="1531"/>
                  </a:cubicBezTo>
                  <a:cubicBezTo>
                    <a:pt x="3954" y="1373"/>
                    <a:pt x="4102" y="1214"/>
                    <a:pt x="4225" y="1056"/>
                  </a:cubicBezTo>
                  <a:cubicBezTo>
                    <a:pt x="4422" y="792"/>
                    <a:pt x="4693" y="660"/>
                    <a:pt x="5014" y="634"/>
                  </a:cubicBezTo>
                  <a:cubicBezTo>
                    <a:pt x="5408" y="580"/>
                    <a:pt x="5728" y="739"/>
                    <a:pt x="6098" y="739"/>
                  </a:cubicBezTo>
                  <a:cubicBezTo>
                    <a:pt x="6172" y="713"/>
                    <a:pt x="6245" y="713"/>
                    <a:pt x="6320" y="686"/>
                  </a:cubicBezTo>
                  <a:cubicBezTo>
                    <a:pt x="6443" y="660"/>
                    <a:pt x="6541" y="608"/>
                    <a:pt x="6640" y="580"/>
                  </a:cubicBezTo>
                  <a:cubicBezTo>
                    <a:pt x="6739" y="554"/>
                    <a:pt x="6837" y="554"/>
                    <a:pt x="6935" y="554"/>
                  </a:cubicBezTo>
                  <a:cubicBezTo>
                    <a:pt x="6985" y="580"/>
                    <a:pt x="7034" y="580"/>
                    <a:pt x="7084" y="608"/>
                  </a:cubicBezTo>
                  <a:cubicBezTo>
                    <a:pt x="7108" y="634"/>
                    <a:pt x="7157" y="660"/>
                    <a:pt x="7206" y="660"/>
                  </a:cubicBezTo>
                  <a:lnTo>
                    <a:pt x="8808" y="1558"/>
                  </a:lnTo>
                  <a:cubicBezTo>
                    <a:pt x="8865" y="2007"/>
                    <a:pt x="8923" y="2455"/>
                    <a:pt x="8980" y="2904"/>
                  </a:cubicBezTo>
                  <a:lnTo>
                    <a:pt x="9597" y="3459"/>
                  </a:lnTo>
                  <a:lnTo>
                    <a:pt x="9597" y="3459"/>
                  </a:lnTo>
                  <a:lnTo>
                    <a:pt x="9597" y="3459"/>
                  </a:lnTo>
                  <a:cubicBezTo>
                    <a:pt x="9621" y="3459"/>
                    <a:pt x="9769" y="3564"/>
                    <a:pt x="9769" y="3592"/>
                  </a:cubicBezTo>
                  <a:cubicBezTo>
                    <a:pt x="9818" y="3618"/>
                    <a:pt x="9893" y="3723"/>
                    <a:pt x="9942" y="3749"/>
                  </a:cubicBezTo>
                  <a:cubicBezTo>
                    <a:pt x="10040" y="3749"/>
                    <a:pt x="10015" y="4093"/>
                    <a:pt x="9991" y="4198"/>
                  </a:cubicBezTo>
                  <a:cubicBezTo>
                    <a:pt x="9991" y="4383"/>
                    <a:pt x="9942" y="4463"/>
                    <a:pt x="9744" y="451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2" name="Freeform 22">
              <a:extLst>
                <a:ext uri="{FF2B5EF4-FFF2-40B4-BE49-F238E27FC236}">
                  <a16:creationId xmlns:a16="http://schemas.microsoft.com/office/drawing/2014/main" id="{A8CA0B24-A5CE-2445-A292-C56428FF6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443" y="4148041"/>
              <a:ext cx="1009218" cy="1141670"/>
            </a:xfrm>
            <a:custGeom>
              <a:avLst/>
              <a:gdLst>
                <a:gd name="T0" fmla="*/ 66 w 373"/>
                <a:gd name="T1" fmla="*/ 0 h 418"/>
                <a:gd name="T2" fmla="*/ 0 w 373"/>
                <a:gd name="T3" fmla="*/ 118 h 418"/>
                <a:gd name="T4" fmla="*/ 20 w 373"/>
                <a:gd name="T5" fmla="*/ 140 h 418"/>
                <a:gd name="T6" fmla="*/ 40 w 373"/>
                <a:gd name="T7" fmla="*/ 142 h 418"/>
                <a:gd name="T8" fmla="*/ 20 w 373"/>
                <a:gd name="T9" fmla="*/ 162 h 418"/>
                <a:gd name="T10" fmla="*/ 27 w 373"/>
                <a:gd name="T11" fmla="*/ 189 h 418"/>
                <a:gd name="T12" fmla="*/ 41 w 373"/>
                <a:gd name="T13" fmla="*/ 208 h 418"/>
                <a:gd name="T14" fmla="*/ 55 w 373"/>
                <a:gd name="T15" fmla="*/ 238 h 418"/>
                <a:gd name="T16" fmla="*/ 84 w 373"/>
                <a:gd name="T17" fmla="*/ 249 h 418"/>
                <a:gd name="T18" fmla="*/ 100 w 373"/>
                <a:gd name="T19" fmla="*/ 229 h 418"/>
                <a:gd name="T20" fmla="*/ 100 w 373"/>
                <a:gd name="T21" fmla="*/ 205 h 418"/>
                <a:gd name="T22" fmla="*/ 101 w 373"/>
                <a:gd name="T23" fmla="*/ 192 h 418"/>
                <a:gd name="T24" fmla="*/ 106 w 373"/>
                <a:gd name="T25" fmla="*/ 210 h 418"/>
                <a:gd name="T26" fmla="*/ 110 w 373"/>
                <a:gd name="T27" fmla="*/ 233 h 418"/>
                <a:gd name="T28" fmla="*/ 111 w 373"/>
                <a:gd name="T29" fmla="*/ 248 h 418"/>
                <a:gd name="T30" fmla="*/ 149 w 373"/>
                <a:gd name="T31" fmla="*/ 219 h 418"/>
                <a:gd name="T32" fmla="*/ 159 w 373"/>
                <a:gd name="T33" fmla="*/ 204 h 418"/>
                <a:gd name="T34" fmla="*/ 162 w 373"/>
                <a:gd name="T35" fmla="*/ 210 h 418"/>
                <a:gd name="T36" fmla="*/ 159 w 373"/>
                <a:gd name="T37" fmla="*/ 219 h 418"/>
                <a:gd name="T38" fmla="*/ 158 w 373"/>
                <a:gd name="T39" fmla="*/ 223 h 418"/>
                <a:gd name="T40" fmla="*/ 148 w 373"/>
                <a:gd name="T41" fmla="*/ 229 h 418"/>
                <a:gd name="T42" fmla="*/ 121 w 373"/>
                <a:gd name="T43" fmla="*/ 243 h 418"/>
                <a:gd name="T44" fmla="*/ 156 w 373"/>
                <a:gd name="T45" fmla="*/ 256 h 418"/>
                <a:gd name="T46" fmla="*/ 212 w 373"/>
                <a:gd name="T47" fmla="*/ 293 h 418"/>
                <a:gd name="T48" fmla="*/ 225 w 373"/>
                <a:gd name="T49" fmla="*/ 296 h 418"/>
                <a:gd name="T50" fmla="*/ 223 w 373"/>
                <a:gd name="T51" fmla="*/ 318 h 418"/>
                <a:gd name="T52" fmla="*/ 241 w 373"/>
                <a:gd name="T53" fmla="*/ 330 h 418"/>
                <a:gd name="T54" fmla="*/ 267 w 373"/>
                <a:gd name="T55" fmla="*/ 348 h 418"/>
                <a:gd name="T56" fmla="*/ 243 w 373"/>
                <a:gd name="T57" fmla="*/ 320 h 418"/>
                <a:gd name="T58" fmla="*/ 260 w 373"/>
                <a:gd name="T59" fmla="*/ 331 h 418"/>
                <a:gd name="T60" fmla="*/ 272 w 373"/>
                <a:gd name="T61" fmla="*/ 327 h 418"/>
                <a:gd name="T62" fmla="*/ 282 w 373"/>
                <a:gd name="T63" fmla="*/ 314 h 418"/>
                <a:gd name="T64" fmla="*/ 277 w 373"/>
                <a:gd name="T65" fmla="*/ 277 h 418"/>
                <a:gd name="T66" fmla="*/ 275 w 373"/>
                <a:gd name="T67" fmla="*/ 270 h 418"/>
                <a:gd name="T68" fmla="*/ 293 w 373"/>
                <a:gd name="T69" fmla="*/ 287 h 418"/>
                <a:gd name="T70" fmla="*/ 289 w 373"/>
                <a:gd name="T71" fmla="*/ 307 h 418"/>
                <a:gd name="T72" fmla="*/ 301 w 373"/>
                <a:gd name="T73" fmla="*/ 305 h 418"/>
                <a:gd name="T74" fmla="*/ 290 w 373"/>
                <a:gd name="T75" fmla="*/ 333 h 418"/>
                <a:gd name="T76" fmla="*/ 305 w 373"/>
                <a:gd name="T77" fmla="*/ 359 h 418"/>
                <a:gd name="T78" fmla="*/ 310 w 373"/>
                <a:gd name="T79" fmla="*/ 349 h 418"/>
                <a:gd name="T80" fmla="*/ 323 w 373"/>
                <a:gd name="T81" fmla="*/ 370 h 418"/>
                <a:gd name="T82" fmla="*/ 364 w 373"/>
                <a:gd name="T83" fmla="*/ 410 h 418"/>
                <a:gd name="T84" fmla="*/ 364 w 373"/>
                <a:gd name="T85" fmla="*/ 393 h 418"/>
                <a:gd name="T86" fmla="*/ 345 w 373"/>
                <a:gd name="T87" fmla="*/ 351 h 418"/>
                <a:gd name="T88" fmla="*/ 358 w 373"/>
                <a:gd name="T89" fmla="*/ 344 h 418"/>
                <a:gd name="T90" fmla="*/ 348 w 373"/>
                <a:gd name="T91" fmla="*/ 298 h 418"/>
                <a:gd name="T92" fmla="*/ 318 w 373"/>
                <a:gd name="T93" fmla="*/ 232 h 418"/>
                <a:gd name="T94" fmla="*/ 315 w 373"/>
                <a:gd name="T95" fmla="*/ 184 h 418"/>
                <a:gd name="T96" fmla="*/ 291 w 373"/>
                <a:gd name="T97" fmla="*/ 200 h 418"/>
                <a:gd name="T98" fmla="*/ 263 w 373"/>
                <a:gd name="T99" fmla="*/ 172 h 418"/>
                <a:gd name="T100" fmla="*/ 252 w 373"/>
                <a:gd name="T101" fmla="*/ 158 h 418"/>
                <a:gd name="T102" fmla="*/ 250 w 373"/>
                <a:gd name="T103" fmla="*/ 154 h 418"/>
                <a:gd name="T104" fmla="*/ 231 w 373"/>
                <a:gd name="T105" fmla="*/ 129 h 418"/>
                <a:gd name="T106" fmla="*/ 207 w 373"/>
                <a:gd name="T107" fmla="*/ 115 h 418"/>
                <a:gd name="T108" fmla="*/ 166 w 373"/>
                <a:gd name="T109" fmla="*/ 85 h 418"/>
                <a:gd name="T110" fmla="*/ 139 w 373"/>
                <a:gd name="T111" fmla="*/ 55 h 418"/>
                <a:gd name="T112" fmla="*/ 133 w 373"/>
                <a:gd name="T113" fmla="*/ 35 h 418"/>
                <a:gd name="T114" fmla="*/ 118 w 373"/>
                <a:gd name="T115" fmla="*/ 22 h 418"/>
                <a:gd name="connsiteX0" fmla="*/ 3164 w 9920"/>
                <a:gd name="connsiteY0" fmla="*/ 526 h 10000"/>
                <a:gd name="connsiteX1" fmla="*/ 2627 w 9920"/>
                <a:gd name="connsiteY1" fmla="*/ 0 h 10000"/>
                <a:gd name="connsiteX2" fmla="*/ 1769 w 9920"/>
                <a:gd name="connsiteY2" fmla="*/ 0 h 10000"/>
                <a:gd name="connsiteX3" fmla="*/ 1716 w 9920"/>
                <a:gd name="connsiteY3" fmla="*/ 120 h 10000"/>
                <a:gd name="connsiteX4" fmla="*/ 751 w 9920"/>
                <a:gd name="connsiteY4" fmla="*/ 1818 h 10000"/>
                <a:gd name="connsiteX5" fmla="*/ 0 w 9920"/>
                <a:gd name="connsiteY5" fmla="*/ 2823 h 10000"/>
                <a:gd name="connsiteX6" fmla="*/ 0 w 9920"/>
                <a:gd name="connsiteY6" fmla="*/ 2823 h 10000"/>
                <a:gd name="connsiteX7" fmla="*/ 80 w 9920"/>
                <a:gd name="connsiteY7" fmla="*/ 2895 h 10000"/>
                <a:gd name="connsiteX8" fmla="*/ 536 w 9920"/>
                <a:gd name="connsiteY8" fmla="*/ 3349 h 10000"/>
                <a:gd name="connsiteX9" fmla="*/ 509 w 9920"/>
                <a:gd name="connsiteY9" fmla="*/ 3541 h 10000"/>
                <a:gd name="connsiteX10" fmla="*/ 670 w 9920"/>
                <a:gd name="connsiteY10" fmla="*/ 3421 h 10000"/>
                <a:gd name="connsiteX11" fmla="*/ 1072 w 9920"/>
                <a:gd name="connsiteY11" fmla="*/ 3397 h 10000"/>
                <a:gd name="connsiteX12" fmla="*/ 858 w 9920"/>
                <a:gd name="connsiteY12" fmla="*/ 3517 h 10000"/>
                <a:gd name="connsiteX13" fmla="*/ 509 w 9920"/>
                <a:gd name="connsiteY13" fmla="*/ 3780 h 10000"/>
                <a:gd name="connsiteX14" fmla="*/ 536 w 9920"/>
                <a:gd name="connsiteY14" fmla="*/ 3876 h 10000"/>
                <a:gd name="connsiteX15" fmla="*/ 617 w 9920"/>
                <a:gd name="connsiteY15" fmla="*/ 4139 h 10000"/>
                <a:gd name="connsiteX16" fmla="*/ 751 w 9920"/>
                <a:gd name="connsiteY16" fmla="*/ 4354 h 10000"/>
                <a:gd name="connsiteX17" fmla="*/ 724 w 9920"/>
                <a:gd name="connsiteY17" fmla="*/ 4522 h 10000"/>
                <a:gd name="connsiteX18" fmla="*/ 831 w 9920"/>
                <a:gd name="connsiteY18" fmla="*/ 4593 h 10000"/>
                <a:gd name="connsiteX19" fmla="*/ 938 w 9920"/>
                <a:gd name="connsiteY19" fmla="*/ 4856 h 10000"/>
                <a:gd name="connsiteX20" fmla="*/ 1099 w 9920"/>
                <a:gd name="connsiteY20" fmla="*/ 4976 h 10000"/>
                <a:gd name="connsiteX21" fmla="*/ 1046 w 9920"/>
                <a:gd name="connsiteY21" fmla="*/ 5263 h 10000"/>
                <a:gd name="connsiteX22" fmla="*/ 1099 w 9920"/>
                <a:gd name="connsiteY22" fmla="*/ 5646 h 10000"/>
                <a:gd name="connsiteX23" fmla="*/ 1475 w 9920"/>
                <a:gd name="connsiteY23" fmla="*/ 5694 h 10000"/>
                <a:gd name="connsiteX24" fmla="*/ 1582 w 9920"/>
                <a:gd name="connsiteY24" fmla="*/ 6005 h 10000"/>
                <a:gd name="connsiteX25" fmla="*/ 2252 w 9920"/>
                <a:gd name="connsiteY25" fmla="*/ 5957 h 10000"/>
                <a:gd name="connsiteX26" fmla="*/ 2440 w 9920"/>
                <a:gd name="connsiteY26" fmla="*/ 5694 h 10000"/>
                <a:gd name="connsiteX27" fmla="*/ 2413 w 9920"/>
                <a:gd name="connsiteY27" fmla="*/ 5478 h 10000"/>
                <a:gd name="connsiteX28" fmla="*/ 2681 w 9920"/>
                <a:gd name="connsiteY28" fmla="*/ 5478 h 10000"/>
                <a:gd name="connsiteX29" fmla="*/ 2761 w 9920"/>
                <a:gd name="connsiteY29" fmla="*/ 5311 h 10000"/>
                <a:gd name="connsiteX30" fmla="*/ 2681 w 9920"/>
                <a:gd name="connsiteY30" fmla="*/ 5191 h 10000"/>
                <a:gd name="connsiteX31" fmla="*/ 2681 w 9920"/>
                <a:gd name="connsiteY31" fmla="*/ 4904 h 10000"/>
                <a:gd name="connsiteX32" fmla="*/ 2493 w 9920"/>
                <a:gd name="connsiteY32" fmla="*/ 4737 h 10000"/>
                <a:gd name="connsiteX33" fmla="*/ 2574 w 9920"/>
                <a:gd name="connsiteY33" fmla="*/ 4330 h 10000"/>
                <a:gd name="connsiteX34" fmla="*/ 2708 w 9920"/>
                <a:gd name="connsiteY34" fmla="*/ 4593 h 10000"/>
                <a:gd name="connsiteX35" fmla="*/ 2869 w 9920"/>
                <a:gd name="connsiteY35" fmla="*/ 4713 h 10000"/>
                <a:gd name="connsiteX36" fmla="*/ 2949 w 9920"/>
                <a:gd name="connsiteY36" fmla="*/ 4880 h 10000"/>
                <a:gd name="connsiteX37" fmla="*/ 2842 w 9920"/>
                <a:gd name="connsiteY37" fmla="*/ 5024 h 10000"/>
                <a:gd name="connsiteX38" fmla="*/ 2869 w 9920"/>
                <a:gd name="connsiteY38" fmla="*/ 5144 h 10000"/>
                <a:gd name="connsiteX39" fmla="*/ 2922 w 9920"/>
                <a:gd name="connsiteY39" fmla="*/ 5431 h 10000"/>
                <a:gd name="connsiteX40" fmla="*/ 2949 w 9920"/>
                <a:gd name="connsiteY40" fmla="*/ 5574 h 10000"/>
                <a:gd name="connsiteX41" fmla="*/ 2708 w 9920"/>
                <a:gd name="connsiteY41" fmla="*/ 5789 h 10000"/>
                <a:gd name="connsiteX42" fmla="*/ 2654 w 9920"/>
                <a:gd name="connsiteY42" fmla="*/ 5957 h 10000"/>
                <a:gd name="connsiteX43" fmla="*/ 2976 w 9920"/>
                <a:gd name="connsiteY43" fmla="*/ 5933 h 10000"/>
                <a:gd name="connsiteX44" fmla="*/ 3110 w 9920"/>
                <a:gd name="connsiteY44" fmla="*/ 5431 h 10000"/>
                <a:gd name="connsiteX45" fmla="*/ 3405 w 9920"/>
                <a:gd name="connsiteY45" fmla="*/ 5431 h 10000"/>
                <a:gd name="connsiteX46" fmla="*/ 3995 w 9920"/>
                <a:gd name="connsiteY46" fmla="*/ 5239 h 10000"/>
                <a:gd name="connsiteX47" fmla="*/ 4236 w 9920"/>
                <a:gd name="connsiteY47" fmla="*/ 4856 h 10000"/>
                <a:gd name="connsiteX48" fmla="*/ 4263 w 9920"/>
                <a:gd name="connsiteY48" fmla="*/ 4856 h 10000"/>
                <a:gd name="connsiteX49" fmla="*/ 4263 w 9920"/>
                <a:gd name="connsiteY49" fmla="*/ 4880 h 10000"/>
                <a:gd name="connsiteX50" fmla="*/ 4316 w 9920"/>
                <a:gd name="connsiteY50" fmla="*/ 4952 h 10000"/>
                <a:gd name="connsiteX51" fmla="*/ 4343 w 9920"/>
                <a:gd name="connsiteY51" fmla="*/ 5000 h 10000"/>
                <a:gd name="connsiteX52" fmla="*/ 4343 w 9920"/>
                <a:gd name="connsiteY52" fmla="*/ 5024 h 10000"/>
                <a:gd name="connsiteX53" fmla="*/ 4343 w 9920"/>
                <a:gd name="connsiteY53" fmla="*/ 5048 h 10000"/>
                <a:gd name="connsiteX54" fmla="*/ 4263 w 9920"/>
                <a:gd name="connsiteY54" fmla="*/ 5167 h 10000"/>
                <a:gd name="connsiteX55" fmla="*/ 4263 w 9920"/>
                <a:gd name="connsiteY55" fmla="*/ 5239 h 10000"/>
                <a:gd name="connsiteX56" fmla="*/ 4263 w 9920"/>
                <a:gd name="connsiteY56" fmla="*/ 5287 h 10000"/>
                <a:gd name="connsiteX57" fmla="*/ 4263 w 9920"/>
                <a:gd name="connsiteY57" fmla="*/ 5311 h 10000"/>
                <a:gd name="connsiteX58" fmla="*/ 4236 w 9920"/>
                <a:gd name="connsiteY58" fmla="*/ 5335 h 10000"/>
                <a:gd name="connsiteX59" fmla="*/ 4209 w 9920"/>
                <a:gd name="connsiteY59" fmla="*/ 5335 h 10000"/>
                <a:gd name="connsiteX60" fmla="*/ 4075 w 9920"/>
                <a:gd name="connsiteY60" fmla="*/ 5359 h 10000"/>
                <a:gd name="connsiteX61" fmla="*/ 3968 w 9920"/>
                <a:gd name="connsiteY61" fmla="*/ 5478 h 10000"/>
                <a:gd name="connsiteX62" fmla="*/ 3700 w 9920"/>
                <a:gd name="connsiteY62" fmla="*/ 5694 h 10000"/>
                <a:gd name="connsiteX63" fmla="*/ 3405 w 9920"/>
                <a:gd name="connsiteY63" fmla="*/ 5718 h 10000"/>
                <a:gd name="connsiteX64" fmla="*/ 3244 w 9920"/>
                <a:gd name="connsiteY64" fmla="*/ 5813 h 10000"/>
                <a:gd name="connsiteX65" fmla="*/ 3432 w 9920"/>
                <a:gd name="connsiteY65" fmla="*/ 5957 h 10000"/>
                <a:gd name="connsiteX66" fmla="*/ 3780 w 9920"/>
                <a:gd name="connsiteY66" fmla="*/ 6029 h 10000"/>
                <a:gd name="connsiteX67" fmla="*/ 4182 w 9920"/>
                <a:gd name="connsiteY67" fmla="*/ 6124 h 10000"/>
                <a:gd name="connsiteX68" fmla="*/ 4718 w 9920"/>
                <a:gd name="connsiteY68" fmla="*/ 6268 h 10000"/>
                <a:gd name="connsiteX69" fmla="*/ 5442 w 9920"/>
                <a:gd name="connsiteY69" fmla="*/ 6722 h 10000"/>
                <a:gd name="connsiteX70" fmla="*/ 5684 w 9920"/>
                <a:gd name="connsiteY70" fmla="*/ 7010 h 10000"/>
                <a:gd name="connsiteX71" fmla="*/ 5791 w 9920"/>
                <a:gd name="connsiteY71" fmla="*/ 6986 h 10000"/>
                <a:gd name="connsiteX72" fmla="*/ 6059 w 9920"/>
                <a:gd name="connsiteY72" fmla="*/ 6986 h 10000"/>
                <a:gd name="connsiteX73" fmla="*/ 6032 w 9920"/>
                <a:gd name="connsiteY73" fmla="*/ 7081 h 10000"/>
                <a:gd name="connsiteX74" fmla="*/ 5979 w 9920"/>
                <a:gd name="connsiteY74" fmla="*/ 7225 h 10000"/>
                <a:gd name="connsiteX75" fmla="*/ 5737 w 9920"/>
                <a:gd name="connsiteY75" fmla="*/ 7033 h 10000"/>
                <a:gd name="connsiteX76" fmla="*/ 5979 w 9920"/>
                <a:gd name="connsiteY76" fmla="*/ 7608 h 10000"/>
                <a:gd name="connsiteX77" fmla="*/ 6059 w 9920"/>
                <a:gd name="connsiteY77" fmla="*/ 7823 h 10000"/>
                <a:gd name="connsiteX78" fmla="*/ 6086 w 9920"/>
                <a:gd name="connsiteY78" fmla="*/ 8038 h 10000"/>
                <a:gd name="connsiteX79" fmla="*/ 6461 w 9920"/>
                <a:gd name="connsiteY79" fmla="*/ 7895 h 10000"/>
                <a:gd name="connsiteX80" fmla="*/ 6756 w 9920"/>
                <a:gd name="connsiteY80" fmla="*/ 8158 h 10000"/>
                <a:gd name="connsiteX81" fmla="*/ 7158 w 9920"/>
                <a:gd name="connsiteY81" fmla="*/ 8660 h 10000"/>
                <a:gd name="connsiteX82" fmla="*/ 7158 w 9920"/>
                <a:gd name="connsiteY82" fmla="*/ 8325 h 10000"/>
                <a:gd name="connsiteX83" fmla="*/ 6944 w 9920"/>
                <a:gd name="connsiteY83" fmla="*/ 8206 h 10000"/>
                <a:gd name="connsiteX84" fmla="*/ 6649 w 9920"/>
                <a:gd name="connsiteY84" fmla="*/ 7871 h 10000"/>
                <a:gd name="connsiteX85" fmla="*/ 6515 w 9920"/>
                <a:gd name="connsiteY85" fmla="*/ 7656 h 10000"/>
                <a:gd name="connsiteX86" fmla="*/ 6327 w 9920"/>
                <a:gd name="connsiteY86" fmla="*/ 7368 h 10000"/>
                <a:gd name="connsiteX87" fmla="*/ 6729 w 9920"/>
                <a:gd name="connsiteY87" fmla="*/ 7727 h 10000"/>
                <a:gd name="connsiteX88" fmla="*/ 6971 w 9920"/>
                <a:gd name="connsiteY88" fmla="*/ 7919 h 10000"/>
                <a:gd name="connsiteX89" fmla="*/ 7158 w 9920"/>
                <a:gd name="connsiteY89" fmla="*/ 7895 h 10000"/>
                <a:gd name="connsiteX90" fmla="*/ 7319 w 9920"/>
                <a:gd name="connsiteY90" fmla="*/ 8110 h 10000"/>
                <a:gd name="connsiteX91" fmla="*/ 7292 w 9920"/>
                <a:gd name="connsiteY91" fmla="*/ 7823 h 10000"/>
                <a:gd name="connsiteX92" fmla="*/ 7185 w 9920"/>
                <a:gd name="connsiteY92" fmla="*/ 7608 h 10000"/>
                <a:gd name="connsiteX93" fmla="*/ 7560 w 9920"/>
                <a:gd name="connsiteY93" fmla="*/ 7512 h 10000"/>
                <a:gd name="connsiteX94" fmla="*/ 7560 w 9920"/>
                <a:gd name="connsiteY94" fmla="*/ 7512 h 10000"/>
                <a:gd name="connsiteX95" fmla="*/ 7453 w 9920"/>
                <a:gd name="connsiteY95" fmla="*/ 7201 h 10000"/>
                <a:gd name="connsiteX96" fmla="*/ 7668 w 9920"/>
                <a:gd name="connsiteY96" fmla="*/ 6842 h 10000"/>
                <a:gd name="connsiteX97" fmla="*/ 7426 w 9920"/>
                <a:gd name="connsiteY97" fmla="*/ 6627 h 10000"/>
                <a:gd name="connsiteX98" fmla="*/ 7185 w 9920"/>
                <a:gd name="connsiteY98" fmla="*/ 6531 h 10000"/>
                <a:gd name="connsiteX99" fmla="*/ 7105 w 9920"/>
                <a:gd name="connsiteY99" fmla="*/ 6292 h 10000"/>
                <a:gd name="connsiteX100" fmla="*/ 7373 w 9920"/>
                <a:gd name="connsiteY100" fmla="*/ 6459 h 10000"/>
                <a:gd name="connsiteX101" fmla="*/ 7587 w 9920"/>
                <a:gd name="connsiteY101" fmla="*/ 6603 h 10000"/>
                <a:gd name="connsiteX102" fmla="*/ 7909 w 9920"/>
                <a:gd name="connsiteY102" fmla="*/ 6770 h 10000"/>
                <a:gd name="connsiteX103" fmla="*/ 7855 w 9920"/>
                <a:gd name="connsiteY103" fmla="*/ 6866 h 10000"/>
                <a:gd name="connsiteX104" fmla="*/ 7882 w 9920"/>
                <a:gd name="connsiteY104" fmla="*/ 7081 h 10000"/>
                <a:gd name="connsiteX105" fmla="*/ 7748 w 9920"/>
                <a:gd name="connsiteY105" fmla="*/ 7201 h 10000"/>
                <a:gd name="connsiteX106" fmla="*/ 7748 w 9920"/>
                <a:gd name="connsiteY106" fmla="*/ 7344 h 10000"/>
                <a:gd name="connsiteX107" fmla="*/ 7802 w 9920"/>
                <a:gd name="connsiteY107" fmla="*/ 7488 h 10000"/>
                <a:gd name="connsiteX108" fmla="*/ 7962 w 9920"/>
                <a:gd name="connsiteY108" fmla="*/ 7416 h 10000"/>
                <a:gd name="connsiteX109" fmla="*/ 8070 w 9920"/>
                <a:gd name="connsiteY109" fmla="*/ 7297 h 10000"/>
                <a:gd name="connsiteX110" fmla="*/ 7721 w 9920"/>
                <a:gd name="connsiteY110" fmla="*/ 7679 h 10000"/>
                <a:gd name="connsiteX111" fmla="*/ 7802 w 9920"/>
                <a:gd name="connsiteY111" fmla="*/ 7847 h 10000"/>
                <a:gd name="connsiteX112" fmla="*/ 7775 w 9920"/>
                <a:gd name="connsiteY112" fmla="*/ 7967 h 10000"/>
                <a:gd name="connsiteX113" fmla="*/ 7882 w 9920"/>
                <a:gd name="connsiteY113" fmla="*/ 8110 h 10000"/>
                <a:gd name="connsiteX114" fmla="*/ 7962 w 9920"/>
                <a:gd name="connsiteY114" fmla="*/ 8325 h 10000"/>
                <a:gd name="connsiteX115" fmla="*/ 8177 w 9920"/>
                <a:gd name="connsiteY115" fmla="*/ 8589 h 10000"/>
                <a:gd name="connsiteX116" fmla="*/ 8231 w 9920"/>
                <a:gd name="connsiteY116" fmla="*/ 8158 h 10000"/>
                <a:gd name="connsiteX117" fmla="*/ 8257 w 9920"/>
                <a:gd name="connsiteY117" fmla="*/ 8158 h 10000"/>
                <a:gd name="connsiteX118" fmla="*/ 8311 w 9920"/>
                <a:gd name="connsiteY118" fmla="*/ 8349 h 10000"/>
                <a:gd name="connsiteX119" fmla="*/ 8499 w 9920"/>
                <a:gd name="connsiteY119" fmla="*/ 8325 h 10000"/>
                <a:gd name="connsiteX120" fmla="*/ 8472 w 9920"/>
                <a:gd name="connsiteY120" fmla="*/ 8636 h 10000"/>
                <a:gd name="connsiteX121" fmla="*/ 8660 w 9920"/>
                <a:gd name="connsiteY121" fmla="*/ 8852 h 10000"/>
                <a:gd name="connsiteX122" fmla="*/ 8901 w 9920"/>
                <a:gd name="connsiteY122" fmla="*/ 8995 h 10000"/>
                <a:gd name="connsiteX123" fmla="*/ 9464 w 9920"/>
                <a:gd name="connsiteY123" fmla="*/ 9665 h 10000"/>
                <a:gd name="connsiteX124" fmla="*/ 9759 w 9920"/>
                <a:gd name="connsiteY124" fmla="*/ 9809 h 10000"/>
                <a:gd name="connsiteX125" fmla="*/ 9920 w 9920"/>
                <a:gd name="connsiteY125" fmla="*/ 10000 h 10000"/>
                <a:gd name="connsiteX126" fmla="*/ 9893 w 9920"/>
                <a:gd name="connsiteY126" fmla="*/ 9761 h 10000"/>
                <a:gd name="connsiteX127" fmla="*/ 9759 w 9920"/>
                <a:gd name="connsiteY127" fmla="*/ 9402 h 10000"/>
                <a:gd name="connsiteX128" fmla="*/ 9651 w 9920"/>
                <a:gd name="connsiteY128" fmla="*/ 8612 h 10000"/>
                <a:gd name="connsiteX129" fmla="*/ 9464 w 9920"/>
                <a:gd name="connsiteY129" fmla="*/ 8325 h 10000"/>
                <a:gd name="connsiteX130" fmla="*/ 9249 w 9920"/>
                <a:gd name="connsiteY130" fmla="*/ 8397 h 10000"/>
                <a:gd name="connsiteX131" fmla="*/ 9383 w 9920"/>
                <a:gd name="connsiteY131" fmla="*/ 7990 h 10000"/>
                <a:gd name="connsiteX132" fmla="*/ 9517 w 9920"/>
                <a:gd name="connsiteY132" fmla="*/ 8278 h 10000"/>
                <a:gd name="connsiteX133" fmla="*/ 9598 w 9920"/>
                <a:gd name="connsiteY133" fmla="*/ 8230 h 10000"/>
                <a:gd name="connsiteX134" fmla="*/ 9839 w 9920"/>
                <a:gd name="connsiteY134" fmla="*/ 8014 h 10000"/>
                <a:gd name="connsiteX135" fmla="*/ 9786 w 9920"/>
                <a:gd name="connsiteY135" fmla="*/ 7656 h 10000"/>
                <a:gd name="connsiteX136" fmla="*/ 9330 w 9920"/>
                <a:gd name="connsiteY136" fmla="*/ 7129 h 10000"/>
                <a:gd name="connsiteX137" fmla="*/ 9008 w 9920"/>
                <a:gd name="connsiteY137" fmla="*/ 6579 h 10000"/>
                <a:gd name="connsiteX138" fmla="*/ 8633 w 9920"/>
                <a:gd name="connsiteY138" fmla="*/ 6029 h 10000"/>
                <a:gd name="connsiteX139" fmla="*/ 8525 w 9920"/>
                <a:gd name="connsiteY139" fmla="*/ 5550 h 10000"/>
                <a:gd name="connsiteX140" fmla="*/ 8606 w 9920"/>
                <a:gd name="connsiteY140" fmla="*/ 5000 h 10000"/>
                <a:gd name="connsiteX141" fmla="*/ 8981 w 9920"/>
                <a:gd name="connsiteY141" fmla="*/ 4593 h 10000"/>
                <a:gd name="connsiteX142" fmla="*/ 8445 w 9920"/>
                <a:gd name="connsiteY142" fmla="*/ 4402 h 10000"/>
                <a:gd name="connsiteX143" fmla="*/ 8204 w 9920"/>
                <a:gd name="connsiteY143" fmla="*/ 4498 h 10000"/>
                <a:gd name="connsiteX144" fmla="*/ 8043 w 9920"/>
                <a:gd name="connsiteY144" fmla="*/ 4545 h 10000"/>
                <a:gd name="connsiteX145" fmla="*/ 7802 w 9920"/>
                <a:gd name="connsiteY145" fmla="*/ 4785 h 10000"/>
                <a:gd name="connsiteX146" fmla="*/ 6997 w 9920"/>
                <a:gd name="connsiteY146" fmla="*/ 4306 h 10000"/>
                <a:gd name="connsiteX147" fmla="*/ 7051 w 9920"/>
                <a:gd name="connsiteY147" fmla="*/ 4139 h 10000"/>
                <a:gd name="connsiteX148" fmla="*/ 7051 w 9920"/>
                <a:gd name="connsiteY148" fmla="*/ 4115 h 10000"/>
                <a:gd name="connsiteX149" fmla="*/ 6783 w 9920"/>
                <a:gd name="connsiteY149" fmla="*/ 4139 h 10000"/>
                <a:gd name="connsiteX150" fmla="*/ 6836 w 9920"/>
                <a:gd name="connsiteY150" fmla="*/ 3900 h 10000"/>
                <a:gd name="connsiteX151" fmla="*/ 6756 w 9920"/>
                <a:gd name="connsiteY151" fmla="*/ 3780 h 10000"/>
                <a:gd name="connsiteX152" fmla="*/ 6595 w 9920"/>
                <a:gd name="connsiteY152" fmla="*/ 3900 h 10000"/>
                <a:gd name="connsiteX153" fmla="*/ 6568 w 9920"/>
                <a:gd name="connsiteY153" fmla="*/ 3900 h 10000"/>
                <a:gd name="connsiteX154" fmla="*/ 6702 w 9920"/>
                <a:gd name="connsiteY154" fmla="*/ 3684 h 10000"/>
                <a:gd name="connsiteX155" fmla="*/ 6595 w 9920"/>
                <a:gd name="connsiteY155" fmla="*/ 3349 h 10000"/>
                <a:gd name="connsiteX156" fmla="*/ 6381 w 9920"/>
                <a:gd name="connsiteY156" fmla="*/ 3278 h 10000"/>
                <a:gd name="connsiteX157" fmla="*/ 6193 w 9920"/>
                <a:gd name="connsiteY157" fmla="*/ 3086 h 10000"/>
                <a:gd name="connsiteX158" fmla="*/ 6059 w 9920"/>
                <a:gd name="connsiteY158" fmla="*/ 2990 h 10000"/>
                <a:gd name="connsiteX159" fmla="*/ 5764 w 9920"/>
                <a:gd name="connsiteY159" fmla="*/ 2823 h 10000"/>
                <a:gd name="connsiteX160" fmla="*/ 5550 w 9920"/>
                <a:gd name="connsiteY160" fmla="*/ 2751 h 10000"/>
                <a:gd name="connsiteX161" fmla="*/ 5040 w 9920"/>
                <a:gd name="connsiteY161" fmla="*/ 2560 h 10000"/>
                <a:gd name="connsiteX162" fmla="*/ 4584 w 9920"/>
                <a:gd name="connsiteY162" fmla="*/ 2177 h 10000"/>
                <a:gd name="connsiteX163" fmla="*/ 4450 w 9920"/>
                <a:gd name="connsiteY163" fmla="*/ 2033 h 10000"/>
                <a:gd name="connsiteX164" fmla="*/ 3968 w 9920"/>
                <a:gd name="connsiteY164" fmla="*/ 1579 h 10000"/>
                <a:gd name="connsiteX165" fmla="*/ 3887 w 9920"/>
                <a:gd name="connsiteY165" fmla="*/ 1483 h 10000"/>
                <a:gd name="connsiteX166" fmla="*/ 3727 w 9920"/>
                <a:gd name="connsiteY166" fmla="*/ 1316 h 10000"/>
                <a:gd name="connsiteX167" fmla="*/ 3592 w 9920"/>
                <a:gd name="connsiteY167" fmla="*/ 1172 h 10000"/>
                <a:gd name="connsiteX168" fmla="*/ 3727 w 9920"/>
                <a:gd name="connsiteY168" fmla="*/ 1124 h 10000"/>
                <a:gd name="connsiteX169" fmla="*/ 3566 w 9920"/>
                <a:gd name="connsiteY169" fmla="*/ 837 h 10000"/>
                <a:gd name="connsiteX170" fmla="*/ 3244 w 9920"/>
                <a:gd name="connsiteY170" fmla="*/ 837 h 10000"/>
                <a:gd name="connsiteX171" fmla="*/ 3271 w 9920"/>
                <a:gd name="connsiteY171" fmla="*/ 574 h 10000"/>
                <a:gd name="connsiteX172" fmla="*/ 3164 w 9920"/>
                <a:gd name="connsiteY172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5486 w 10000"/>
                <a:gd name="connsiteY68" fmla="*/ 6722 h 10000"/>
                <a:gd name="connsiteX69" fmla="*/ 5730 w 10000"/>
                <a:gd name="connsiteY69" fmla="*/ 7010 h 10000"/>
                <a:gd name="connsiteX70" fmla="*/ 5838 w 10000"/>
                <a:gd name="connsiteY70" fmla="*/ 6986 h 10000"/>
                <a:gd name="connsiteX71" fmla="*/ 6108 w 10000"/>
                <a:gd name="connsiteY71" fmla="*/ 6986 h 10000"/>
                <a:gd name="connsiteX72" fmla="*/ 6081 w 10000"/>
                <a:gd name="connsiteY72" fmla="*/ 7081 h 10000"/>
                <a:gd name="connsiteX73" fmla="*/ 6027 w 10000"/>
                <a:gd name="connsiteY73" fmla="*/ 7225 h 10000"/>
                <a:gd name="connsiteX74" fmla="*/ 5783 w 10000"/>
                <a:gd name="connsiteY74" fmla="*/ 7033 h 10000"/>
                <a:gd name="connsiteX75" fmla="*/ 6027 w 10000"/>
                <a:gd name="connsiteY75" fmla="*/ 7608 h 10000"/>
                <a:gd name="connsiteX76" fmla="*/ 6108 w 10000"/>
                <a:gd name="connsiteY76" fmla="*/ 7823 h 10000"/>
                <a:gd name="connsiteX77" fmla="*/ 6135 w 10000"/>
                <a:gd name="connsiteY77" fmla="*/ 8038 h 10000"/>
                <a:gd name="connsiteX78" fmla="*/ 6513 w 10000"/>
                <a:gd name="connsiteY78" fmla="*/ 7895 h 10000"/>
                <a:gd name="connsiteX79" fmla="*/ 6810 w 10000"/>
                <a:gd name="connsiteY79" fmla="*/ 8158 h 10000"/>
                <a:gd name="connsiteX80" fmla="*/ 7216 w 10000"/>
                <a:gd name="connsiteY80" fmla="*/ 8660 h 10000"/>
                <a:gd name="connsiteX81" fmla="*/ 7216 w 10000"/>
                <a:gd name="connsiteY81" fmla="*/ 8325 h 10000"/>
                <a:gd name="connsiteX82" fmla="*/ 7000 w 10000"/>
                <a:gd name="connsiteY82" fmla="*/ 8206 h 10000"/>
                <a:gd name="connsiteX83" fmla="*/ 6703 w 10000"/>
                <a:gd name="connsiteY83" fmla="*/ 7871 h 10000"/>
                <a:gd name="connsiteX84" fmla="*/ 6568 w 10000"/>
                <a:gd name="connsiteY84" fmla="*/ 7656 h 10000"/>
                <a:gd name="connsiteX85" fmla="*/ 6378 w 10000"/>
                <a:gd name="connsiteY85" fmla="*/ 7368 h 10000"/>
                <a:gd name="connsiteX86" fmla="*/ 6783 w 10000"/>
                <a:gd name="connsiteY86" fmla="*/ 7727 h 10000"/>
                <a:gd name="connsiteX87" fmla="*/ 7027 w 10000"/>
                <a:gd name="connsiteY87" fmla="*/ 7919 h 10000"/>
                <a:gd name="connsiteX88" fmla="*/ 7216 w 10000"/>
                <a:gd name="connsiteY88" fmla="*/ 7895 h 10000"/>
                <a:gd name="connsiteX89" fmla="*/ 7378 w 10000"/>
                <a:gd name="connsiteY89" fmla="*/ 8110 h 10000"/>
                <a:gd name="connsiteX90" fmla="*/ 7351 w 10000"/>
                <a:gd name="connsiteY90" fmla="*/ 7823 h 10000"/>
                <a:gd name="connsiteX91" fmla="*/ 7243 w 10000"/>
                <a:gd name="connsiteY91" fmla="*/ 7608 h 10000"/>
                <a:gd name="connsiteX92" fmla="*/ 7621 w 10000"/>
                <a:gd name="connsiteY92" fmla="*/ 7512 h 10000"/>
                <a:gd name="connsiteX93" fmla="*/ 7621 w 10000"/>
                <a:gd name="connsiteY93" fmla="*/ 7512 h 10000"/>
                <a:gd name="connsiteX94" fmla="*/ 7513 w 10000"/>
                <a:gd name="connsiteY94" fmla="*/ 7201 h 10000"/>
                <a:gd name="connsiteX95" fmla="*/ 7730 w 10000"/>
                <a:gd name="connsiteY95" fmla="*/ 6842 h 10000"/>
                <a:gd name="connsiteX96" fmla="*/ 7486 w 10000"/>
                <a:gd name="connsiteY96" fmla="*/ 6627 h 10000"/>
                <a:gd name="connsiteX97" fmla="*/ 7243 w 10000"/>
                <a:gd name="connsiteY97" fmla="*/ 6531 h 10000"/>
                <a:gd name="connsiteX98" fmla="*/ 7162 w 10000"/>
                <a:gd name="connsiteY98" fmla="*/ 6292 h 10000"/>
                <a:gd name="connsiteX99" fmla="*/ 7432 w 10000"/>
                <a:gd name="connsiteY99" fmla="*/ 6459 h 10000"/>
                <a:gd name="connsiteX100" fmla="*/ 7648 w 10000"/>
                <a:gd name="connsiteY100" fmla="*/ 6603 h 10000"/>
                <a:gd name="connsiteX101" fmla="*/ 7973 w 10000"/>
                <a:gd name="connsiteY101" fmla="*/ 6770 h 10000"/>
                <a:gd name="connsiteX102" fmla="*/ 7918 w 10000"/>
                <a:gd name="connsiteY102" fmla="*/ 6866 h 10000"/>
                <a:gd name="connsiteX103" fmla="*/ 7946 w 10000"/>
                <a:gd name="connsiteY103" fmla="*/ 7081 h 10000"/>
                <a:gd name="connsiteX104" fmla="*/ 7810 w 10000"/>
                <a:gd name="connsiteY104" fmla="*/ 7201 h 10000"/>
                <a:gd name="connsiteX105" fmla="*/ 7810 w 10000"/>
                <a:gd name="connsiteY105" fmla="*/ 7344 h 10000"/>
                <a:gd name="connsiteX106" fmla="*/ 7865 w 10000"/>
                <a:gd name="connsiteY106" fmla="*/ 7488 h 10000"/>
                <a:gd name="connsiteX107" fmla="*/ 8026 w 10000"/>
                <a:gd name="connsiteY107" fmla="*/ 7416 h 10000"/>
                <a:gd name="connsiteX108" fmla="*/ 8135 w 10000"/>
                <a:gd name="connsiteY108" fmla="*/ 7297 h 10000"/>
                <a:gd name="connsiteX109" fmla="*/ 7783 w 10000"/>
                <a:gd name="connsiteY109" fmla="*/ 7679 h 10000"/>
                <a:gd name="connsiteX110" fmla="*/ 7865 w 10000"/>
                <a:gd name="connsiteY110" fmla="*/ 7847 h 10000"/>
                <a:gd name="connsiteX111" fmla="*/ 7838 w 10000"/>
                <a:gd name="connsiteY111" fmla="*/ 7967 h 10000"/>
                <a:gd name="connsiteX112" fmla="*/ 7946 w 10000"/>
                <a:gd name="connsiteY112" fmla="*/ 8110 h 10000"/>
                <a:gd name="connsiteX113" fmla="*/ 8026 w 10000"/>
                <a:gd name="connsiteY113" fmla="*/ 8325 h 10000"/>
                <a:gd name="connsiteX114" fmla="*/ 8243 w 10000"/>
                <a:gd name="connsiteY114" fmla="*/ 8589 h 10000"/>
                <a:gd name="connsiteX115" fmla="*/ 8297 w 10000"/>
                <a:gd name="connsiteY115" fmla="*/ 8158 h 10000"/>
                <a:gd name="connsiteX116" fmla="*/ 8324 w 10000"/>
                <a:gd name="connsiteY116" fmla="*/ 8158 h 10000"/>
                <a:gd name="connsiteX117" fmla="*/ 8378 w 10000"/>
                <a:gd name="connsiteY117" fmla="*/ 8349 h 10000"/>
                <a:gd name="connsiteX118" fmla="*/ 8568 w 10000"/>
                <a:gd name="connsiteY118" fmla="*/ 8325 h 10000"/>
                <a:gd name="connsiteX119" fmla="*/ 8540 w 10000"/>
                <a:gd name="connsiteY119" fmla="*/ 8636 h 10000"/>
                <a:gd name="connsiteX120" fmla="*/ 8730 w 10000"/>
                <a:gd name="connsiteY120" fmla="*/ 8852 h 10000"/>
                <a:gd name="connsiteX121" fmla="*/ 8973 w 10000"/>
                <a:gd name="connsiteY121" fmla="*/ 8995 h 10000"/>
                <a:gd name="connsiteX122" fmla="*/ 9540 w 10000"/>
                <a:gd name="connsiteY122" fmla="*/ 9665 h 10000"/>
                <a:gd name="connsiteX123" fmla="*/ 9838 w 10000"/>
                <a:gd name="connsiteY123" fmla="*/ 9809 h 10000"/>
                <a:gd name="connsiteX124" fmla="*/ 10000 w 10000"/>
                <a:gd name="connsiteY124" fmla="*/ 10000 h 10000"/>
                <a:gd name="connsiteX125" fmla="*/ 9973 w 10000"/>
                <a:gd name="connsiteY125" fmla="*/ 9761 h 10000"/>
                <a:gd name="connsiteX126" fmla="*/ 9838 w 10000"/>
                <a:gd name="connsiteY126" fmla="*/ 9402 h 10000"/>
                <a:gd name="connsiteX127" fmla="*/ 9729 w 10000"/>
                <a:gd name="connsiteY127" fmla="*/ 8612 h 10000"/>
                <a:gd name="connsiteX128" fmla="*/ 9540 w 10000"/>
                <a:gd name="connsiteY128" fmla="*/ 8325 h 10000"/>
                <a:gd name="connsiteX129" fmla="*/ 9324 w 10000"/>
                <a:gd name="connsiteY129" fmla="*/ 8397 h 10000"/>
                <a:gd name="connsiteX130" fmla="*/ 9459 w 10000"/>
                <a:gd name="connsiteY130" fmla="*/ 7990 h 10000"/>
                <a:gd name="connsiteX131" fmla="*/ 9594 w 10000"/>
                <a:gd name="connsiteY131" fmla="*/ 8278 h 10000"/>
                <a:gd name="connsiteX132" fmla="*/ 9675 w 10000"/>
                <a:gd name="connsiteY132" fmla="*/ 8230 h 10000"/>
                <a:gd name="connsiteX133" fmla="*/ 9918 w 10000"/>
                <a:gd name="connsiteY133" fmla="*/ 8014 h 10000"/>
                <a:gd name="connsiteX134" fmla="*/ 9865 w 10000"/>
                <a:gd name="connsiteY134" fmla="*/ 7656 h 10000"/>
                <a:gd name="connsiteX135" fmla="*/ 9405 w 10000"/>
                <a:gd name="connsiteY135" fmla="*/ 7129 h 10000"/>
                <a:gd name="connsiteX136" fmla="*/ 9081 w 10000"/>
                <a:gd name="connsiteY136" fmla="*/ 6579 h 10000"/>
                <a:gd name="connsiteX137" fmla="*/ 8703 w 10000"/>
                <a:gd name="connsiteY137" fmla="*/ 6029 h 10000"/>
                <a:gd name="connsiteX138" fmla="*/ 8594 w 10000"/>
                <a:gd name="connsiteY138" fmla="*/ 5550 h 10000"/>
                <a:gd name="connsiteX139" fmla="*/ 8675 w 10000"/>
                <a:gd name="connsiteY139" fmla="*/ 5000 h 10000"/>
                <a:gd name="connsiteX140" fmla="*/ 9053 w 10000"/>
                <a:gd name="connsiteY140" fmla="*/ 4593 h 10000"/>
                <a:gd name="connsiteX141" fmla="*/ 8513 w 10000"/>
                <a:gd name="connsiteY141" fmla="*/ 4402 h 10000"/>
                <a:gd name="connsiteX142" fmla="*/ 8270 w 10000"/>
                <a:gd name="connsiteY142" fmla="*/ 4498 h 10000"/>
                <a:gd name="connsiteX143" fmla="*/ 8108 w 10000"/>
                <a:gd name="connsiteY143" fmla="*/ 4545 h 10000"/>
                <a:gd name="connsiteX144" fmla="*/ 7865 w 10000"/>
                <a:gd name="connsiteY144" fmla="*/ 4785 h 10000"/>
                <a:gd name="connsiteX145" fmla="*/ 7053 w 10000"/>
                <a:gd name="connsiteY145" fmla="*/ 4306 h 10000"/>
                <a:gd name="connsiteX146" fmla="*/ 7108 w 10000"/>
                <a:gd name="connsiteY146" fmla="*/ 4139 h 10000"/>
                <a:gd name="connsiteX147" fmla="*/ 7108 w 10000"/>
                <a:gd name="connsiteY147" fmla="*/ 4115 h 10000"/>
                <a:gd name="connsiteX148" fmla="*/ 6838 w 10000"/>
                <a:gd name="connsiteY148" fmla="*/ 4139 h 10000"/>
                <a:gd name="connsiteX149" fmla="*/ 6891 w 10000"/>
                <a:gd name="connsiteY149" fmla="*/ 3900 h 10000"/>
                <a:gd name="connsiteX150" fmla="*/ 6810 w 10000"/>
                <a:gd name="connsiteY150" fmla="*/ 3780 h 10000"/>
                <a:gd name="connsiteX151" fmla="*/ 6648 w 10000"/>
                <a:gd name="connsiteY151" fmla="*/ 3900 h 10000"/>
                <a:gd name="connsiteX152" fmla="*/ 6621 w 10000"/>
                <a:gd name="connsiteY152" fmla="*/ 3900 h 10000"/>
                <a:gd name="connsiteX153" fmla="*/ 6756 w 10000"/>
                <a:gd name="connsiteY153" fmla="*/ 3684 h 10000"/>
                <a:gd name="connsiteX154" fmla="*/ 6648 w 10000"/>
                <a:gd name="connsiteY154" fmla="*/ 3349 h 10000"/>
                <a:gd name="connsiteX155" fmla="*/ 6432 w 10000"/>
                <a:gd name="connsiteY155" fmla="*/ 3278 h 10000"/>
                <a:gd name="connsiteX156" fmla="*/ 6243 w 10000"/>
                <a:gd name="connsiteY156" fmla="*/ 3086 h 10000"/>
                <a:gd name="connsiteX157" fmla="*/ 6108 w 10000"/>
                <a:gd name="connsiteY157" fmla="*/ 2990 h 10000"/>
                <a:gd name="connsiteX158" fmla="*/ 5810 w 10000"/>
                <a:gd name="connsiteY158" fmla="*/ 2823 h 10000"/>
                <a:gd name="connsiteX159" fmla="*/ 5595 w 10000"/>
                <a:gd name="connsiteY159" fmla="*/ 2751 h 10000"/>
                <a:gd name="connsiteX160" fmla="*/ 5081 w 10000"/>
                <a:gd name="connsiteY160" fmla="*/ 2560 h 10000"/>
                <a:gd name="connsiteX161" fmla="*/ 4621 w 10000"/>
                <a:gd name="connsiteY161" fmla="*/ 2177 h 10000"/>
                <a:gd name="connsiteX162" fmla="*/ 4486 w 10000"/>
                <a:gd name="connsiteY162" fmla="*/ 2033 h 10000"/>
                <a:gd name="connsiteX163" fmla="*/ 4000 w 10000"/>
                <a:gd name="connsiteY163" fmla="*/ 1579 h 10000"/>
                <a:gd name="connsiteX164" fmla="*/ 3918 w 10000"/>
                <a:gd name="connsiteY164" fmla="*/ 1483 h 10000"/>
                <a:gd name="connsiteX165" fmla="*/ 3757 w 10000"/>
                <a:gd name="connsiteY165" fmla="*/ 1316 h 10000"/>
                <a:gd name="connsiteX166" fmla="*/ 3621 w 10000"/>
                <a:gd name="connsiteY166" fmla="*/ 1172 h 10000"/>
                <a:gd name="connsiteX167" fmla="*/ 3757 w 10000"/>
                <a:gd name="connsiteY167" fmla="*/ 1124 h 10000"/>
                <a:gd name="connsiteX168" fmla="*/ 3595 w 10000"/>
                <a:gd name="connsiteY168" fmla="*/ 837 h 10000"/>
                <a:gd name="connsiteX169" fmla="*/ 3270 w 10000"/>
                <a:gd name="connsiteY169" fmla="*/ 837 h 10000"/>
                <a:gd name="connsiteX170" fmla="*/ 3297 w 10000"/>
                <a:gd name="connsiteY170" fmla="*/ 574 h 10000"/>
                <a:gd name="connsiteX171" fmla="*/ 3190 w 10000"/>
                <a:gd name="connsiteY171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4920 w 10000"/>
                <a:gd name="connsiteY68" fmla="*/ 6526 h 10000"/>
                <a:gd name="connsiteX69" fmla="*/ 5486 w 10000"/>
                <a:gd name="connsiteY69" fmla="*/ 6722 h 10000"/>
                <a:gd name="connsiteX70" fmla="*/ 5730 w 10000"/>
                <a:gd name="connsiteY70" fmla="*/ 7010 h 10000"/>
                <a:gd name="connsiteX71" fmla="*/ 5838 w 10000"/>
                <a:gd name="connsiteY71" fmla="*/ 6986 h 10000"/>
                <a:gd name="connsiteX72" fmla="*/ 6108 w 10000"/>
                <a:gd name="connsiteY72" fmla="*/ 6986 h 10000"/>
                <a:gd name="connsiteX73" fmla="*/ 6081 w 10000"/>
                <a:gd name="connsiteY73" fmla="*/ 7081 h 10000"/>
                <a:gd name="connsiteX74" fmla="*/ 6027 w 10000"/>
                <a:gd name="connsiteY74" fmla="*/ 7225 h 10000"/>
                <a:gd name="connsiteX75" fmla="*/ 5783 w 10000"/>
                <a:gd name="connsiteY75" fmla="*/ 7033 h 10000"/>
                <a:gd name="connsiteX76" fmla="*/ 6027 w 10000"/>
                <a:gd name="connsiteY76" fmla="*/ 7608 h 10000"/>
                <a:gd name="connsiteX77" fmla="*/ 6108 w 10000"/>
                <a:gd name="connsiteY77" fmla="*/ 7823 h 10000"/>
                <a:gd name="connsiteX78" fmla="*/ 6135 w 10000"/>
                <a:gd name="connsiteY78" fmla="*/ 8038 h 10000"/>
                <a:gd name="connsiteX79" fmla="*/ 6513 w 10000"/>
                <a:gd name="connsiteY79" fmla="*/ 7895 h 10000"/>
                <a:gd name="connsiteX80" fmla="*/ 6810 w 10000"/>
                <a:gd name="connsiteY80" fmla="*/ 8158 h 10000"/>
                <a:gd name="connsiteX81" fmla="*/ 7216 w 10000"/>
                <a:gd name="connsiteY81" fmla="*/ 8660 h 10000"/>
                <a:gd name="connsiteX82" fmla="*/ 7216 w 10000"/>
                <a:gd name="connsiteY82" fmla="*/ 8325 h 10000"/>
                <a:gd name="connsiteX83" fmla="*/ 7000 w 10000"/>
                <a:gd name="connsiteY83" fmla="*/ 8206 h 10000"/>
                <a:gd name="connsiteX84" fmla="*/ 6703 w 10000"/>
                <a:gd name="connsiteY84" fmla="*/ 7871 h 10000"/>
                <a:gd name="connsiteX85" fmla="*/ 6568 w 10000"/>
                <a:gd name="connsiteY85" fmla="*/ 7656 h 10000"/>
                <a:gd name="connsiteX86" fmla="*/ 6378 w 10000"/>
                <a:gd name="connsiteY86" fmla="*/ 7368 h 10000"/>
                <a:gd name="connsiteX87" fmla="*/ 6783 w 10000"/>
                <a:gd name="connsiteY87" fmla="*/ 7727 h 10000"/>
                <a:gd name="connsiteX88" fmla="*/ 7027 w 10000"/>
                <a:gd name="connsiteY88" fmla="*/ 7919 h 10000"/>
                <a:gd name="connsiteX89" fmla="*/ 7216 w 10000"/>
                <a:gd name="connsiteY89" fmla="*/ 7895 h 10000"/>
                <a:gd name="connsiteX90" fmla="*/ 7378 w 10000"/>
                <a:gd name="connsiteY90" fmla="*/ 8110 h 10000"/>
                <a:gd name="connsiteX91" fmla="*/ 7351 w 10000"/>
                <a:gd name="connsiteY91" fmla="*/ 7823 h 10000"/>
                <a:gd name="connsiteX92" fmla="*/ 7243 w 10000"/>
                <a:gd name="connsiteY92" fmla="*/ 7608 h 10000"/>
                <a:gd name="connsiteX93" fmla="*/ 7621 w 10000"/>
                <a:gd name="connsiteY93" fmla="*/ 7512 h 10000"/>
                <a:gd name="connsiteX94" fmla="*/ 7621 w 10000"/>
                <a:gd name="connsiteY94" fmla="*/ 7512 h 10000"/>
                <a:gd name="connsiteX95" fmla="*/ 7513 w 10000"/>
                <a:gd name="connsiteY95" fmla="*/ 7201 h 10000"/>
                <a:gd name="connsiteX96" fmla="*/ 7730 w 10000"/>
                <a:gd name="connsiteY96" fmla="*/ 6842 h 10000"/>
                <a:gd name="connsiteX97" fmla="*/ 7486 w 10000"/>
                <a:gd name="connsiteY97" fmla="*/ 6627 h 10000"/>
                <a:gd name="connsiteX98" fmla="*/ 7243 w 10000"/>
                <a:gd name="connsiteY98" fmla="*/ 6531 h 10000"/>
                <a:gd name="connsiteX99" fmla="*/ 7162 w 10000"/>
                <a:gd name="connsiteY99" fmla="*/ 6292 h 10000"/>
                <a:gd name="connsiteX100" fmla="*/ 7432 w 10000"/>
                <a:gd name="connsiteY100" fmla="*/ 6459 h 10000"/>
                <a:gd name="connsiteX101" fmla="*/ 7648 w 10000"/>
                <a:gd name="connsiteY101" fmla="*/ 6603 h 10000"/>
                <a:gd name="connsiteX102" fmla="*/ 7973 w 10000"/>
                <a:gd name="connsiteY102" fmla="*/ 6770 h 10000"/>
                <a:gd name="connsiteX103" fmla="*/ 7918 w 10000"/>
                <a:gd name="connsiteY103" fmla="*/ 6866 h 10000"/>
                <a:gd name="connsiteX104" fmla="*/ 7946 w 10000"/>
                <a:gd name="connsiteY104" fmla="*/ 7081 h 10000"/>
                <a:gd name="connsiteX105" fmla="*/ 7810 w 10000"/>
                <a:gd name="connsiteY105" fmla="*/ 7201 h 10000"/>
                <a:gd name="connsiteX106" fmla="*/ 7810 w 10000"/>
                <a:gd name="connsiteY106" fmla="*/ 7344 h 10000"/>
                <a:gd name="connsiteX107" fmla="*/ 7865 w 10000"/>
                <a:gd name="connsiteY107" fmla="*/ 7488 h 10000"/>
                <a:gd name="connsiteX108" fmla="*/ 8026 w 10000"/>
                <a:gd name="connsiteY108" fmla="*/ 7416 h 10000"/>
                <a:gd name="connsiteX109" fmla="*/ 8135 w 10000"/>
                <a:gd name="connsiteY109" fmla="*/ 7297 h 10000"/>
                <a:gd name="connsiteX110" fmla="*/ 7783 w 10000"/>
                <a:gd name="connsiteY110" fmla="*/ 7679 h 10000"/>
                <a:gd name="connsiteX111" fmla="*/ 7865 w 10000"/>
                <a:gd name="connsiteY111" fmla="*/ 7847 h 10000"/>
                <a:gd name="connsiteX112" fmla="*/ 7838 w 10000"/>
                <a:gd name="connsiteY112" fmla="*/ 7967 h 10000"/>
                <a:gd name="connsiteX113" fmla="*/ 7946 w 10000"/>
                <a:gd name="connsiteY113" fmla="*/ 8110 h 10000"/>
                <a:gd name="connsiteX114" fmla="*/ 8026 w 10000"/>
                <a:gd name="connsiteY114" fmla="*/ 8325 h 10000"/>
                <a:gd name="connsiteX115" fmla="*/ 8243 w 10000"/>
                <a:gd name="connsiteY115" fmla="*/ 8589 h 10000"/>
                <a:gd name="connsiteX116" fmla="*/ 8297 w 10000"/>
                <a:gd name="connsiteY116" fmla="*/ 8158 h 10000"/>
                <a:gd name="connsiteX117" fmla="*/ 8324 w 10000"/>
                <a:gd name="connsiteY117" fmla="*/ 8158 h 10000"/>
                <a:gd name="connsiteX118" fmla="*/ 8378 w 10000"/>
                <a:gd name="connsiteY118" fmla="*/ 8349 h 10000"/>
                <a:gd name="connsiteX119" fmla="*/ 8568 w 10000"/>
                <a:gd name="connsiteY119" fmla="*/ 8325 h 10000"/>
                <a:gd name="connsiteX120" fmla="*/ 8540 w 10000"/>
                <a:gd name="connsiteY120" fmla="*/ 8636 h 10000"/>
                <a:gd name="connsiteX121" fmla="*/ 8730 w 10000"/>
                <a:gd name="connsiteY121" fmla="*/ 8852 h 10000"/>
                <a:gd name="connsiteX122" fmla="*/ 8973 w 10000"/>
                <a:gd name="connsiteY122" fmla="*/ 8995 h 10000"/>
                <a:gd name="connsiteX123" fmla="*/ 9540 w 10000"/>
                <a:gd name="connsiteY123" fmla="*/ 9665 h 10000"/>
                <a:gd name="connsiteX124" fmla="*/ 9838 w 10000"/>
                <a:gd name="connsiteY124" fmla="*/ 9809 h 10000"/>
                <a:gd name="connsiteX125" fmla="*/ 10000 w 10000"/>
                <a:gd name="connsiteY125" fmla="*/ 10000 h 10000"/>
                <a:gd name="connsiteX126" fmla="*/ 9973 w 10000"/>
                <a:gd name="connsiteY126" fmla="*/ 9761 h 10000"/>
                <a:gd name="connsiteX127" fmla="*/ 9838 w 10000"/>
                <a:gd name="connsiteY127" fmla="*/ 9402 h 10000"/>
                <a:gd name="connsiteX128" fmla="*/ 9729 w 10000"/>
                <a:gd name="connsiteY128" fmla="*/ 8612 h 10000"/>
                <a:gd name="connsiteX129" fmla="*/ 9540 w 10000"/>
                <a:gd name="connsiteY129" fmla="*/ 8325 h 10000"/>
                <a:gd name="connsiteX130" fmla="*/ 9324 w 10000"/>
                <a:gd name="connsiteY130" fmla="*/ 8397 h 10000"/>
                <a:gd name="connsiteX131" fmla="*/ 9459 w 10000"/>
                <a:gd name="connsiteY131" fmla="*/ 7990 h 10000"/>
                <a:gd name="connsiteX132" fmla="*/ 9594 w 10000"/>
                <a:gd name="connsiteY132" fmla="*/ 8278 h 10000"/>
                <a:gd name="connsiteX133" fmla="*/ 9675 w 10000"/>
                <a:gd name="connsiteY133" fmla="*/ 8230 h 10000"/>
                <a:gd name="connsiteX134" fmla="*/ 9918 w 10000"/>
                <a:gd name="connsiteY134" fmla="*/ 8014 h 10000"/>
                <a:gd name="connsiteX135" fmla="*/ 9865 w 10000"/>
                <a:gd name="connsiteY135" fmla="*/ 7656 h 10000"/>
                <a:gd name="connsiteX136" fmla="*/ 9405 w 10000"/>
                <a:gd name="connsiteY136" fmla="*/ 7129 h 10000"/>
                <a:gd name="connsiteX137" fmla="*/ 9081 w 10000"/>
                <a:gd name="connsiteY137" fmla="*/ 6579 h 10000"/>
                <a:gd name="connsiteX138" fmla="*/ 8703 w 10000"/>
                <a:gd name="connsiteY138" fmla="*/ 6029 h 10000"/>
                <a:gd name="connsiteX139" fmla="*/ 8594 w 10000"/>
                <a:gd name="connsiteY139" fmla="*/ 5550 h 10000"/>
                <a:gd name="connsiteX140" fmla="*/ 8675 w 10000"/>
                <a:gd name="connsiteY140" fmla="*/ 5000 h 10000"/>
                <a:gd name="connsiteX141" fmla="*/ 9053 w 10000"/>
                <a:gd name="connsiteY141" fmla="*/ 4593 h 10000"/>
                <a:gd name="connsiteX142" fmla="*/ 8513 w 10000"/>
                <a:gd name="connsiteY142" fmla="*/ 4402 h 10000"/>
                <a:gd name="connsiteX143" fmla="*/ 8270 w 10000"/>
                <a:gd name="connsiteY143" fmla="*/ 4498 h 10000"/>
                <a:gd name="connsiteX144" fmla="*/ 8108 w 10000"/>
                <a:gd name="connsiteY144" fmla="*/ 4545 h 10000"/>
                <a:gd name="connsiteX145" fmla="*/ 7865 w 10000"/>
                <a:gd name="connsiteY145" fmla="*/ 4785 h 10000"/>
                <a:gd name="connsiteX146" fmla="*/ 7053 w 10000"/>
                <a:gd name="connsiteY146" fmla="*/ 4306 h 10000"/>
                <a:gd name="connsiteX147" fmla="*/ 7108 w 10000"/>
                <a:gd name="connsiteY147" fmla="*/ 4139 h 10000"/>
                <a:gd name="connsiteX148" fmla="*/ 7108 w 10000"/>
                <a:gd name="connsiteY148" fmla="*/ 4115 h 10000"/>
                <a:gd name="connsiteX149" fmla="*/ 6838 w 10000"/>
                <a:gd name="connsiteY149" fmla="*/ 4139 h 10000"/>
                <a:gd name="connsiteX150" fmla="*/ 6891 w 10000"/>
                <a:gd name="connsiteY150" fmla="*/ 3900 h 10000"/>
                <a:gd name="connsiteX151" fmla="*/ 6810 w 10000"/>
                <a:gd name="connsiteY151" fmla="*/ 3780 h 10000"/>
                <a:gd name="connsiteX152" fmla="*/ 6648 w 10000"/>
                <a:gd name="connsiteY152" fmla="*/ 3900 h 10000"/>
                <a:gd name="connsiteX153" fmla="*/ 6621 w 10000"/>
                <a:gd name="connsiteY153" fmla="*/ 3900 h 10000"/>
                <a:gd name="connsiteX154" fmla="*/ 6756 w 10000"/>
                <a:gd name="connsiteY154" fmla="*/ 3684 h 10000"/>
                <a:gd name="connsiteX155" fmla="*/ 6648 w 10000"/>
                <a:gd name="connsiteY155" fmla="*/ 3349 h 10000"/>
                <a:gd name="connsiteX156" fmla="*/ 6432 w 10000"/>
                <a:gd name="connsiteY156" fmla="*/ 3278 h 10000"/>
                <a:gd name="connsiteX157" fmla="*/ 6243 w 10000"/>
                <a:gd name="connsiteY157" fmla="*/ 3086 h 10000"/>
                <a:gd name="connsiteX158" fmla="*/ 6108 w 10000"/>
                <a:gd name="connsiteY158" fmla="*/ 2990 h 10000"/>
                <a:gd name="connsiteX159" fmla="*/ 5810 w 10000"/>
                <a:gd name="connsiteY159" fmla="*/ 2823 h 10000"/>
                <a:gd name="connsiteX160" fmla="*/ 5595 w 10000"/>
                <a:gd name="connsiteY160" fmla="*/ 2751 h 10000"/>
                <a:gd name="connsiteX161" fmla="*/ 5081 w 10000"/>
                <a:gd name="connsiteY161" fmla="*/ 2560 h 10000"/>
                <a:gd name="connsiteX162" fmla="*/ 4621 w 10000"/>
                <a:gd name="connsiteY162" fmla="*/ 2177 h 10000"/>
                <a:gd name="connsiteX163" fmla="*/ 4486 w 10000"/>
                <a:gd name="connsiteY163" fmla="*/ 2033 h 10000"/>
                <a:gd name="connsiteX164" fmla="*/ 4000 w 10000"/>
                <a:gd name="connsiteY164" fmla="*/ 1579 h 10000"/>
                <a:gd name="connsiteX165" fmla="*/ 3918 w 10000"/>
                <a:gd name="connsiteY165" fmla="*/ 1483 h 10000"/>
                <a:gd name="connsiteX166" fmla="*/ 3757 w 10000"/>
                <a:gd name="connsiteY166" fmla="*/ 1316 h 10000"/>
                <a:gd name="connsiteX167" fmla="*/ 3621 w 10000"/>
                <a:gd name="connsiteY167" fmla="*/ 1172 h 10000"/>
                <a:gd name="connsiteX168" fmla="*/ 3757 w 10000"/>
                <a:gd name="connsiteY168" fmla="*/ 1124 h 10000"/>
                <a:gd name="connsiteX169" fmla="*/ 3595 w 10000"/>
                <a:gd name="connsiteY169" fmla="*/ 837 h 10000"/>
                <a:gd name="connsiteX170" fmla="*/ 3270 w 10000"/>
                <a:gd name="connsiteY170" fmla="*/ 837 h 10000"/>
                <a:gd name="connsiteX171" fmla="*/ 3297 w 10000"/>
                <a:gd name="connsiteY171" fmla="*/ 574 h 10000"/>
                <a:gd name="connsiteX172" fmla="*/ 3190 w 10000"/>
                <a:gd name="connsiteY172" fmla="*/ 526 h 10000"/>
                <a:gd name="connsiteX0" fmla="*/ 3190 w 10000"/>
                <a:gd name="connsiteY0" fmla="*/ 526 h 10000"/>
                <a:gd name="connsiteX1" fmla="*/ 2648 w 10000"/>
                <a:gd name="connsiteY1" fmla="*/ 0 h 10000"/>
                <a:gd name="connsiteX2" fmla="*/ 1783 w 10000"/>
                <a:gd name="connsiteY2" fmla="*/ 0 h 10000"/>
                <a:gd name="connsiteX3" fmla="*/ 1730 w 10000"/>
                <a:gd name="connsiteY3" fmla="*/ 120 h 10000"/>
                <a:gd name="connsiteX4" fmla="*/ 757 w 10000"/>
                <a:gd name="connsiteY4" fmla="*/ 1818 h 10000"/>
                <a:gd name="connsiteX5" fmla="*/ 0 w 10000"/>
                <a:gd name="connsiteY5" fmla="*/ 2823 h 10000"/>
                <a:gd name="connsiteX6" fmla="*/ 0 w 10000"/>
                <a:gd name="connsiteY6" fmla="*/ 2823 h 10000"/>
                <a:gd name="connsiteX7" fmla="*/ 81 w 10000"/>
                <a:gd name="connsiteY7" fmla="*/ 2895 h 10000"/>
                <a:gd name="connsiteX8" fmla="*/ 540 w 10000"/>
                <a:gd name="connsiteY8" fmla="*/ 3349 h 10000"/>
                <a:gd name="connsiteX9" fmla="*/ 513 w 10000"/>
                <a:gd name="connsiteY9" fmla="*/ 3541 h 10000"/>
                <a:gd name="connsiteX10" fmla="*/ 675 w 10000"/>
                <a:gd name="connsiteY10" fmla="*/ 3421 h 10000"/>
                <a:gd name="connsiteX11" fmla="*/ 1081 w 10000"/>
                <a:gd name="connsiteY11" fmla="*/ 3397 h 10000"/>
                <a:gd name="connsiteX12" fmla="*/ 865 w 10000"/>
                <a:gd name="connsiteY12" fmla="*/ 3517 h 10000"/>
                <a:gd name="connsiteX13" fmla="*/ 513 w 10000"/>
                <a:gd name="connsiteY13" fmla="*/ 3780 h 10000"/>
                <a:gd name="connsiteX14" fmla="*/ 540 w 10000"/>
                <a:gd name="connsiteY14" fmla="*/ 3876 h 10000"/>
                <a:gd name="connsiteX15" fmla="*/ 622 w 10000"/>
                <a:gd name="connsiteY15" fmla="*/ 4139 h 10000"/>
                <a:gd name="connsiteX16" fmla="*/ 757 w 10000"/>
                <a:gd name="connsiteY16" fmla="*/ 4354 h 10000"/>
                <a:gd name="connsiteX17" fmla="*/ 730 w 10000"/>
                <a:gd name="connsiteY17" fmla="*/ 4522 h 10000"/>
                <a:gd name="connsiteX18" fmla="*/ 838 w 10000"/>
                <a:gd name="connsiteY18" fmla="*/ 4593 h 10000"/>
                <a:gd name="connsiteX19" fmla="*/ 946 w 10000"/>
                <a:gd name="connsiteY19" fmla="*/ 4856 h 10000"/>
                <a:gd name="connsiteX20" fmla="*/ 1108 w 10000"/>
                <a:gd name="connsiteY20" fmla="*/ 4976 h 10000"/>
                <a:gd name="connsiteX21" fmla="*/ 1054 w 10000"/>
                <a:gd name="connsiteY21" fmla="*/ 5263 h 10000"/>
                <a:gd name="connsiteX22" fmla="*/ 1108 w 10000"/>
                <a:gd name="connsiteY22" fmla="*/ 5646 h 10000"/>
                <a:gd name="connsiteX23" fmla="*/ 1487 w 10000"/>
                <a:gd name="connsiteY23" fmla="*/ 5694 h 10000"/>
                <a:gd name="connsiteX24" fmla="*/ 1595 w 10000"/>
                <a:gd name="connsiteY24" fmla="*/ 6005 h 10000"/>
                <a:gd name="connsiteX25" fmla="*/ 2270 w 10000"/>
                <a:gd name="connsiteY25" fmla="*/ 5957 h 10000"/>
                <a:gd name="connsiteX26" fmla="*/ 2460 w 10000"/>
                <a:gd name="connsiteY26" fmla="*/ 5694 h 10000"/>
                <a:gd name="connsiteX27" fmla="*/ 2432 w 10000"/>
                <a:gd name="connsiteY27" fmla="*/ 5478 h 10000"/>
                <a:gd name="connsiteX28" fmla="*/ 2703 w 10000"/>
                <a:gd name="connsiteY28" fmla="*/ 5478 h 10000"/>
                <a:gd name="connsiteX29" fmla="*/ 2783 w 10000"/>
                <a:gd name="connsiteY29" fmla="*/ 5311 h 10000"/>
                <a:gd name="connsiteX30" fmla="*/ 2703 w 10000"/>
                <a:gd name="connsiteY30" fmla="*/ 5191 h 10000"/>
                <a:gd name="connsiteX31" fmla="*/ 2703 w 10000"/>
                <a:gd name="connsiteY31" fmla="*/ 4904 h 10000"/>
                <a:gd name="connsiteX32" fmla="*/ 2513 w 10000"/>
                <a:gd name="connsiteY32" fmla="*/ 4737 h 10000"/>
                <a:gd name="connsiteX33" fmla="*/ 2595 w 10000"/>
                <a:gd name="connsiteY33" fmla="*/ 4330 h 10000"/>
                <a:gd name="connsiteX34" fmla="*/ 2730 w 10000"/>
                <a:gd name="connsiteY34" fmla="*/ 4593 h 10000"/>
                <a:gd name="connsiteX35" fmla="*/ 2892 w 10000"/>
                <a:gd name="connsiteY35" fmla="*/ 4713 h 10000"/>
                <a:gd name="connsiteX36" fmla="*/ 2973 w 10000"/>
                <a:gd name="connsiteY36" fmla="*/ 4880 h 10000"/>
                <a:gd name="connsiteX37" fmla="*/ 2865 w 10000"/>
                <a:gd name="connsiteY37" fmla="*/ 5024 h 10000"/>
                <a:gd name="connsiteX38" fmla="*/ 2892 w 10000"/>
                <a:gd name="connsiteY38" fmla="*/ 5144 h 10000"/>
                <a:gd name="connsiteX39" fmla="*/ 2946 w 10000"/>
                <a:gd name="connsiteY39" fmla="*/ 5431 h 10000"/>
                <a:gd name="connsiteX40" fmla="*/ 2973 w 10000"/>
                <a:gd name="connsiteY40" fmla="*/ 5574 h 10000"/>
                <a:gd name="connsiteX41" fmla="*/ 2730 w 10000"/>
                <a:gd name="connsiteY41" fmla="*/ 5789 h 10000"/>
                <a:gd name="connsiteX42" fmla="*/ 2675 w 10000"/>
                <a:gd name="connsiteY42" fmla="*/ 5957 h 10000"/>
                <a:gd name="connsiteX43" fmla="*/ 3000 w 10000"/>
                <a:gd name="connsiteY43" fmla="*/ 5933 h 10000"/>
                <a:gd name="connsiteX44" fmla="*/ 3135 w 10000"/>
                <a:gd name="connsiteY44" fmla="*/ 5431 h 10000"/>
                <a:gd name="connsiteX45" fmla="*/ 3432 w 10000"/>
                <a:gd name="connsiteY45" fmla="*/ 5431 h 10000"/>
                <a:gd name="connsiteX46" fmla="*/ 4027 w 10000"/>
                <a:gd name="connsiteY46" fmla="*/ 5239 h 10000"/>
                <a:gd name="connsiteX47" fmla="*/ 4270 w 10000"/>
                <a:gd name="connsiteY47" fmla="*/ 4856 h 10000"/>
                <a:gd name="connsiteX48" fmla="*/ 4297 w 10000"/>
                <a:gd name="connsiteY48" fmla="*/ 4856 h 10000"/>
                <a:gd name="connsiteX49" fmla="*/ 4297 w 10000"/>
                <a:gd name="connsiteY49" fmla="*/ 4880 h 10000"/>
                <a:gd name="connsiteX50" fmla="*/ 4351 w 10000"/>
                <a:gd name="connsiteY50" fmla="*/ 4952 h 10000"/>
                <a:gd name="connsiteX51" fmla="*/ 4378 w 10000"/>
                <a:gd name="connsiteY51" fmla="*/ 5000 h 10000"/>
                <a:gd name="connsiteX52" fmla="*/ 4378 w 10000"/>
                <a:gd name="connsiteY52" fmla="*/ 5024 h 10000"/>
                <a:gd name="connsiteX53" fmla="*/ 4378 w 10000"/>
                <a:gd name="connsiteY53" fmla="*/ 5048 h 10000"/>
                <a:gd name="connsiteX54" fmla="*/ 4297 w 10000"/>
                <a:gd name="connsiteY54" fmla="*/ 5167 h 10000"/>
                <a:gd name="connsiteX55" fmla="*/ 4297 w 10000"/>
                <a:gd name="connsiteY55" fmla="*/ 5239 h 10000"/>
                <a:gd name="connsiteX56" fmla="*/ 4297 w 10000"/>
                <a:gd name="connsiteY56" fmla="*/ 5287 h 10000"/>
                <a:gd name="connsiteX57" fmla="*/ 4297 w 10000"/>
                <a:gd name="connsiteY57" fmla="*/ 5311 h 10000"/>
                <a:gd name="connsiteX58" fmla="*/ 4270 w 10000"/>
                <a:gd name="connsiteY58" fmla="*/ 5335 h 10000"/>
                <a:gd name="connsiteX59" fmla="*/ 4243 w 10000"/>
                <a:gd name="connsiteY59" fmla="*/ 5335 h 10000"/>
                <a:gd name="connsiteX60" fmla="*/ 4108 w 10000"/>
                <a:gd name="connsiteY60" fmla="*/ 5359 h 10000"/>
                <a:gd name="connsiteX61" fmla="*/ 4000 w 10000"/>
                <a:gd name="connsiteY61" fmla="*/ 5478 h 10000"/>
                <a:gd name="connsiteX62" fmla="*/ 3730 w 10000"/>
                <a:gd name="connsiteY62" fmla="*/ 5694 h 10000"/>
                <a:gd name="connsiteX63" fmla="*/ 3432 w 10000"/>
                <a:gd name="connsiteY63" fmla="*/ 5718 h 10000"/>
                <a:gd name="connsiteX64" fmla="*/ 3270 w 10000"/>
                <a:gd name="connsiteY64" fmla="*/ 5813 h 10000"/>
                <a:gd name="connsiteX65" fmla="*/ 3460 w 10000"/>
                <a:gd name="connsiteY65" fmla="*/ 5957 h 10000"/>
                <a:gd name="connsiteX66" fmla="*/ 3810 w 10000"/>
                <a:gd name="connsiteY66" fmla="*/ 6029 h 10000"/>
                <a:gd name="connsiteX67" fmla="*/ 4216 w 10000"/>
                <a:gd name="connsiteY67" fmla="*/ 6124 h 10000"/>
                <a:gd name="connsiteX68" fmla="*/ 4920 w 10000"/>
                <a:gd name="connsiteY68" fmla="*/ 6526 h 10000"/>
                <a:gd name="connsiteX69" fmla="*/ 5486 w 10000"/>
                <a:gd name="connsiteY69" fmla="*/ 6722 h 10000"/>
                <a:gd name="connsiteX70" fmla="*/ 5730 w 10000"/>
                <a:gd name="connsiteY70" fmla="*/ 7010 h 10000"/>
                <a:gd name="connsiteX71" fmla="*/ 5838 w 10000"/>
                <a:gd name="connsiteY71" fmla="*/ 6986 h 10000"/>
                <a:gd name="connsiteX72" fmla="*/ 6108 w 10000"/>
                <a:gd name="connsiteY72" fmla="*/ 6986 h 10000"/>
                <a:gd name="connsiteX73" fmla="*/ 6081 w 10000"/>
                <a:gd name="connsiteY73" fmla="*/ 7081 h 10000"/>
                <a:gd name="connsiteX74" fmla="*/ 6027 w 10000"/>
                <a:gd name="connsiteY74" fmla="*/ 7225 h 10000"/>
                <a:gd name="connsiteX75" fmla="*/ 5783 w 10000"/>
                <a:gd name="connsiteY75" fmla="*/ 7033 h 10000"/>
                <a:gd name="connsiteX76" fmla="*/ 6027 w 10000"/>
                <a:gd name="connsiteY76" fmla="*/ 7608 h 10000"/>
                <a:gd name="connsiteX77" fmla="*/ 6108 w 10000"/>
                <a:gd name="connsiteY77" fmla="*/ 7823 h 10000"/>
                <a:gd name="connsiteX78" fmla="*/ 6135 w 10000"/>
                <a:gd name="connsiteY78" fmla="*/ 8038 h 10000"/>
                <a:gd name="connsiteX79" fmla="*/ 6513 w 10000"/>
                <a:gd name="connsiteY79" fmla="*/ 7895 h 10000"/>
                <a:gd name="connsiteX80" fmla="*/ 6810 w 10000"/>
                <a:gd name="connsiteY80" fmla="*/ 8158 h 10000"/>
                <a:gd name="connsiteX81" fmla="*/ 7216 w 10000"/>
                <a:gd name="connsiteY81" fmla="*/ 8660 h 10000"/>
                <a:gd name="connsiteX82" fmla="*/ 7216 w 10000"/>
                <a:gd name="connsiteY82" fmla="*/ 8325 h 10000"/>
                <a:gd name="connsiteX83" fmla="*/ 7000 w 10000"/>
                <a:gd name="connsiteY83" fmla="*/ 8206 h 10000"/>
                <a:gd name="connsiteX84" fmla="*/ 6703 w 10000"/>
                <a:gd name="connsiteY84" fmla="*/ 7871 h 10000"/>
                <a:gd name="connsiteX85" fmla="*/ 6568 w 10000"/>
                <a:gd name="connsiteY85" fmla="*/ 7656 h 10000"/>
                <a:gd name="connsiteX86" fmla="*/ 6378 w 10000"/>
                <a:gd name="connsiteY86" fmla="*/ 7368 h 10000"/>
                <a:gd name="connsiteX87" fmla="*/ 6783 w 10000"/>
                <a:gd name="connsiteY87" fmla="*/ 7727 h 10000"/>
                <a:gd name="connsiteX88" fmla="*/ 7027 w 10000"/>
                <a:gd name="connsiteY88" fmla="*/ 7919 h 10000"/>
                <a:gd name="connsiteX89" fmla="*/ 7216 w 10000"/>
                <a:gd name="connsiteY89" fmla="*/ 7895 h 10000"/>
                <a:gd name="connsiteX90" fmla="*/ 7378 w 10000"/>
                <a:gd name="connsiteY90" fmla="*/ 8110 h 10000"/>
                <a:gd name="connsiteX91" fmla="*/ 7351 w 10000"/>
                <a:gd name="connsiteY91" fmla="*/ 7823 h 10000"/>
                <a:gd name="connsiteX92" fmla="*/ 7243 w 10000"/>
                <a:gd name="connsiteY92" fmla="*/ 7608 h 10000"/>
                <a:gd name="connsiteX93" fmla="*/ 7621 w 10000"/>
                <a:gd name="connsiteY93" fmla="*/ 7512 h 10000"/>
                <a:gd name="connsiteX94" fmla="*/ 7621 w 10000"/>
                <a:gd name="connsiteY94" fmla="*/ 7512 h 10000"/>
                <a:gd name="connsiteX95" fmla="*/ 7513 w 10000"/>
                <a:gd name="connsiteY95" fmla="*/ 7201 h 10000"/>
                <a:gd name="connsiteX96" fmla="*/ 7730 w 10000"/>
                <a:gd name="connsiteY96" fmla="*/ 6842 h 10000"/>
                <a:gd name="connsiteX97" fmla="*/ 7486 w 10000"/>
                <a:gd name="connsiteY97" fmla="*/ 6627 h 10000"/>
                <a:gd name="connsiteX98" fmla="*/ 7243 w 10000"/>
                <a:gd name="connsiteY98" fmla="*/ 6531 h 10000"/>
                <a:gd name="connsiteX99" fmla="*/ 7162 w 10000"/>
                <a:gd name="connsiteY99" fmla="*/ 6292 h 10000"/>
                <a:gd name="connsiteX100" fmla="*/ 7432 w 10000"/>
                <a:gd name="connsiteY100" fmla="*/ 6459 h 10000"/>
                <a:gd name="connsiteX101" fmla="*/ 7648 w 10000"/>
                <a:gd name="connsiteY101" fmla="*/ 6603 h 10000"/>
                <a:gd name="connsiteX102" fmla="*/ 7973 w 10000"/>
                <a:gd name="connsiteY102" fmla="*/ 6770 h 10000"/>
                <a:gd name="connsiteX103" fmla="*/ 7918 w 10000"/>
                <a:gd name="connsiteY103" fmla="*/ 6866 h 10000"/>
                <a:gd name="connsiteX104" fmla="*/ 7946 w 10000"/>
                <a:gd name="connsiteY104" fmla="*/ 7081 h 10000"/>
                <a:gd name="connsiteX105" fmla="*/ 7810 w 10000"/>
                <a:gd name="connsiteY105" fmla="*/ 7201 h 10000"/>
                <a:gd name="connsiteX106" fmla="*/ 7810 w 10000"/>
                <a:gd name="connsiteY106" fmla="*/ 7344 h 10000"/>
                <a:gd name="connsiteX107" fmla="*/ 7865 w 10000"/>
                <a:gd name="connsiteY107" fmla="*/ 7488 h 10000"/>
                <a:gd name="connsiteX108" fmla="*/ 8026 w 10000"/>
                <a:gd name="connsiteY108" fmla="*/ 7416 h 10000"/>
                <a:gd name="connsiteX109" fmla="*/ 8135 w 10000"/>
                <a:gd name="connsiteY109" fmla="*/ 7297 h 10000"/>
                <a:gd name="connsiteX110" fmla="*/ 7783 w 10000"/>
                <a:gd name="connsiteY110" fmla="*/ 7679 h 10000"/>
                <a:gd name="connsiteX111" fmla="*/ 7865 w 10000"/>
                <a:gd name="connsiteY111" fmla="*/ 7847 h 10000"/>
                <a:gd name="connsiteX112" fmla="*/ 7838 w 10000"/>
                <a:gd name="connsiteY112" fmla="*/ 7967 h 10000"/>
                <a:gd name="connsiteX113" fmla="*/ 7946 w 10000"/>
                <a:gd name="connsiteY113" fmla="*/ 8110 h 10000"/>
                <a:gd name="connsiteX114" fmla="*/ 8026 w 10000"/>
                <a:gd name="connsiteY114" fmla="*/ 8325 h 10000"/>
                <a:gd name="connsiteX115" fmla="*/ 8243 w 10000"/>
                <a:gd name="connsiteY115" fmla="*/ 8589 h 10000"/>
                <a:gd name="connsiteX116" fmla="*/ 8297 w 10000"/>
                <a:gd name="connsiteY116" fmla="*/ 8158 h 10000"/>
                <a:gd name="connsiteX117" fmla="*/ 8324 w 10000"/>
                <a:gd name="connsiteY117" fmla="*/ 8158 h 10000"/>
                <a:gd name="connsiteX118" fmla="*/ 8378 w 10000"/>
                <a:gd name="connsiteY118" fmla="*/ 8349 h 10000"/>
                <a:gd name="connsiteX119" fmla="*/ 8568 w 10000"/>
                <a:gd name="connsiteY119" fmla="*/ 8325 h 10000"/>
                <a:gd name="connsiteX120" fmla="*/ 8540 w 10000"/>
                <a:gd name="connsiteY120" fmla="*/ 8636 h 10000"/>
                <a:gd name="connsiteX121" fmla="*/ 8730 w 10000"/>
                <a:gd name="connsiteY121" fmla="*/ 8852 h 10000"/>
                <a:gd name="connsiteX122" fmla="*/ 9117 w 10000"/>
                <a:gd name="connsiteY122" fmla="*/ 9440 h 10000"/>
                <a:gd name="connsiteX123" fmla="*/ 9540 w 10000"/>
                <a:gd name="connsiteY123" fmla="*/ 9665 h 10000"/>
                <a:gd name="connsiteX124" fmla="*/ 9838 w 10000"/>
                <a:gd name="connsiteY124" fmla="*/ 9809 h 10000"/>
                <a:gd name="connsiteX125" fmla="*/ 10000 w 10000"/>
                <a:gd name="connsiteY125" fmla="*/ 10000 h 10000"/>
                <a:gd name="connsiteX126" fmla="*/ 9973 w 10000"/>
                <a:gd name="connsiteY126" fmla="*/ 9761 h 10000"/>
                <a:gd name="connsiteX127" fmla="*/ 9838 w 10000"/>
                <a:gd name="connsiteY127" fmla="*/ 9402 h 10000"/>
                <a:gd name="connsiteX128" fmla="*/ 9729 w 10000"/>
                <a:gd name="connsiteY128" fmla="*/ 8612 h 10000"/>
                <a:gd name="connsiteX129" fmla="*/ 9540 w 10000"/>
                <a:gd name="connsiteY129" fmla="*/ 8325 h 10000"/>
                <a:gd name="connsiteX130" fmla="*/ 9324 w 10000"/>
                <a:gd name="connsiteY130" fmla="*/ 8397 h 10000"/>
                <a:gd name="connsiteX131" fmla="*/ 9459 w 10000"/>
                <a:gd name="connsiteY131" fmla="*/ 7990 h 10000"/>
                <a:gd name="connsiteX132" fmla="*/ 9594 w 10000"/>
                <a:gd name="connsiteY132" fmla="*/ 8278 h 10000"/>
                <a:gd name="connsiteX133" fmla="*/ 9675 w 10000"/>
                <a:gd name="connsiteY133" fmla="*/ 8230 h 10000"/>
                <a:gd name="connsiteX134" fmla="*/ 9918 w 10000"/>
                <a:gd name="connsiteY134" fmla="*/ 8014 h 10000"/>
                <a:gd name="connsiteX135" fmla="*/ 9865 w 10000"/>
                <a:gd name="connsiteY135" fmla="*/ 7656 h 10000"/>
                <a:gd name="connsiteX136" fmla="*/ 9405 w 10000"/>
                <a:gd name="connsiteY136" fmla="*/ 7129 h 10000"/>
                <a:gd name="connsiteX137" fmla="*/ 9081 w 10000"/>
                <a:gd name="connsiteY137" fmla="*/ 6579 h 10000"/>
                <a:gd name="connsiteX138" fmla="*/ 8703 w 10000"/>
                <a:gd name="connsiteY138" fmla="*/ 6029 h 10000"/>
                <a:gd name="connsiteX139" fmla="*/ 8594 w 10000"/>
                <a:gd name="connsiteY139" fmla="*/ 5550 h 10000"/>
                <a:gd name="connsiteX140" fmla="*/ 8675 w 10000"/>
                <a:gd name="connsiteY140" fmla="*/ 5000 h 10000"/>
                <a:gd name="connsiteX141" fmla="*/ 9053 w 10000"/>
                <a:gd name="connsiteY141" fmla="*/ 4593 h 10000"/>
                <a:gd name="connsiteX142" fmla="*/ 8513 w 10000"/>
                <a:gd name="connsiteY142" fmla="*/ 4402 h 10000"/>
                <a:gd name="connsiteX143" fmla="*/ 8270 w 10000"/>
                <a:gd name="connsiteY143" fmla="*/ 4498 h 10000"/>
                <a:gd name="connsiteX144" fmla="*/ 8108 w 10000"/>
                <a:gd name="connsiteY144" fmla="*/ 4545 h 10000"/>
                <a:gd name="connsiteX145" fmla="*/ 7865 w 10000"/>
                <a:gd name="connsiteY145" fmla="*/ 4785 h 10000"/>
                <a:gd name="connsiteX146" fmla="*/ 7053 w 10000"/>
                <a:gd name="connsiteY146" fmla="*/ 4306 h 10000"/>
                <a:gd name="connsiteX147" fmla="*/ 7108 w 10000"/>
                <a:gd name="connsiteY147" fmla="*/ 4139 h 10000"/>
                <a:gd name="connsiteX148" fmla="*/ 7108 w 10000"/>
                <a:gd name="connsiteY148" fmla="*/ 4115 h 10000"/>
                <a:gd name="connsiteX149" fmla="*/ 6838 w 10000"/>
                <a:gd name="connsiteY149" fmla="*/ 4139 h 10000"/>
                <a:gd name="connsiteX150" fmla="*/ 6891 w 10000"/>
                <a:gd name="connsiteY150" fmla="*/ 3900 h 10000"/>
                <a:gd name="connsiteX151" fmla="*/ 6810 w 10000"/>
                <a:gd name="connsiteY151" fmla="*/ 3780 h 10000"/>
                <a:gd name="connsiteX152" fmla="*/ 6648 w 10000"/>
                <a:gd name="connsiteY152" fmla="*/ 3900 h 10000"/>
                <a:gd name="connsiteX153" fmla="*/ 6621 w 10000"/>
                <a:gd name="connsiteY153" fmla="*/ 3900 h 10000"/>
                <a:gd name="connsiteX154" fmla="*/ 6756 w 10000"/>
                <a:gd name="connsiteY154" fmla="*/ 3684 h 10000"/>
                <a:gd name="connsiteX155" fmla="*/ 6648 w 10000"/>
                <a:gd name="connsiteY155" fmla="*/ 3349 h 10000"/>
                <a:gd name="connsiteX156" fmla="*/ 6432 w 10000"/>
                <a:gd name="connsiteY156" fmla="*/ 3278 h 10000"/>
                <a:gd name="connsiteX157" fmla="*/ 6243 w 10000"/>
                <a:gd name="connsiteY157" fmla="*/ 3086 h 10000"/>
                <a:gd name="connsiteX158" fmla="*/ 6108 w 10000"/>
                <a:gd name="connsiteY158" fmla="*/ 2990 h 10000"/>
                <a:gd name="connsiteX159" fmla="*/ 5810 w 10000"/>
                <a:gd name="connsiteY159" fmla="*/ 2823 h 10000"/>
                <a:gd name="connsiteX160" fmla="*/ 5595 w 10000"/>
                <a:gd name="connsiteY160" fmla="*/ 2751 h 10000"/>
                <a:gd name="connsiteX161" fmla="*/ 5081 w 10000"/>
                <a:gd name="connsiteY161" fmla="*/ 2560 h 10000"/>
                <a:gd name="connsiteX162" fmla="*/ 4621 w 10000"/>
                <a:gd name="connsiteY162" fmla="*/ 2177 h 10000"/>
                <a:gd name="connsiteX163" fmla="*/ 4486 w 10000"/>
                <a:gd name="connsiteY163" fmla="*/ 2033 h 10000"/>
                <a:gd name="connsiteX164" fmla="*/ 4000 w 10000"/>
                <a:gd name="connsiteY164" fmla="*/ 1579 h 10000"/>
                <a:gd name="connsiteX165" fmla="*/ 3918 w 10000"/>
                <a:gd name="connsiteY165" fmla="*/ 1483 h 10000"/>
                <a:gd name="connsiteX166" fmla="*/ 3757 w 10000"/>
                <a:gd name="connsiteY166" fmla="*/ 1316 h 10000"/>
                <a:gd name="connsiteX167" fmla="*/ 3621 w 10000"/>
                <a:gd name="connsiteY167" fmla="*/ 1172 h 10000"/>
                <a:gd name="connsiteX168" fmla="*/ 3757 w 10000"/>
                <a:gd name="connsiteY168" fmla="*/ 1124 h 10000"/>
                <a:gd name="connsiteX169" fmla="*/ 3595 w 10000"/>
                <a:gd name="connsiteY169" fmla="*/ 837 h 10000"/>
                <a:gd name="connsiteX170" fmla="*/ 3270 w 10000"/>
                <a:gd name="connsiteY170" fmla="*/ 837 h 10000"/>
                <a:gd name="connsiteX171" fmla="*/ 3297 w 10000"/>
                <a:gd name="connsiteY171" fmla="*/ 574 h 10000"/>
                <a:gd name="connsiteX172" fmla="*/ 3190 w 10000"/>
                <a:gd name="connsiteY172" fmla="*/ 52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0000" h="10000">
                  <a:moveTo>
                    <a:pt x="3190" y="526"/>
                  </a:moveTo>
                  <a:lnTo>
                    <a:pt x="2648" y="0"/>
                  </a:lnTo>
                  <a:lnTo>
                    <a:pt x="1783" y="0"/>
                  </a:lnTo>
                  <a:cubicBezTo>
                    <a:pt x="1757" y="48"/>
                    <a:pt x="1757" y="96"/>
                    <a:pt x="1730" y="120"/>
                  </a:cubicBezTo>
                  <a:lnTo>
                    <a:pt x="757" y="1818"/>
                  </a:lnTo>
                  <a:lnTo>
                    <a:pt x="0" y="2823"/>
                  </a:lnTo>
                  <a:lnTo>
                    <a:pt x="0" y="2823"/>
                  </a:lnTo>
                  <a:lnTo>
                    <a:pt x="81" y="2895"/>
                  </a:lnTo>
                  <a:cubicBezTo>
                    <a:pt x="243" y="3014"/>
                    <a:pt x="568" y="3134"/>
                    <a:pt x="540" y="3349"/>
                  </a:cubicBezTo>
                  <a:cubicBezTo>
                    <a:pt x="540" y="3397"/>
                    <a:pt x="487" y="3469"/>
                    <a:pt x="513" y="3541"/>
                  </a:cubicBezTo>
                  <a:cubicBezTo>
                    <a:pt x="540" y="3565"/>
                    <a:pt x="648" y="3445"/>
                    <a:pt x="675" y="3421"/>
                  </a:cubicBezTo>
                  <a:cubicBezTo>
                    <a:pt x="757" y="3373"/>
                    <a:pt x="1000" y="3373"/>
                    <a:pt x="1081" y="3397"/>
                  </a:cubicBezTo>
                  <a:cubicBezTo>
                    <a:pt x="1190" y="3421"/>
                    <a:pt x="892" y="3517"/>
                    <a:pt x="865" y="3517"/>
                  </a:cubicBezTo>
                  <a:cubicBezTo>
                    <a:pt x="703" y="3589"/>
                    <a:pt x="648" y="3708"/>
                    <a:pt x="513" y="3780"/>
                  </a:cubicBezTo>
                  <a:cubicBezTo>
                    <a:pt x="378" y="3852"/>
                    <a:pt x="460" y="3804"/>
                    <a:pt x="540" y="3876"/>
                  </a:cubicBezTo>
                  <a:cubicBezTo>
                    <a:pt x="622" y="3971"/>
                    <a:pt x="595" y="4043"/>
                    <a:pt x="622" y="4139"/>
                  </a:cubicBezTo>
                  <a:cubicBezTo>
                    <a:pt x="675" y="4211"/>
                    <a:pt x="730" y="4282"/>
                    <a:pt x="757" y="4354"/>
                  </a:cubicBezTo>
                  <a:cubicBezTo>
                    <a:pt x="810" y="4426"/>
                    <a:pt x="730" y="4450"/>
                    <a:pt x="730" y="4522"/>
                  </a:cubicBezTo>
                  <a:cubicBezTo>
                    <a:pt x="703" y="4569"/>
                    <a:pt x="810" y="4569"/>
                    <a:pt x="838" y="4593"/>
                  </a:cubicBezTo>
                  <a:cubicBezTo>
                    <a:pt x="892" y="4641"/>
                    <a:pt x="919" y="4785"/>
                    <a:pt x="946" y="4856"/>
                  </a:cubicBezTo>
                  <a:cubicBezTo>
                    <a:pt x="946" y="4904"/>
                    <a:pt x="1054" y="4904"/>
                    <a:pt x="1108" y="4976"/>
                  </a:cubicBezTo>
                  <a:cubicBezTo>
                    <a:pt x="1162" y="5072"/>
                    <a:pt x="1027" y="5239"/>
                    <a:pt x="1054" y="5263"/>
                  </a:cubicBezTo>
                  <a:cubicBezTo>
                    <a:pt x="1135" y="5335"/>
                    <a:pt x="1108" y="5526"/>
                    <a:pt x="1108" y="5646"/>
                  </a:cubicBezTo>
                  <a:cubicBezTo>
                    <a:pt x="1297" y="5646"/>
                    <a:pt x="1378" y="5598"/>
                    <a:pt x="1487" y="5694"/>
                  </a:cubicBezTo>
                  <a:cubicBezTo>
                    <a:pt x="1568" y="5766"/>
                    <a:pt x="1757" y="5909"/>
                    <a:pt x="1595" y="6005"/>
                  </a:cubicBezTo>
                  <a:cubicBezTo>
                    <a:pt x="1726" y="6049"/>
                    <a:pt x="2126" y="6009"/>
                    <a:pt x="2270" y="5957"/>
                  </a:cubicBezTo>
                  <a:cubicBezTo>
                    <a:pt x="2351" y="5885"/>
                    <a:pt x="2405" y="5789"/>
                    <a:pt x="2460" y="5694"/>
                  </a:cubicBezTo>
                  <a:cubicBezTo>
                    <a:pt x="2513" y="5598"/>
                    <a:pt x="2432" y="5574"/>
                    <a:pt x="2432" y="5478"/>
                  </a:cubicBezTo>
                  <a:cubicBezTo>
                    <a:pt x="2513" y="5478"/>
                    <a:pt x="2622" y="5694"/>
                    <a:pt x="2703" y="5478"/>
                  </a:cubicBezTo>
                  <a:cubicBezTo>
                    <a:pt x="2730" y="5422"/>
                    <a:pt x="2756" y="5367"/>
                    <a:pt x="2783" y="5311"/>
                  </a:cubicBezTo>
                  <a:cubicBezTo>
                    <a:pt x="2810" y="5239"/>
                    <a:pt x="2730" y="5239"/>
                    <a:pt x="2703" y="5191"/>
                  </a:cubicBezTo>
                  <a:cubicBezTo>
                    <a:pt x="2648" y="5144"/>
                    <a:pt x="2730" y="4976"/>
                    <a:pt x="2703" y="4904"/>
                  </a:cubicBezTo>
                  <a:cubicBezTo>
                    <a:pt x="2675" y="4809"/>
                    <a:pt x="2540" y="4809"/>
                    <a:pt x="2513" y="4737"/>
                  </a:cubicBezTo>
                  <a:cubicBezTo>
                    <a:pt x="2675" y="4689"/>
                    <a:pt x="2540" y="4450"/>
                    <a:pt x="2595" y="4330"/>
                  </a:cubicBezTo>
                  <a:cubicBezTo>
                    <a:pt x="2622" y="4330"/>
                    <a:pt x="2730" y="4569"/>
                    <a:pt x="2730" y="4593"/>
                  </a:cubicBezTo>
                  <a:cubicBezTo>
                    <a:pt x="2730" y="4737"/>
                    <a:pt x="2783" y="4689"/>
                    <a:pt x="2892" y="4713"/>
                  </a:cubicBezTo>
                  <a:cubicBezTo>
                    <a:pt x="2946" y="4737"/>
                    <a:pt x="2973" y="4833"/>
                    <a:pt x="2973" y="4880"/>
                  </a:cubicBezTo>
                  <a:cubicBezTo>
                    <a:pt x="2973" y="4904"/>
                    <a:pt x="2783" y="4952"/>
                    <a:pt x="2865" y="5024"/>
                  </a:cubicBezTo>
                  <a:cubicBezTo>
                    <a:pt x="2918" y="5072"/>
                    <a:pt x="2892" y="5072"/>
                    <a:pt x="2892" y="5144"/>
                  </a:cubicBezTo>
                  <a:cubicBezTo>
                    <a:pt x="2865" y="5263"/>
                    <a:pt x="3027" y="5239"/>
                    <a:pt x="2946" y="5431"/>
                  </a:cubicBezTo>
                  <a:cubicBezTo>
                    <a:pt x="2946" y="5478"/>
                    <a:pt x="2973" y="5526"/>
                    <a:pt x="2973" y="5574"/>
                  </a:cubicBezTo>
                  <a:cubicBezTo>
                    <a:pt x="2946" y="5622"/>
                    <a:pt x="2757" y="5742"/>
                    <a:pt x="2730" y="5789"/>
                  </a:cubicBezTo>
                  <a:cubicBezTo>
                    <a:pt x="2648" y="5885"/>
                    <a:pt x="2595" y="5837"/>
                    <a:pt x="2675" y="5957"/>
                  </a:cubicBezTo>
                  <a:cubicBezTo>
                    <a:pt x="2703" y="5981"/>
                    <a:pt x="2973" y="5957"/>
                    <a:pt x="3000" y="5933"/>
                  </a:cubicBezTo>
                  <a:cubicBezTo>
                    <a:pt x="3053" y="5885"/>
                    <a:pt x="3108" y="5526"/>
                    <a:pt x="3135" y="5431"/>
                  </a:cubicBezTo>
                  <a:cubicBezTo>
                    <a:pt x="3162" y="5383"/>
                    <a:pt x="3378" y="5431"/>
                    <a:pt x="3432" y="5431"/>
                  </a:cubicBezTo>
                  <a:cubicBezTo>
                    <a:pt x="3730" y="5431"/>
                    <a:pt x="3783" y="5287"/>
                    <a:pt x="4027" y="5239"/>
                  </a:cubicBezTo>
                  <a:cubicBezTo>
                    <a:pt x="4243" y="5191"/>
                    <a:pt x="4243" y="5000"/>
                    <a:pt x="4270" y="4856"/>
                  </a:cubicBezTo>
                  <a:lnTo>
                    <a:pt x="4297" y="4856"/>
                  </a:lnTo>
                  <a:lnTo>
                    <a:pt x="4297" y="4880"/>
                  </a:lnTo>
                  <a:cubicBezTo>
                    <a:pt x="4325" y="4928"/>
                    <a:pt x="4351" y="4928"/>
                    <a:pt x="4351" y="4952"/>
                  </a:cubicBezTo>
                  <a:cubicBezTo>
                    <a:pt x="4351" y="4976"/>
                    <a:pt x="4378" y="4976"/>
                    <a:pt x="4378" y="5000"/>
                  </a:cubicBezTo>
                  <a:lnTo>
                    <a:pt x="4378" y="5024"/>
                  </a:lnTo>
                  <a:lnTo>
                    <a:pt x="4378" y="5048"/>
                  </a:lnTo>
                  <a:cubicBezTo>
                    <a:pt x="4351" y="5072"/>
                    <a:pt x="4325" y="5120"/>
                    <a:pt x="4297" y="5167"/>
                  </a:cubicBezTo>
                  <a:lnTo>
                    <a:pt x="4297" y="5239"/>
                  </a:lnTo>
                  <a:lnTo>
                    <a:pt x="4297" y="5287"/>
                  </a:lnTo>
                  <a:lnTo>
                    <a:pt x="4297" y="5311"/>
                  </a:lnTo>
                  <a:lnTo>
                    <a:pt x="4270" y="5335"/>
                  </a:lnTo>
                  <a:lnTo>
                    <a:pt x="4243" y="5335"/>
                  </a:lnTo>
                  <a:cubicBezTo>
                    <a:pt x="4189" y="5359"/>
                    <a:pt x="4162" y="5335"/>
                    <a:pt x="4108" y="5359"/>
                  </a:cubicBezTo>
                  <a:cubicBezTo>
                    <a:pt x="4081" y="5359"/>
                    <a:pt x="4000" y="5455"/>
                    <a:pt x="4000" y="5478"/>
                  </a:cubicBezTo>
                  <a:cubicBezTo>
                    <a:pt x="4000" y="5598"/>
                    <a:pt x="3865" y="5670"/>
                    <a:pt x="3730" y="5694"/>
                  </a:cubicBezTo>
                  <a:cubicBezTo>
                    <a:pt x="3648" y="5718"/>
                    <a:pt x="3460" y="5598"/>
                    <a:pt x="3432" y="5718"/>
                  </a:cubicBezTo>
                  <a:cubicBezTo>
                    <a:pt x="3378" y="5718"/>
                    <a:pt x="3325" y="5789"/>
                    <a:pt x="3270" y="5813"/>
                  </a:cubicBezTo>
                  <a:cubicBezTo>
                    <a:pt x="3270" y="5957"/>
                    <a:pt x="3297" y="5957"/>
                    <a:pt x="3460" y="5957"/>
                  </a:cubicBezTo>
                  <a:cubicBezTo>
                    <a:pt x="3595" y="5957"/>
                    <a:pt x="3703" y="5957"/>
                    <a:pt x="3810" y="6029"/>
                  </a:cubicBezTo>
                  <a:cubicBezTo>
                    <a:pt x="3946" y="6172"/>
                    <a:pt x="4031" y="6041"/>
                    <a:pt x="4216" y="6124"/>
                  </a:cubicBezTo>
                  <a:cubicBezTo>
                    <a:pt x="4401" y="6207"/>
                    <a:pt x="4708" y="6426"/>
                    <a:pt x="4920" y="6526"/>
                  </a:cubicBezTo>
                  <a:cubicBezTo>
                    <a:pt x="5132" y="6626"/>
                    <a:pt x="5279" y="6588"/>
                    <a:pt x="5486" y="6722"/>
                  </a:cubicBezTo>
                  <a:lnTo>
                    <a:pt x="5730" y="7010"/>
                  </a:lnTo>
                  <a:cubicBezTo>
                    <a:pt x="5730" y="7010"/>
                    <a:pt x="5810" y="6986"/>
                    <a:pt x="5838" y="6986"/>
                  </a:cubicBezTo>
                  <a:cubicBezTo>
                    <a:pt x="5918" y="7010"/>
                    <a:pt x="6000" y="7033"/>
                    <a:pt x="6108" y="6986"/>
                  </a:cubicBezTo>
                  <a:cubicBezTo>
                    <a:pt x="6216" y="6962"/>
                    <a:pt x="6108" y="7033"/>
                    <a:pt x="6081" y="7081"/>
                  </a:cubicBezTo>
                  <a:cubicBezTo>
                    <a:pt x="6081" y="7129"/>
                    <a:pt x="6108" y="7321"/>
                    <a:pt x="6027" y="7225"/>
                  </a:cubicBezTo>
                  <a:cubicBezTo>
                    <a:pt x="6000" y="7201"/>
                    <a:pt x="5810" y="7057"/>
                    <a:pt x="5783" y="7033"/>
                  </a:cubicBezTo>
                  <a:cubicBezTo>
                    <a:pt x="5783" y="7153"/>
                    <a:pt x="5973" y="7488"/>
                    <a:pt x="6027" y="7608"/>
                  </a:cubicBezTo>
                  <a:cubicBezTo>
                    <a:pt x="6054" y="7680"/>
                    <a:pt x="6081" y="7751"/>
                    <a:pt x="6108" y="7823"/>
                  </a:cubicBezTo>
                  <a:cubicBezTo>
                    <a:pt x="6162" y="7895"/>
                    <a:pt x="6108" y="7967"/>
                    <a:pt x="6135" y="8038"/>
                  </a:cubicBezTo>
                  <a:cubicBezTo>
                    <a:pt x="6216" y="8038"/>
                    <a:pt x="6297" y="7799"/>
                    <a:pt x="6513" y="7895"/>
                  </a:cubicBezTo>
                  <a:cubicBezTo>
                    <a:pt x="6621" y="7943"/>
                    <a:pt x="6756" y="8038"/>
                    <a:pt x="6810" y="8158"/>
                  </a:cubicBezTo>
                  <a:cubicBezTo>
                    <a:pt x="6946" y="8254"/>
                    <a:pt x="7189" y="8517"/>
                    <a:pt x="7216" y="8660"/>
                  </a:cubicBezTo>
                  <a:cubicBezTo>
                    <a:pt x="7378" y="8612"/>
                    <a:pt x="7324" y="8373"/>
                    <a:pt x="7216" y="8325"/>
                  </a:cubicBezTo>
                  <a:cubicBezTo>
                    <a:pt x="7162" y="8278"/>
                    <a:pt x="7081" y="8254"/>
                    <a:pt x="7000" y="8206"/>
                  </a:cubicBezTo>
                  <a:cubicBezTo>
                    <a:pt x="6865" y="8134"/>
                    <a:pt x="6810" y="7990"/>
                    <a:pt x="6703" y="7871"/>
                  </a:cubicBezTo>
                  <a:cubicBezTo>
                    <a:pt x="6648" y="7799"/>
                    <a:pt x="6621" y="7703"/>
                    <a:pt x="6568" y="7656"/>
                  </a:cubicBezTo>
                  <a:cubicBezTo>
                    <a:pt x="6486" y="7584"/>
                    <a:pt x="6378" y="7464"/>
                    <a:pt x="6378" y="7368"/>
                  </a:cubicBezTo>
                  <a:cubicBezTo>
                    <a:pt x="6432" y="7368"/>
                    <a:pt x="6783" y="7656"/>
                    <a:pt x="6783" y="7727"/>
                  </a:cubicBezTo>
                  <a:cubicBezTo>
                    <a:pt x="6838" y="7895"/>
                    <a:pt x="6865" y="7823"/>
                    <a:pt x="7027" y="7919"/>
                  </a:cubicBezTo>
                  <a:cubicBezTo>
                    <a:pt x="7162" y="8014"/>
                    <a:pt x="7135" y="7895"/>
                    <a:pt x="7216" y="7895"/>
                  </a:cubicBezTo>
                  <a:cubicBezTo>
                    <a:pt x="7270" y="7919"/>
                    <a:pt x="7378" y="8206"/>
                    <a:pt x="7378" y="8110"/>
                  </a:cubicBezTo>
                  <a:cubicBezTo>
                    <a:pt x="7405" y="7990"/>
                    <a:pt x="7405" y="7919"/>
                    <a:pt x="7351" y="7823"/>
                  </a:cubicBezTo>
                  <a:cubicBezTo>
                    <a:pt x="7324" y="7751"/>
                    <a:pt x="7243" y="7679"/>
                    <a:pt x="7243" y="7608"/>
                  </a:cubicBezTo>
                  <a:cubicBezTo>
                    <a:pt x="7432" y="7608"/>
                    <a:pt x="7459" y="7584"/>
                    <a:pt x="7621" y="7512"/>
                  </a:cubicBezTo>
                  <a:lnTo>
                    <a:pt x="7621" y="7512"/>
                  </a:lnTo>
                  <a:cubicBezTo>
                    <a:pt x="7568" y="7488"/>
                    <a:pt x="7378" y="7225"/>
                    <a:pt x="7513" y="7201"/>
                  </a:cubicBezTo>
                  <a:cubicBezTo>
                    <a:pt x="7595" y="7177"/>
                    <a:pt x="7810" y="6842"/>
                    <a:pt x="7730" y="6842"/>
                  </a:cubicBezTo>
                  <a:cubicBezTo>
                    <a:pt x="7351" y="6842"/>
                    <a:pt x="7648" y="6699"/>
                    <a:pt x="7486" y="6627"/>
                  </a:cubicBezTo>
                  <a:cubicBezTo>
                    <a:pt x="7405" y="6603"/>
                    <a:pt x="7270" y="6579"/>
                    <a:pt x="7243" y="6531"/>
                  </a:cubicBezTo>
                  <a:cubicBezTo>
                    <a:pt x="7216" y="6483"/>
                    <a:pt x="7162" y="6340"/>
                    <a:pt x="7162" y="6292"/>
                  </a:cubicBezTo>
                  <a:cubicBezTo>
                    <a:pt x="7243" y="6340"/>
                    <a:pt x="7297" y="6435"/>
                    <a:pt x="7432" y="6459"/>
                  </a:cubicBezTo>
                  <a:cubicBezTo>
                    <a:pt x="7486" y="6483"/>
                    <a:pt x="7621" y="6531"/>
                    <a:pt x="7648" y="6603"/>
                  </a:cubicBezTo>
                  <a:cubicBezTo>
                    <a:pt x="7703" y="6794"/>
                    <a:pt x="7891" y="6603"/>
                    <a:pt x="7973" y="6770"/>
                  </a:cubicBezTo>
                  <a:cubicBezTo>
                    <a:pt x="8000" y="6818"/>
                    <a:pt x="7973" y="6842"/>
                    <a:pt x="7918" y="6866"/>
                  </a:cubicBezTo>
                  <a:cubicBezTo>
                    <a:pt x="7838" y="6890"/>
                    <a:pt x="7946" y="6986"/>
                    <a:pt x="7946" y="7081"/>
                  </a:cubicBezTo>
                  <a:cubicBezTo>
                    <a:pt x="7946" y="7153"/>
                    <a:pt x="7865" y="7153"/>
                    <a:pt x="7810" y="7201"/>
                  </a:cubicBezTo>
                  <a:cubicBezTo>
                    <a:pt x="7783" y="7225"/>
                    <a:pt x="7810" y="7297"/>
                    <a:pt x="7810" y="7344"/>
                  </a:cubicBezTo>
                  <a:cubicBezTo>
                    <a:pt x="7838" y="7392"/>
                    <a:pt x="7810" y="7536"/>
                    <a:pt x="7865" y="7488"/>
                  </a:cubicBezTo>
                  <a:cubicBezTo>
                    <a:pt x="7918" y="7464"/>
                    <a:pt x="8000" y="7440"/>
                    <a:pt x="8026" y="7416"/>
                  </a:cubicBezTo>
                  <a:cubicBezTo>
                    <a:pt x="8053" y="7392"/>
                    <a:pt x="8108" y="7297"/>
                    <a:pt x="8135" y="7297"/>
                  </a:cubicBezTo>
                  <a:cubicBezTo>
                    <a:pt x="8135" y="7560"/>
                    <a:pt x="7918" y="7536"/>
                    <a:pt x="7783" y="7679"/>
                  </a:cubicBezTo>
                  <a:cubicBezTo>
                    <a:pt x="7756" y="7703"/>
                    <a:pt x="7865" y="7799"/>
                    <a:pt x="7865" y="7847"/>
                  </a:cubicBezTo>
                  <a:cubicBezTo>
                    <a:pt x="7865" y="7895"/>
                    <a:pt x="7838" y="7919"/>
                    <a:pt x="7838" y="7967"/>
                  </a:cubicBezTo>
                  <a:cubicBezTo>
                    <a:pt x="7865" y="8014"/>
                    <a:pt x="7918" y="8062"/>
                    <a:pt x="7946" y="8110"/>
                  </a:cubicBezTo>
                  <a:cubicBezTo>
                    <a:pt x="7946" y="8086"/>
                    <a:pt x="7973" y="8278"/>
                    <a:pt x="8026" y="8325"/>
                  </a:cubicBezTo>
                  <a:cubicBezTo>
                    <a:pt x="8053" y="8373"/>
                    <a:pt x="8243" y="8612"/>
                    <a:pt x="8243" y="8589"/>
                  </a:cubicBezTo>
                  <a:cubicBezTo>
                    <a:pt x="8351" y="8421"/>
                    <a:pt x="8243" y="8254"/>
                    <a:pt x="8297" y="8158"/>
                  </a:cubicBezTo>
                  <a:lnTo>
                    <a:pt x="8324" y="8158"/>
                  </a:lnTo>
                  <a:cubicBezTo>
                    <a:pt x="8324" y="8206"/>
                    <a:pt x="8378" y="8278"/>
                    <a:pt x="8378" y="8349"/>
                  </a:cubicBezTo>
                  <a:cubicBezTo>
                    <a:pt x="8432" y="8469"/>
                    <a:pt x="8513" y="8325"/>
                    <a:pt x="8568" y="8325"/>
                  </a:cubicBezTo>
                  <a:cubicBezTo>
                    <a:pt x="8568" y="8421"/>
                    <a:pt x="8216" y="8565"/>
                    <a:pt x="8540" y="8636"/>
                  </a:cubicBezTo>
                  <a:cubicBezTo>
                    <a:pt x="8783" y="8684"/>
                    <a:pt x="8648" y="8732"/>
                    <a:pt x="8730" y="8852"/>
                  </a:cubicBezTo>
                  <a:cubicBezTo>
                    <a:pt x="8783" y="8923"/>
                    <a:pt x="9062" y="9392"/>
                    <a:pt x="9117" y="9440"/>
                  </a:cubicBezTo>
                  <a:cubicBezTo>
                    <a:pt x="9305" y="9632"/>
                    <a:pt x="9108" y="9737"/>
                    <a:pt x="9540" y="9665"/>
                  </a:cubicBezTo>
                  <a:cubicBezTo>
                    <a:pt x="9648" y="9713"/>
                    <a:pt x="9756" y="9713"/>
                    <a:pt x="9838" y="9809"/>
                  </a:cubicBezTo>
                  <a:cubicBezTo>
                    <a:pt x="9865" y="9833"/>
                    <a:pt x="10000" y="9952"/>
                    <a:pt x="10000" y="10000"/>
                  </a:cubicBezTo>
                  <a:cubicBezTo>
                    <a:pt x="10000" y="10000"/>
                    <a:pt x="9973" y="9809"/>
                    <a:pt x="9973" y="9761"/>
                  </a:cubicBezTo>
                  <a:cubicBezTo>
                    <a:pt x="9891" y="9641"/>
                    <a:pt x="9838" y="9545"/>
                    <a:pt x="9838" y="9402"/>
                  </a:cubicBezTo>
                  <a:cubicBezTo>
                    <a:pt x="9783" y="9139"/>
                    <a:pt x="9838" y="8852"/>
                    <a:pt x="9729" y="8612"/>
                  </a:cubicBezTo>
                  <a:cubicBezTo>
                    <a:pt x="9703" y="8565"/>
                    <a:pt x="9568" y="8301"/>
                    <a:pt x="9540" y="8325"/>
                  </a:cubicBezTo>
                  <a:cubicBezTo>
                    <a:pt x="9459" y="8373"/>
                    <a:pt x="9270" y="8565"/>
                    <a:pt x="9324" y="8397"/>
                  </a:cubicBezTo>
                  <a:cubicBezTo>
                    <a:pt x="9378" y="8254"/>
                    <a:pt x="9378" y="8110"/>
                    <a:pt x="9459" y="7990"/>
                  </a:cubicBezTo>
                  <a:cubicBezTo>
                    <a:pt x="9486" y="7895"/>
                    <a:pt x="9594" y="8206"/>
                    <a:pt x="9594" y="8278"/>
                  </a:cubicBezTo>
                  <a:cubicBezTo>
                    <a:pt x="9621" y="8349"/>
                    <a:pt x="9648" y="8254"/>
                    <a:pt x="9675" y="8230"/>
                  </a:cubicBezTo>
                  <a:lnTo>
                    <a:pt x="9918" y="8014"/>
                  </a:lnTo>
                  <a:cubicBezTo>
                    <a:pt x="10081" y="7895"/>
                    <a:pt x="9946" y="7775"/>
                    <a:pt x="9865" y="7656"/>
                  </a:cubicBezTo>
                  <a:cubicBezTo>
                    <a:pt x="9729" y="7464"/>
                    <a:pt x="9594" y="7273"/>
                    <a:pt x="9405" y="7129"/>
                  </a:cubicBezTo>
                  <a:cubicBezTo>
                    <a:pt x="9270" y="7010"/>
                    <a:pt x="9189" y="6746"/>
                    <a:pt x="9081" y="6579"/>
                  </a:cubicBezTo>
                  <a:cubicBezTo>
                    <a:pt x="8973" y="6555"/>
                    <a:pt x="8730" y="6124"/>
                    <a:pt x="8703" y="6029"/>
                  </a:cubicBezTo>
                  <a:cubicBezTo>
                    <a:pt x="8703" y="5885"/>
                    <a:pt x="8621" y="5694"/>
                    <a:pt x="8594" y="5550"/>
                  </a:cubicBezTo>
                  <a:cubicBezTo>
                    <a:pt x="8594" y="5359"/>
                    <a:pt x="8540" y="5167"/>
                    <a:pt x="8675" y="5000"/>
                  </a:cubicBezTo>
                  <a:cubicBezTo>
                    <a:pt x="8783" y="4880"/>
                    <a:pt x="9026" y="4713"/>
                    <a:pt x="9053" y="4593"/>
                  </a:cubicBezTo>
                  <a:cubicBezTo>
                    <a:pt x="8918" y="4617"/>
                    <a:pt x="8568" y="4354"/>
                    <a:pt x="8513" y="4402"/>
                  </a:cubicBezTo>
                  <a:cubicBezTo>
                    <a:pt x="8432" y="4450"/>
                    <a:pt x="8351" y="4474"/>
                    <a:pt x="8270" y="4498"/>
                  </a:cubicBezTo>
                  <a:cubicBezTo>
                    <a:pt x="8216" y="4522"/>
                    <a:pt x="8108" y="4474"/>
                    <a:pt x="8108" y="4545"/>
                  </a:cubicBezTo>
                  <a:cubicBezTo>
                    <a:pt x="8108" y="4617"/>
                    <a:pt x="7946" y="4761"/>
                    <a:pt x="7865" y="4785"/>
                  </a:cubicBezTo>
                  <a:cubicBezTo>
                    <a:pt x="7459" y="4833"/>
                    <a:pt x="7324" y="4498"/>
                    <a:pt x="7053" y="4306"/>
                  </a:cubicBezTo>
                  <a:cubicBezTo>
                    <a:pt x="7108" y="4234"/>
                    <a:pt x="7135" y="4211"/>
                    <a:pt x="7108" y="4139"/>
                  </a:cubicBezTo>
                  <a:lnTo>
                    <a:pt x="7108" y="4115"/>
                  </a:lnTo>
                  <a:cubicBezTo>
                    <a:pt x="7000" y="4115"/>
                    <a:pt x="6891" y="4282"/>
                    <a:pt x="6838" y="4139"/>
                  </a:cubicBezTo>
                  <a:cubicBezTo>
                    <a:pt x="6783" y="4043"/>
                    <a:pt x="6838" y="3995"/>
                    <a:pt x="6891" y="3900"/>
                  </a:cubicBezTo>
                  <a:cubicBezTo>
                    <a:pt x="6918" y="3828"/>
                    <a:pt x="6810" y="3804"/>
                    <a:pt x="6810" y="3780"/>
                  </a:cubicBezTo>
                  <a:cubicBezTo>
                    <a:pt x="6703" y="3756"/>
                    <a:pt x="6730" y="3900"/>
                    <a:pt x="6648" y="3900"/>
                  </a:cubicBezTo>
                  <a:lnTo>
                    <a:pt x="6621" y="3900"/>
                  </a:lnTo>
                  <a:cubicBezTo>
                    <a:pt x="6568" y="3684"/>
                    <a:pt x="6648" y="3732"/>
                    <a:pt x="6756" y="3684"/>
                  </a:cubicBezTo>
                  <a:cubicBezTo>
                    <a:pt x="6756" y="3612"/>
                    <a:pt x="6703" y="3397"/>
                    <a:pt x="6648" y="3349"/>
                  </a:cubicBezTo>
                  <a:cubicBezTo>
                    <a:pt x="6568" y="3254"/>
                    <a:pt x="6513" y="3301"/>
                    <a:pt x="6432" y="3278"/>
                  </a:cubicBezTo>
                  <a:cubicBezTo>
                    <a:pt x="6351" y="3230"/>
                    <a:pt x="6324" y="3134"/>
                    <a:pt x="6243" y="3086"/>
                  </a:cubicBezTo>
                  <a:cubicBezTo>
                    <a:pt x="6216" y="3038"/>
                    <a:pt x="6135" y="3014"/>
                    <a:pt x="6108" y="2990"/>
                  </a:cubicBezTo>
                  <a:cubicBezTo>
                    <a:pt x="6000" y="2799"/>
                    <a:pt x="6000" y="2895"/>
                    <a:pt x="5810" y="2823"/>
                  </a:cubicBezTo>
                  <a:cubicBezTo>
                    <a:pt x="5703" y="2775"/>
                    <a:pt x="5783" y="2703"/>
                    <a:pt x="5595" y="2751"/>
                  </a:cubicBezTo>
                  <a:cubicBezTo>
                    <a:pt x="5460" y="2775"/>
                    <a:pt x="5189" y="2632"/>
                    <a:pt x="5081" y="2560"/>
                  </a:cubicBezTo>
                  <a:cubicBezTo>
                    <a:pt x="4892" y="2416"/>
                    <a:pt x="4865" y="2273"/>
                    <a:pt x="4621" y="2177"/>
                  </a:cubicBezTo>
                  <a:cubicBezTo>
                    <a:pt x="4513" y="2129"/>
                    <a:pt x="4540" y="2081"/>
                    <a:pt x="4486" y="2033"/>
                  </a:cubicBezTo>
                  <a:cubicBezTo>
                    <a:pt x="4325" y="1890"/>
                    <a:pt x="4000" y="1818"/>
                    <a:pt x="4000" y="1579"/>
                  </a:cubicBezTo>
                  <a:cubicBezTo>
                    <a:pt x="4000" y="1507"/>
                    <a:pt x="3946" y="1507"/>
                    <a:pt x="3918" y="1483"/>
                  </a:cubicBezTo>
                  <a:cubicBezTo>
                    <a:pt x="3865" y="1459"/>
                    <a:pt x="3783" y="1316"/>
                    <a:pt x="3757" y="1316"/>
                  </a:cubicBezTo>
                  <a:cubicBezTo>
                    <a:pt x="3648" y="1316"/>
                    <a:pt x="3621" y="1244"/>
                    <a:pt x="3621" y="1172"/>
                  </a:cubicBezTo>
                  <a:cubicBezTo>
                    <a:pt x="3648" y="1172"/>
                    <a:pt x="3783" y="1196"/>
                    <a:pt x="3757" y="1124"/>
                  </a:cubicBezTo>
                  <a:cubicBezTo>
                    <a:pt x="3757" y="1053"/>
                    <a:pt x="3703" y="813"/>
                    <a:pt x="3595" y="837"/>
                  </a:cubicBezTo>
                  <a:cubicBezTo>
                    <a:pt x="3568" y="837"/>
                    <a:pt x="3243" y="957"/>
                    <a:pt x="3270" y="837"/>
                  </a:cubicBezTo>
                  <a:cubicBezTo>
                    <a:pt x="3540" y="789"/>
                    <a:pt x="3730" y="455"/>
                    <a:pt x="3297" y="574"/>
                  </a:cubicBezTo>
                  <a:cubicBezTo>
                    <a:pt x="3216" y="598"/>
                    <a:pt x="2946" y="574"/>
                    <a:pt x="3190" y="52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3" name="Freeform 23">
              <a:extLst>
                <a:ext uri="{FF2B5EF4-FFF2-40B4-BE49-F238E27FC236}">
                  <a16:creationId xmlns:a16="http://schemas.microsoft.com/office/drawing/2014/main" id="{8FC1EEA0-AB13-C440-840E-925BD3397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318" y="2120472"/>
              <a:ext cx="893046" cy="628704"/>
            </a:xfrm>
            <a:custGeom>
              <a:avLst/>
              <a:gdLst>
                <a:gd name="T0" fmla="*/ 241 w 327"/>
                <a:gd name="T1" fmla="*/ 224 h 230"/>
                <a:gd name="T2" fmla="*/ 248 w 327"/>
                <a:gd name="T3" fmla="*/ 212 h 230"/>
                <a:gd name="T4" fmla="*/ 268 w 327"/>
                <a:gd name="T5" fmla="*/ 207 h 230"/>
                <a:gd name="T6" fmla="*/ 298 w 327"/>
                <a:gd name="T7" fmla="*/ 165 h 230"/>
                <a:gd name="T8" fmla="*/ 320 w 327"/>
                <a:gd name="T9" fmla="*/ 147 h 230"/>
                <a:gd name="T10" fmla="*/ 327 w 327"/>
                <a:gd name="T11" fmla="*/ 135 h 230"/>
                <a:gd name="T12" fmla="*/ 314 w 327"/>
                <a:gd name="T13" fmla="*/ 121 h 230"/>
                <a:gd name="T14" fmla="*/ 301 w 327"/>
                <a:gd name="T15" fmla="*/ 117 h 230"/>
                <a:gd name="T16" fmla="*/ 279 w 327"/>
                <a:gd name="T17" fmla="*/ 96 h 230"/>
                <a:gd name="T18" fmla="*/ 275 w 327"/>
                <a:gd name="T19" fmla="*/ 62 h 230"/>
                <a:gd name="T20" fmla="*/ 258 w 327"/>
                <a:gd name="T21" fmla="*/ 45 h 230"/>
                <a:gd name="T22" fmla="*/ 215 w 327"/>
                <a:gd name="T23" fmla="*/ 29 h 230"/>
                <a:gd name="T24" fmla="*/ 208 w 327"/>
                <a:gd name="T25" fmla="*/ 16 h 230"/>
                <a:gd name="T26" fmla="*/ 208 w 327"/>
                <a:gd name="T27" fmla="*/ 15 h 230"/>
                <a:gd name="T28" fmla="*/ 184 w 327"/>
                <a:gd name="T29" fmla="*/ 18 h 230"/>
                <a:gd name="T30" fmla="*/ 124 w 327"/>
                <a:gd name="T31" fmla="*/ 10 h 230"/>
                <a:gd name="T32" fmla="*/ 97 w 327"/>
                <a:gd name="T33" fmla="*/ 11 h 230"/>
                <a:gd name="T34" fmla="*/ 66 w 327"/>
                <a:gd name="T35" fmla="*/ 1 h 230"/>
                <a:gd name="T36" fmla="*/ 13 w 327"/>
                <a:gd name="T37" fmla="*/ 14 h 230"/>
                <a:gd name="T38" fmla="*/ 11 w 327"/>
                <a:gd name="T39" fmla="*/ 14 h 230"/>
                <a:gd name="T40" fmla="*/ 0 w 327"/>
                <a:gd name="T41" fmla="*/ 21 h 230"/>
                <a:gd name="T42" fmla="*/ 11 w 327"/>
                <a:gd name="T43" fmla="*/ 45 h 230"/>
                <a:gd name="T44" fmla="*/ 42 w 327"/>
                <a:gd name="T45" fmla="*/ 86 h 230"/>
                <a:gd name="T46" fmla="*/ 78 w 327"/>
                <a:gd name="T47" fmla="*/ 99 h 230"/>
                <a:gd name="T48" fmla="*/ 119 w 327"/>
                <a:gd name="T49" fmla="*/ 151 h 230"/>
                <a:gd name="T50" fmla="*/ 146 w 327"/>
                <a:gd name="T51" fmla="*/ 183 h 230"/>
                <a:gd name="T52" fmla="*/ 160 w 327"/>
                <a:gd name="T53" fmla="*/ 204 h 230"/>
                <a:gd name="T54" fmla="*/ 179 w 327"/>
                <a:gd name="T55" fmla="*/ 203 h 230"/>
                <a:gd name="T56" fmla="*/ 198 w 327"/>
                <a:gd name="T57" fmla="*/ 210 h 230"/>
                <a:gd name="T58" fmla="*/ 205 w 327"/>
                <a:gd name="T59" fmla="*/ 208 h 230"/>
                <a:gd name="T60" fmla="*/ 213 w 327"/>
                <a:gd name="T61" fmla="*/ 219 h 230"/>
                <a:gd name="T62" fmla="*/ 224 w 327"/>
                <a:gd name="T63" fmla="*/ 2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230">
                  <a:moveTo>
                    <a:pt x="237" y="230"/>
                  </a:moveTo>
                  <a:cubicBezTo>
                    <a:pt x="238" y="229"/>
                    <a:pt x="240" y="225"/>
                    <a:pt x="241" y="224"/>
                  </a:cubicBezTo>
                  <a:cubicBezTo>
                    <a:pt x="241" y="224"/>
                    <a:pt x="241" y="224"/>
                    <a:pt x="241" y="223"/>
                  </a:cubicBezTo>
                  <a:cubicBezTo>
                    <a:pt x="243" y="220"/>
                    <a:pt x="245" y="215"/>
                    <a:pt x="248" y="212"/>
                  </a:cubicBezTo>
                  <a:cubicBezTo>
                    <a:pt x="249" y="212"/>
                    <a:pt x="249" y="212"/>
                    <a:pt x="249" y="212"/>
                  </a:cubicBezTo>
                  <a:cubicBezTo>
                    <a:pt x="255" y="212"/>
                    <a:pt x="265" y="212"/>
                    <a:pt x="268" y="207"/>
                  </a:cubicBezTo>
                  <a:cubicBezTo>
                    <a:pt x="271" y="202"/>
                    <a:pt x="274" y="194"/>
                    <a:pt x="277" y="188"/>
                  </a:cubicBezTo>
                  <a:cubicBezTo>
                    <a:pt x="281" y="180"/>
                    <a:pt x="288" y="165"/>
                    <a:pt x="298" y="165"/>
                  </a:cubicBezTo>
                  <a:cubicBezTo>
                    <a:pt x="303" y="165"/>
                    <a:pt x="307" y="164"/>
                    <a:pt x="311" y="161"/>
                  </a:cubicBezTo>
                  <a:cubicBezTo>
                    <a:pt x="314" y="157"/>
                    <a:pt x="317" y="149"/>
                    <a:pt x="320" y="147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18" y="125"/>
                    <a:pt x="316" y="123"/>
                    <a:pt x="314" y="121"/>
                  </a:cubicBezTo>
                  <a:cubicBezTo>
                    <a:pt x="312" y="120"/>
                    <a:pt x="310" y="120"/>
                    <a:pt x="308" y="119"/>
                  </a:cubicBezTo>
                  <a:cubicBezTo>
                    <a:pt x="305" y="119"/>
                    <a:pt x="303" y="118"/>
                    <a:pt x="301" y="117"/>
                  </a:cubicBezTo>
                  <a:cubicBezTo>
                    <a:pt x="296" y="115"/>
                    <a:pt x="294" y="113"/>
                    <a:pt x="291" y="109"/>
                  </a:cubicBezTo>
                  <a:cubicBezTo>
                    <a:pt x="288" y="104"/>
                    <a:pt x="284" y="100"/>
                    <a:pt x="279" y="96"/>
                  </a:cubicBezTo>
                  <a:cubicBezTo>
                    <a:pt x="276" y="93"/>
                    <a:pt x="270" y="93"/>
                    <a:pt x="269" y="89"/>
                  </a:cubicBezTo>
                  <a:cubicBezTo>
                    <a:pt x="265" y="80"/>
                    <a:pt x="276" y="71"/>
                    <a:pt x="275" y="62"/>
                  </a:cubicBezTo>
                  <a:cubicBezTo>
                    <a:pt x="274" y="57"/>
                    <a:pt x="267" y="56"/>
                    <a:pt x="263" y="52"/>
                  </a:cubicBezTo>
                  <a:cubicBezTo>
                    <a:pt x="262" y="49"/>
                    <a:pt x="261" y="46"/>
                    <a:pt x="258" y="45"/>
                  </a:cubicBezTo>
                  <a:cubicBezTo>
                    <a:pt x="247" y="43"/>
                    <a:pt x="233" y="46"/>
                    <a:pt x="225" y="37"/>
                  </a:cubicBezTo>
                  <a:cubicBezTo>
                    <a:pt x="222" y="33"/>
                    <a:pt x="218" y="32"/>
                    <a:pt x="215" y="29"/>
                  </a:cubicBezTo>
                  <a:cubicBezTo>
                    <a:pt x="211" y="26"/>
                    <a:pt x="211" y="21"/>
                    <a:pt x="209" y="18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195" y="14"/>
                    <a:pt x="189" y="18"/>
                    <a:pt x="184" y="18"/>
                  </a:cubicBezTo>
                  <a:cubicBezTo>
                    <a:pt x="177" y="18"/>
                    <a:pt x="173" y="12"/>
                    <a:pt x="168" y="9"/>
                  </a:cubicBezTo>
                  <a:cubicBezTo>
                    <a:pt x="155" y="4"/>
                    <a:pt x="137" y="7"/>
                    <a:pt x="124" y="10"/>
                  </a:cubicBezTo>
                  <a:cubicBezTo>
                    <a:pt x="118" y="11"/>
                    <a:pt x="104" y="14"/>
                    <a:pt x="99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2" y="10"/>
                    <a:pt x="86" y="10"/>
                    <a:pt x="81" y="6"/>
                  </a:cubicBezTo>
                  <a:cubicBezTo>
                    <a:pt x="76" y="3"/>
                    <a:pt x="72" y="0"/>
                    <a:pt x="66" y="1"/>
                  </a:cubicBezTo>
                  <a:cubicBezTo>
                    <a:pt x="53" y="2"/>
                    <a:pt x="41" y="8"/>
                    <a:pt x="29" y="13"/>
                  </a:cubicBezTo>
                  <a:cubicBezTo>
                    <a:pt x="25" y="14"/>
                    <a:pt x="17" y="18"/>
                    <a:pt x="1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2" y="28"/>
                    <a:pt x="8" y="39"/>
                    <a:pt x="11" y="45"/>
                  </a:cubicBezTo>
                  <a:cubicBezTo>
                    <a:pt x="17" y="56"/>
                    <a:pt x="29" y="61"/>
                    <a:pt x="33" y="72"/>
                  </a:cubicBezTo>
                  <a:cubicBezTo>
                    <a:pt x="36" y="79"/>
                    <a:pt x="36" y="82"/>
                    <a:pt x="42" y="86"/>
                  </a:cubicBezTo>
                  <a:cubicBezTo>
                    <a:pt x="46" y="89"/>
                    <a:pt x="59" y="92"/>
                    <a:pt x="64" y="92"/>
                  </a:cubicBezTo>
                  <a:cubicBezTo>
                    <a:pt x="69" y="96"/>
                    <a:pt x="74" y="96"/>
                    <a:pt x="78" y="99"/>
                  </a:cubicBezTo>
                  <a:cubicBezTo>
                    <a:pt x="82" y="102"/>
                    <a:pt x="85" y="108"/>
                    <a:pt x="88" y="112"/>
                  </a:cubicBezTo>
                  <a:cubicBezTo>
                    <a:pt x="98" y="116"/>
                    <a:pt x="116" y="140"/>
                    <a:pt x="119" y="151"/>
                  </a:cubicBezTo>
                  <a:cubicBezTo>
                    <a:pt x="121" y="158"/>
                    <a:pt x="121" y="167"/>
                    <a:pt x="127" y="173"/>
                  </a:cubicBezTo>
                  <a:cubicBezTo>
                    <a:pt x="133" y="178"/>
                    <a:pt x="142" y="173"/>
                    <a:pt x="146" y="183"/>
                  </a:cubicBezTo>
                  <a:cubicBezTo>
                    <a:pt x="146" y="188"/>
                    <a:pt x="147" y="191"/>
                    <a:pt x="153" y="192"/>
                  </a:cubicBezTo>
                  <a:cubicBezTo>
                    <a:pt x="159" y="194"/>
                    <a:pt x="157" y="200"/>
                    <a:pt x="160" y="204"/>
                  </a:cubicBezTo>
                  <a:cubicBezTo>
                    <a:pt x="164" y="206"/>
                    <a:pt x="166" y="206"/>
                    <a:pt x="170" y="204"/>
                  </a:cubicBezTo>
                  <a:cubicBezTo>
                    <a:pt x="174" y="202"/>
                    <a:pt x="175" y="201"/>
                    <a:pt x="179" y="203"/>
                  </a:cubicBezTo>
                  <a:cubicBezTo>
                    <a:pt x="181" y="209"/>
                    <a:pt x="185" y="213"/>
                    <a:pt x="192" y="211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201" y="209"/>
                    <a:pt x="202" y="208"/>
                    <a:pt x="205" y="208"/>
                  </a:cubicBezTo>
                  <a:cubicBezTo>
                    <a:pt x="206" y="209"/>
                    <a:pt x="207" y="211"/>
                    <a:pt x="208" y="212"/>
                  </a:cubicBezTo>
                  <a:cubicBezTo>
                    <a:pt x="209" y="215"/>
                    <a:pt x="211" y="217"/>
                    <a:pt x="213" y="219"/>
                  </a:cubicBezTo>
                  <a:cubicBezTo>
                    <a:pt x="215" y="220"/>
                    <a:pt x="216" y="221"/>
                    <a:pt x="218" y="222"/>
                  </a:cubicBezTo>
                  <a:cubicBezTo>
                    <a:pt x="220" y="223"/>
                    <a:pt x="222" y="224"/>
                    <a:pt x="224" y="226"/>
                  </a:cubicBezTo>
                  <a:cubicBezTo>
                    <a:pt x="237" y="230"/>
                    <a:pt x="237" y="230"/>
                    <a:pt x="237" y="23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4" name="Freeform 24">
              <a:extLst>
                <a:ext uri="{FF2B5EF4-FFF2-40B4-BE49-F238E27FC236}">
                  <a16:creationId xmlns:a16="http://schemas.microsoft.com/office/drawing/2014/main" id="{425CCAFC-A749-A145-A4EF-AF778A13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35" y="2177626"/>
              <a:ext cx="1176698" cy="994495"/>
            </a:xfrm>
            <a:custGeom>
              <a:avLst/>
              <a:gdLst>
                <a:gd name="T0" fmla="*/ 234 w 432"/>
                <a:gd name="T1" fmla="*/ 0 h 364"/>
                <a:gd name="T2" fmla="*/ 235 w 432"/>
                <a:gd name="T3" fmla="*/ 1 h 364"/>
                <a:gd name="T4" fmla="*/ 245 w 432"/>
                <a:gd name="T5" fmla="*/ 24 h 364"/>
                <a:gd name="T6" fmla="*/ 267 w 432"/>
                <a:gd name="T7" fmla="*/ 51 h 364"/>
                <a:gd name="T8" fmla="*/ 276 w 432"/>
                <a:gd name="T9" fmla="*/ 65 h 364"/>
                <a:gd name="T10" fmla="*/ 298 w 432"/>
                <a:gd name="T11" fmla="*/ 71 h 364"/>
                <a:gd name="T12" fmla="*/ 312 w 432"/>
                <a:gd name="T13" fmla="*/ 78 h 364"/>
                <a:gd name="T14" fmla="*/ 322 w 432"/>
                <a:gd name="T15" fmla="*/ 91 h 364"/>
                <a:gd name="T16" fmla="*/ 353 w 432"/>
                <a:gd name="T17" fmla="*/ 130 h 364"/>
                <a:gd name="T18" fmla="*/ 361 w 432"/>
                <a:gd name="T19" fmla="*/ 152 h 364"/>
                <a:gd name="T20" fmla="*/ 380 w 432"/>
                <a:gd name="T21" fmla="*/ 162 h 364"/>
                <a:gd name="T22" fmla="*/ 387 w 432"/>
                <a:gd name="T23" fmla="*/ 171 h 364"/>
                <a:gd name="T24" fmla="*/ 394 w 432"/>
                <a:gd name="T25" fmla="*/ 183 h 364"/>
                <a:gd name="T26" fmla="*/ 404 w 432"/>
                <a:gd name="T27" fmla="*/ 183 h 364"/>
                <a:gd name="T28" fmla="*/ 413 w 432"/>
                <a:gd name="T29" fmla="*/ 182 h 364"/>
                <a:gd name="T30" fmla="*/ 426 w 432"/>
                <a:gd name="T31" fmla="*/ 190 h 364"/>
                <a:gd name="T32" fmla="*/ 432 w 432"/>
                <a:gd name="T33" fmla="*/ 189 h 364"/>
                <a:gd name="T34" fmla="*/ 432 w 432"/>
                <a:gd name="T35" fmla="*/ 189 h 364"/>
                <a:gd name="T36" fmla="*/ 353 w 432"/>
                <a:gd name="T37" fmla="*/ 331 h 364"/>
                <a:gd name="T38" fmla="*/ 353 w 432"/>
                <a:gd name="T39" fmla="*/ 331 h 364"/>
                <a:gd name="T40" fmla="*/ 331 w 432"/>
                <a:gd name="T41" fmla="*/ 309 h 364"/>
                <a:gd name="T42" fmla="*/ 277 w 432"/>
                <a:gd name="T43" fmla="*/ 364 h 364"/>
                <a:gd name="T44" fmla="*/ 277 w 432"/>
                <a:gd name="T45" fmla="*/ 364 h 364"/>
                <a:gd name="T46" fmla="*/ 273 w 432"/>
                <a:gd name="T47" fmla="*/ 358 h 364"/>
                <a:gd name="T48" fmla="*/ 270 w 432"/>
                <a:gd name="T49" fmla="*/ 353 h 364"/>
                <a:gd name="T50" fmla="*/ 263 w 432"/>
                <a:gd name="T51" fmla="*/ 337 h 364"/>
                <a:gd name="T52" fmla="*/ 235 w 432"/>
                <a:gd name="T53" fmla="*/ 334 h 364"/>
                <a:gd name="T54" fmla="*/ 225 w 432"/>
                <a:gd name="T55" fmla="*/ 331 h 364"/>
                <a:gd name="T56" fmla="*/ 213 w 432"/>
                <a:gd name="T57" fmla="*/ 331 h 364"/>
                <a:gd name="T58" fmla="*/ 201 w 432"/>
                <a:gd name="T59" fmla="*/ 326 h 364"/>
                <a:gd name="T60" fmla="*/ 191 w 432"/>
                <a:gd name="T61" fmla="*/ 313 h 364"/>
                <a:gd name="T62" fmla="*/ 185 w 432"/>
                <a:gd name="T63" fmla="*/ 300 h 364"/>
                <a:gd name="T64" fmla="*/ 194 w 432"/>
                <a:gd name="T65" fmla="*/ 288 h 364"/>
                <a:gd name="T66" fmla="*/ 169 w 432"/>
                <a:gd name="T67" fmla="*/ 274 h 364"/>
                <a:gd name="T68" fmla="*/ 154 w 432"/>
                <a:gd name="T69" fmla="*/ 260 h 364"/>
                <a:gd name="T70" fmla="*/ 134 w 432"/>
                <a:gd name="T71" fmla="*/ 253 h 364"/>
                <a:gd name="T72" fmla="*/ 87 w 432"/>
                <a:gd name="T73" fmla="*/ 250 h 364"/>
                <a:gd name="T74" fmla="*/ 68 w 432"/>
                <a:gd name="T75" fmla="*/ 244 h 364"/>
                <a:gd name="T76" fmla="*/ 49 w 432"/>
                <a:gd name="T77" fmla="*/ 241 h 364"/>
                <a:gd name="T78" fmla="*/ 31 w 432"/>
                <a:gd name="T79" fmla="*/ 210 h 364"/>
                <a:gd name="T80" fmla="*/ 7 w 432"/>
                <a:gd name="T81" fmla="*/ 201 h 364"/>
                <a:gd name="T82" fmla="*/ 4 w 432"/>
                <a:gd name="T83" fmla="*/ 197 h 364"/>
                <a:gd name="T84" fmla="*/ 1 w 432"/>
                <a:gd name="T85" fmla="*/ 180 h 364"/>
                <a:gd name="T86" fmla="*/ 3 w 432"/>
                <a:gd name="T87" fmla="*/ 171 h 364"/>
                <a:gd name="T88" fmla="*/ 7 w 432"/>
                <a:gd name="T89" fmla="*/ 157 h 364"/>
                <a:gd name="T90" fmla="*/ 14 w 432"/>
                <a:gd name="T91" fmla="*/ 148 h 364"/>
                <a:gd name="T92" fmla="*/ 35 w 432"/>
                <a:gd name="T93" fmla="*/ 138 h 364"/>
                <a:gd name="T94" fmla="*/ 39 w 432"/>
                <a:gd name="T95" fmla="*/ 122 h 364"/>
                <a:gd name="T96" fmla="*/ 40 w 432"/>
                <a:gd name="T97" fmla="*/ 121 h 364"/>
                <a:gd name="T98" fmla="*/ 50 w 432"/>
                <a:gd name="T99" fmla="*/ 109 h 364"/>
                <a:gd name="T100" fmla="*/ 50 w 432"/>
                <a:gd name="T101" fmla="*/ 109 h 364"/>
                <a:gd name="T102" fmla="*/ 234 w 432"/>
                <a:gd name="T103" fmla="*/ 0 h 364"/>
                <a:gd name="connsiteX0" fmla="*/ 5399 w 9982"/>
                <a:gd name="connsiteY0" fmla="*/ 0 h 10000"/>
                <a:gd name="connsiteX1" fmla="*/ 5422 w 9982"/>
                <a:gd name="connsiteY1" fmla="*/ 27 h 10000"/>
                <a:gd name="connsiteX2" fmla="*/ 5653 w 9982"/>
                <a:gd name="connsiteY2" fmla="*/ 659 h 10000"/>
                <a:gd name="connsiteX3" fmla="*/ 6163 w 9982"/>
                <a:gd name="connsiteY3" fmla="*/ 1401 h 10000"/>
                <a:gd name="connsiteX4" fmla="*/ 6371 w 9982"/>
                <a:gd name="connsiteY4" fmla="*/ 1786 h 10000"/>
                <a:gd name="connsiteX5" fmla="*/ 6880 w 9982"/>
                <a:gd name="connsiteY5" fmla="*/ 1951 h 10000"/>
                <a:gd name="connsiteX6" fmla="*/ 7204 w 9982"/>
                <a:gd name="connsiteY6" fmla="*/ 2143 h 10000"/>
                <a:gd name="connsiteX7" fmla="*/ 7436 w 9982"/>
                <a:gd name="connsiteY7" fmla="*/ 2500 h 10000"/>
                <a:gd name="connsiteX8" fmla="*/ 8153 w 9982"/>
                <a:gd name="connsiteY8" fmla="*/ 3571 h 10000"/>
                <a:gd name="connsiteX9" fmla="*/ 8338 w 9982"/>
                <a:gd name="connsiteY9" fmla="*/ 4176 h 10000"/>
                <a:gd name="connsiteX10" fmla="*/ 8778 w 9982"/>
                <a:gd name="connsiteY10" fmla="*/ 4451 h 10000"/>
                <a:gd name="connsiteX11" fmla="*/ 8940 w 9982"/>
                <a:gd name="connsiteY11" fmla="*/ 4698 h 10000"/>
                <a:gd name="connsiteX12" fmla="*/ 9102 w 9982"/>
                <a:gd name="connsiteY12" fmla="*/ 5027 h 10000"/>
                <a:gd name="connsiteX13" fmla="*/ 9334 w 9982"/>
                <a:gd name="connsiteY13" fmla="*/ 5027 h 10000"/>
                <a:gd name="connsiteX14" fmla="*/ 9542 w 9982"/>
                <a:gd name="connsiteY14" fmla="*/ 5000 h 10000"/>
                <a:gd name="connsiteX15" fmla="*/ 9843 w 9982"/>
                <a:gd name="connsiteY15" fmla="*/ 5220 h 10000"/>
                <a:gd name="connsiteX16" fmla="*/ 9982 w 9982"/>
                <a:gd name="connsiteY16" fmla="*/ 5192 h 10000"/>
                <a:gd name="connsiteX17" fmla="*/ 9982 w 9982"/>
                <a:gd name="connsiteY17" fmla="*/ 5192 h 10000"/>
                <a:gd name="connsiteX18" fmla="*/ 8153 w 9982"/>
                <a:gd name="connsiteY18" fmla="*/ 9093 h 10000"/>
                <a:gd name="connsiteX19" fmla="*/ 8153 w 9982"/>
                <a:gd name="connsiteY19" fmla="*/ 9093 h 10000"/>
                <a:gd name="connsiteX20" fmla="*/ 7644 w 9982"/>
                <a:gd name="connsiteY20" fmla="*/ 8489 h 10000"/>
                <a:gd name="connsiteX21" fmla="*/ 6394 w 9982"/>
                <a:gd name="connsiteY21" fmla="*/ 10000 h 10000"/>
                <a:gd name="connsiteX22" fmla="*/ 6394 w 9982"/>
                <a:gd name="connsiteY22" fmla="*/ 10000 h 10000"/>
                <a:gd name="connsiteX23" fmla="*/ 6301 w 9982"/>
                <a:gd name="connsiteY23" fmla="*/ 9835 h 10000"/>
                <a:gd name="connsiteX24" fmla="*/ 6232 w 9982"/>
                <a:gd name="connsiteY24" fmla="*/ 9698 h 10000"/>
                <a:gd name="connsiteX25" fmla="*/ 6070 w 9982"/>
                <a:gd name="connsiteY25" fmla="*/ 9258 h 10000"/>
                <a:gd name="connsiteX26" fmla="*/ 5422 w 9982"/>
                <a:gd name="connsiteY26" fmla="*/ 9176 h 10000"/>
                <a:gd name="connsiteX27" fmla="*/ 5190 w 9982"/>
                <a:gd name="connsiteY27" fmla="*/ 9093 h 10000"/>
                <a:gd name="connsiteX28" fmla="*/ 4913 w 9982"/>
                <a:gd name="connsiteY28" fmla="*/ 9093 h 10000"/>
                <a:gd name="connsiteX29" fmla="*/ 4635 w 9982"/>
                <a:gd name="connsiteY29" fmla="*/ 8956 h 10000"/>
                <a:gd name="connsiteX30" fmla="*/ 4403 w 9982"/>
                <a:gd name="connsiteY30" fmla="*/ 8599 h 10000"/>
                <a:gd name="connsiteX31" fmla="*/ 4264 w 9982"/>
                <a:gd name="connsiteY31" fmla="*/ 8242 h 10000"/>
                <a:gd name="connsiteX32" fmla="*/ 4473 w 9982"/>
                <a:gd name="connsiteY32" fmla="*/ 7912 h 10000"/>
                <a:gd name="connsiteX33" fmla="*/ 3894 w 9982"/>
                <a:gd name="connsiteY33" fmla="*/ 7527 h 10000"/>
                <a:gd name="connsiteX34" fmla="*/ 3547 w 9982"/>
                <a:gd name="connsiteY34" fmla="*/ 7143 h 10000"/>
                <a:gd name="connsiteX35" fmla="*/ 3084 w 9982"/>
                <a:gd name="connsiteY35" fmla="*/ 6951 h 10000"/>
                <a:gd name="connsiteX36" fmla="*/ 1556 w 9982"/>
                <a:gd name="connsiteY36" fmla="*/ 6703 h 10000"/>
                <a:gd name="connsiteX37" fmla="*/ 1116 w 9982"/>
                <a:gd name="connsiteY37" fmla="*/ 6621 h 10000"/>
                <a:gd name="connsiteX38" fmla="*/ 700 w 9982"/>
                <a:gd name="connsiteY38" fmla="*/ 5769 h 10000"/>
                <a:gd name="connsiteX39" fmla="*/ 144 w 9982"/>
                <a:gd name="connsiteY39" fmla="*/ 5522 h 10000"/>
                <a:gd name="connsiteX40" fmla="*/ 75 w 9982"/>
                <a:gd name="connsiteY40" fmla="*/ 5412 h 10000"/>
                <a:gd name="connsiteX41" fmla="*/ 5 w 9982"/>
                <a:gd name="connsiteY41" fmla="*/ 4945 h 10000"/>
                <a:gd name="connsiteX42" fmla="*/ 51 w 9982"/>
                <a:gd name="connsiteY42" fmla="*/ 4698 h 10000"/>
                <a:gd name="connsiteX43" fmla="*/ 144 w 9982"/>
                <a:gd name="connsiteY43" fmla="*/ 4313 h 10000"/>
                <a:gd name="connsiteX44" fmla="*/ 306 w 9982"/>
                <a:gd name="connsiteY44" fmla="*/ 4066 h 10000"/>
                <a:gd name="connsiteX45" fmla="*/ 792 w 9982"/>
                <a:gd name="connsiteY45" fmla="*/ 3791 h 10000"/>
                <a:gd name="connsiteX46" fmla="*/ 885 w 9982"/>
                <a:gd name="connsiteY46" fmla="*/ 3352 h 10000"/>
                <a:gd name="connsiteX47" fmla="*/ 908 w 9982"/>
                <a:gd name="connsiteY47" fmla="*/ 3324 h 10000"/>
                <a:gd name="connsiteX48" fmla="*/ 1139 w 9982"/>
                <a:gd name="connsiteY48" fmla="*/ 2995 h 10000"/>
                <a:gd name="connsiteX49" fmla="*/ 1139 w 9982"/>
                <a:gd name="connsiteY49" fmla="*/ 2995 h 10000"/>
                <a:gd name="connsiteX50" fmla="*/ 5399 w 9982"/>
                <a:gd name="connsiteY50" fmla="*/ 0 h 10000"/>
                <a:gd name="connsiteX0" fmla="*/ 5409 w 10000"/>
                <a:gd name="connsiteY0" fmla="*/ 0 h 10000"/>
                <a:gd name="connsiteX1" fmla="*/ 5432 w 10000"/>
                <a:gd name="connsiteY1" fmla="*/ 27 h 10000"/>
                <a:gd name="connsiteX2" fmla="*/ 5663 w 10000"/>
                <a:gd name="connsiteY2" fmla="*/ 659 h 10000"/>
                <a:gd name="connsiteX3" fmla="*/ 6174 w 10000"/>
                <a:gd name="connsiteY3" fmla="*/ 1401 h 10000"/>
                <a:gd name="connsiteX4" fmla="*/ 6382 w 10000"/>
                <a:gd name="connsiteY4" fmla="*/ 1786 h 10000"/>
                <a:gd name="connsiteX5" fmla="*/ 6892 w 10000"/>
                <a:gd name="connsiteY5" fmla="*/ 1951 h 10000"/>
                <a:gd name="connsiteX6" fmla="*/ 7217 w 10000"/>
                <a:gd name="connsiteY6" fmla="*/ 2143 h 10000"/>
                <a:gd name="connsiteX7" fmla="*/ 7449 w 10000"/>
                <a:gd name="connsiteY7" fmla="*/ 2500 h 10000"/>
                <a:gd name="connsiteX8" fmla="*/ 8168 w 10000"/>
                <a:gd name="connsiteY8" fmla="*/ 3571 h 10000"/>
                <a:gd name="connsiteX9" fmla="*/ 8353 w 10000"/>
                <a:gd name="connsiteY9" fmla="*/ 4176 h 10000"/>
                <a:gd name="connsiteX10" fmla="*/ 8794 w 10000"/>
                <a:gd name="connsiteY10" fmla="*/ 4451 h 10000"/>
                <a:gd name="connsiteX11" fmla="*/ 8956 w 10000"/>
                <a:gd name="connsiteY11" fmla="*/ 4698 h 10000"/>
                <a:gd name="connsiteX12" fmla="*/ 9118 w 10000"/>
                <a:gd name="connsiteY12" fmla="*/ 5027 h 10000"/>
                <a:gd name="connsiteX13" fmla="*/ 9351 w 10000"/>
                <a:gd name="connsiteY13" fmla="*/ 5027 h 10000"/>
                <a:gd name="connsiteX14" fmla="*/ 9559 w 10000"/>
                <a:gd name="connsiteY14" fmla="*/ 5000 h 10000"/>
                <a:gd name="connsiteX15" fmla="*/ 9861 w 10000"/>
                <a:gd name="connsiteY15" fmla="*/ 5220 h 10000"/>
                <a:gd name="connsiteX16" fmla="*/ 10000 w 10000"/>
                <a:gd name="connsiteY16" fmla="*/ 5192 h 10000"/>
                <a:gd name="connsiteX17" fmla="*/ 10000 w 10000"/>
                <a:gd name="connsiteY17" fmla="*/ 5192 h 10000"/>
                <a:gd name="connsiteX18" fmla="*/ 8168 w 10000"/>
                <a:gd name="connsiteY18" fmla="*/ 9093 h 10000"/>
                <a:gd name="connsiteX19" fmla="*/ 8168 w 10000"/>
                <a:gd name="connsiteY19" fmla="*/ 9093 h 10000"/>
                <a:gd name="connsiteX20" fmla="*/ 7658 w 10000"/>
                <a:gd name="connsiteY20" fmla="*/ 8489 h 10000"/>
                <a:gd name="connsiteX21" fmla="*/ 6406 w 10000"/>
                <a:gd name="connsiteY21" fmla="*/ 10000 h 10000"/>
                <a:gd name="connsiteX22" fmla="*/ 6406 w 10000"/>
                <a:gd name="connsiteY22" fmla="*/ 10000 h 10000"/>
                <a:gd name="connsiteX23" fmla="*/ 6312 w 10000"/>
                <a:gd name="connsiteY23" fmla="*/ 9835 h 10000"/>
                <a:gd name="connsiteX24" fmla="*/ 6243 w 10000"/>
                <a:gd name="connsiteY24" fmla="*/ 9698 h 10000"/>
                <a:gd name="connsiteX25" fmla="*/ 6081 w 10000"/>
                <a:gd name="connsiteY25" fmla="*/ 9258 h 10000"/>
                <a:gd name="connsiteX26" fmla="*/ 5432 w 10000"/>
                <a:gd name="connsiteY26" fmla="*/ 9176 h 10000"/>
                <a:gd name="connsiteX27" fmla="*/ 5199 w 10000"/>
                <a:gd name="connsiteY27" fmla="*/ 9093 h 10000"/>
                <a:gd name="connsiteX28" fmla="*/ 4922 w 10000"/>
                <a:gd name="connsiteY28" fmla="*/ 9093 h 10000"/>
                <a:gd name="connsiteX29" fmla="*/ 4643 w 10000"/>
                <a:gd name="connsiteY29" fmla="*/ 8956 h 10000"/>
                <a:gd name="connsiteX30" fmla="*/ 4411 w 10000"/>
                <a:gd name="connsiteY30" fmla="*/ 8599 h 10000"/>
                <a:gd name="connsiteX31" fmla="*/ 4272 w 10000"/>
                <a:gd name="connsiteY31" fmla="*/ 8242 h 10000"/>
                <a:gd name="connsiteX32" fmla="*/ 4481 w 10000"/>
                <a:gd name="connsiteY32" fmla="*/ 7912 h 10000"/>
                <a:gd name="connsiteX33" fmla="*/ 3901 w 10000"/>
                <a:gd name="connsiteY33" fmla="*/ 7527 h 10000"/>
                <a:gd name="connsiteX34" fmla="*/ 3553 w 10000"/>
                <a:gd name="connsiteY34" fmla="*/ 7143 h 10000"/>
                <a:gd name="connsiteX35" fmla="*/ 3090 w 10000"/>
                <a:gd name="connsiteY35" fmla="*/ 6951 h 10000"/>
                <a:gd name="connsiteX36" fmla="*/ 2114 w 10000"/>
                <a:gd name="connsiteY36" fmla="*/ 6995 h 10000"/>
                <a:gd name="connsiteX37" fmla="*/ 1118 w 10000"/>
                <a:gd name="connsiteY37" fmla="*/ 6621 h 10000"/>
                <a:gd name="connsiteX38" fmla="*/ 701 w 10000"/>
                <a:gd name="connsiteY38" fmla="*/ 5769 h 10000"/>
                <a:gd name="connsiteX39" fmla="*/ 144 w 10000"/>
                <a:gd name="connsiteY39" fmla="*/ 5522 h 10000"/>
                <a:gd name="connsiteX40" fmla="*/ 75 w 10000"/>
                <a:gd name="connsiteY40" fmla="*/ 5412 h 10000"/>
                <a:gd name="connsiteX41" fmla="*/ 5 w 10000"/>
                <a:gd name="connsiteY41" fmla="*/ 4945 h 10000"/>
                <a:gd name="connsiteX42" fmla="*/ 51 w 10000"/>
                <a:gd name="connsiteY42" fmla="*/ 4698 h 10000"/>
                <a:gd name="connsiteX43" fmla="*/ 144 w 10000"/>
                <a:gd name="connsiteY43" fmla="*/ 4313 h 10000"/>
                <a:gd name="connsiteX44" fmla="*/ 307 w 10000"/>
                <a:gd name="connsiteY44" fmla="*/ 4066 h 10000"/>
                <a:gd name="connsiteX45" fmla="*/ 793 w 10000"/>
                <a:gd name="connsiteY45" fmla="*/ 3791 h 10000"/>
                <a:gd name="connsiteX46" fmla="*/ 887 w 10000"/>
                <a:gd name="connsiteY46" fmla="*/ 3352 h 10000"/>
                <a:gd name="connsiteX47" fmla="*/ 910 w 10000"/>
                <a:gd name="connsiteY47" fmla="*/ 3324 h 10000"/>
                <a:gd name="connsiteX48" fmla="*/ 1141 w 10000"/>
                <a:gd name="connsiteY48" fmla="*/ 2995 h 10000"/>
                <a:gd name="connsiteX49" fmla="*/ 1141 w 10000"/>
                <a:gd name="connsiteY49" fmla="*/ 2995 h 10000"/>
                <a:gd name="connsiteX50" fmla="*/ 5409 w 10000"/>
                <a:gd name="connsiteY5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5409" y="0"/>
                  </a:moveTo>
                  <a:cubicBezTo>
                    <a:pt x="5417" y="9"/>
                    <a:pt x="5424" y="18"/>
                    <a:pt x="5432" y="27"/>
                  </a:cubicBezTo>
                  <a:cubicBezTo>
                    <a:pt x="5455" y="192"/>
                    <a:pt x="5594" y="495"/>
                    <a:pt x="5663" y="659"/>
                  </a:cubicBezTo>
                  <a:cubicBezTo>
                    <a:pt x="5802" y="962"/>
                    <a:pt x="6081" y="1099"/>
                    <a:pt x="6174" y="1401"/>
                  </a:cubicBezTo>
                  <a:cubicBezTo>
                    <a:pt x="6243" y="1593"/>
                    <a:pt x="6243" y="1676"/>
                    <a:pt x="6382" y="1786"/>
                  </a:cubicBezTo>
                  <a:cubicBezTo>
                    <a:pt x="6475" y="1868"/>
                    <a:pt x="6776" y="1951"/>
                    <a:pt x="6892" y="1951"/>
                  </a:cubicBezTo>
                  <a:cubicBezTo>
                    <a:pt x="7009" y="2060"/>
                    <a:pt x="7125" y="2060"/>
                    <a:pt x="7217" y="2143"/>
                  </a:cubicBezTo>
                  <a:cubicBezTo>
                    <a:pt x="7310" y="2225"/>
                    <a:pt x="7379" y="2390"/>
                    <a:pt x="7449" y="2500"/>
                  </a:cubicBezTo>
                  <a:cubicBezTo>
                    <a:pt x="7681" y="2610"/>
                    <a:pt x="8099" y="3269"/>
                    <a:pt x="8168" y="3571"/>
                  </a:cubicBezTo>
                  <a:cubicBezTo>
                    <a:pt x="8215" y="3764"/>
                    <a:pt x="8215" y="4011"/>
                    <a:pt x="8353" y="4176"/>
                  </a:cubicBezTo>
                  <a:cubicBezTo>
                    <a:pt x="8492" y="4313"/>
                    <a:pt x="8702" y="4176"/>
                    <a:pt x="8794" y="4451"/>
                  </a:cubicBezTo>
                  <a:cubicBezTo>
                    <a:pt x="8794" y="4588"/>
                    <a:pt x="8817" y="4670"/>
                    <a:pt x="8956" y="4698"/>
                  </a:cubicBezTo>
                  <a:cubicBezTo>
                    <a:pt x="9095" y="4753"/>
                    <a:pt x="9049" y="4918"/>
                    <a:pt x="9118" y="5027"/>
                  </a:cubicBezTo>
                  <a:cubicBezTo>
                    <a:pt x="9212" y="5082"/>
                    <a:pt x="9258" y="5082"/>
                    <a:pt x="9351" y="5027"/>
                  </a:cubicBezTo>
                  <a:cubicBezTo>
                    <a:pt x="9443" y="4973"/>
                    <a:pt x="9467" y="4945"/>
                    <a:pt x="9559" y="5000"/>
                  </a:cubicBezTo>
                  <a:cubicBezTo>
                    <a:pt x="9605" y="5165"/>
                    <a:pt x="9698" y="5275"/>
                    <a:pt x="9861" y="5220"/>
                  </a:cubicBezTo>
                  <a:lnTo>
                    <a:pt x="10000" y="5192"/>
                  </a:lnTo>
                  <a:lnTo>
                    <a:pt x="10000" y="5192"/>
                  </a:lnTo>
                  <a:lnTo>
                    <a:pt x="8168" y="9093"/>
                  </a:lnTo>
                  <a:lnTo>
                    <a:pt x="8168" y="9093"/>
                  </a:lnTo>
                  <a:lnTo>
                    <a:pt x="7658" y="8489"/>
                  </a:lnTo>
                  <a:lnTo>
                    <a:pt x="6406" y="10000"/>
                  </a:lnTo>
                  <a:lnTo>
                    <a:pt x="6406" y="10000"/>
                  </a:lnTo>
                  <a:cubicBezTo>
                    <a:pt x="6375" y="9945"/>
                    <a:pt x="6343" y="9890"/>
                    <a:pt x="6312" y="9835"/>
                  </a:cubicBezTo>
                  <a:cubicBezTo>
                    <a:pt x="6266" y="9808"/>
                    <a:pt x="6266" y="9753"/>
                    <a:pt x="6243" y="9698"/>
                  </a:cubicBezTo>
                  <a:cubicBezTo>
                    <a:pt x="6243" y="9505"/>
                    <a:pt x="6150" y="9423"/>
                    <a:pt x="6081" y="9258"/>
                  </a:cubicBezTo>
                  <a:cubicBezTo>
                    <a:pt x="5896" y="9093"/>
                    <a:pt x="5640" y="9176"/>
                    <a:pt x="5432" y="9176"/>
                  </a:cubicBezTo>
                  <a:cubicBezTo>
                    <a:pt x="5339" y="9176"/>
                    <a:pt x="5293" y="9121"/>
                    <a:pt x="5199" y="9093"/>
                  </a:cubicBezTo>
                  <a:cubicBezTo>
                    <a:pt x="5107" y="9066"/>
                    <a:pt x="5014" y="9121"/>
                    <a:pt x="4922" y="9093"/>
                  </a:cubicBezTo>
                  <a:cubicBezTo>
                    <a:pt x="4806" y="9038"/>
                    <a:pt x="4783" y="8984"/>
                    <a:pt x="4643" y="8956"/>
                  </a:cubicBezTo>
                  <a:cubicBezTo>
                    <a:pt x="4527" y="8956"/>
                    <a:pt x="4411" y="8736"/>
                    <a:pt x="4411" y="8599"/>
                  </a:cubicBezTo>
                  <a:cubicBezTo>
                    <a:pt x="4388" y="8462"/>
                    <a:pt x="4249" y="8379"/>
                    <a:pt x="4272" y="8242"/>
                  </a:cubicBezTo>
                  <a:cubicBezTo>
                    <a:pt x="4296" y="8077"/>
                    <a:pt x="4434" y="8077"/>
                    <a:pt x="4481" y="7912"/>
                  </a:cubicBezTo>
                  <a:cubicBezTo>
                    <a:pt x="4504" y="7720"/>
                    <a:pt x="4040" y="7555"/>
                    <a:pt x="3901" y="7527"/>
                  </a:cubicBezTo>
                  <a:cubicBezTo>
                    <a:pt x="3855" y="7445"/>
                    <a:pt x="3623" y="7170"/>
                    <a:pt x="3553" y="7143"/>
                  </a:cubicBezTo>
                  <a:cubicBezTo>
                    <a:pt x="3344" y="7115"/>
                    <a:pt x="3252" y="7088"/>
                    <a:pt x="3090" y="6951"/>
                  </a:cubicBezTo>
                  <a:cubicBezTo>
                    <a:pt x="2757" y="6878"/>
                    <a:pt x="2442" y="7050"/>
                    <a:pt x="2114" y="6995"/>
                  </a:cubicBezTo>
                  <a:cubicBezTo>
                    <a:pt x="1975" y="6940"/>
                    <a:pt x="1234" y="6703"/>
                    <a:pt x="1118" y="6621"/>
                  </a:cubicBezTo>
                  <a:cubicBezTo>
                    <a:pt x="840" y="6456"/>
                    <a:pt x="864" y="6016"/>
                    <a:pt x="701" y="5769"/>
                  </a:cubicBezTo>
                  <a:cubicBezTo>
                    <a:pt x="608" y="5604"/>
                    <a:pt x="307" y="5549"/>
                    <a:pt x="144" y="5522"/>
                  </a:cubicBezTo>
                  <a:cubicBezTo>
                    <a:pt x="121" y="5467"/>
                    <a:pt x="75" y="5495"/>
                    <a:pt x="75" y="5412"/>
                  </a:cubicBezTo>
                  <a:cubicBezTo>
                    <a:pt x="52" y="5256"/>
                    <a:pt x="28" y="5101"/>
                    <a:pt x="5" y="4945"/>
                  </a:cubicBezTo>
                  <a:cubicBezTo>
                    <a:pt x="-18" y="4835"/>
                    <a:pt x="51" y="4780"/>
                    <a:pt x="51" y="4698"/>
                  </a:cubicBezTo>
                  <a:cubicBezTo>
                    <a:pt x="75" y="4670"/>
                    <a:pt x="121" y="4396"/>
                    <a:pt x="144" y="4313"/>
                  </a:cubicBezTo>
                  <a:cubicBezTo>
                    <a:pt x="190" y="4231"/>
                    <a:pt x="260" y="4121"/>
                    <a:pt x="307" y="4066"/>
                  </a:cubicBezTo>
                  <a:cubicBezTo>
                    <a:pt x="423" y="3874"/>
                    <a:pt x="724" y="3984"/>
                    <a:pt x="793" y="3791"/>
                  </a:cubicBezTo>
                  <a:cubicBezTo>
                    <a:pt x="864" y="3654"/>
                    <a:pt x="816" y="3516"/>
                    <a:pt x="887" y="3352"/>
                  </a:cubicBezTo>
                  <a:cubicBezTo>
                    <a:pt x="887" y="3352"/>
                    <a:pt x="910" y="3352"/>
                    <a:pt x="910" y="3324"/>
                  </a:cubicBezTo>
                  <a:cubicBezTo>
                    <a:pt x="979" y="3242"/>
                    <a:pt x="1141" y="3104"/>
                    <a:pt x="1141" y="2995"/>
                  </a:cubicBezTo>
                  <a:lnTo>
                    <a:pt x="1141" y="2995"/>
                  </a:lnTo>
                  <a:lnTo>
                    <a:pt x="5409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5" name="Freeform 25">
              <a:extLst>
                <a:ext uri="{FF2B5EF4-FFF2-40B4-BE49-F238E27FC236}">
                  <a16:creationId xmlns:a16="http://schemas.microsoft.com/office/drawing/2014/main" id="{CA67A3FF-B640-F943-8792-EB00DC78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128" y="1284581"/>
              <a:ext cx="955916" cy="885901"/>
            </a:xfrm>
            <a:custGeom>
              <a:avLst/>
              <a:gdLst>
                <a:gd name="T0" fmla="*/ 61 w 350"/>
                <a:gd name="T1" fmla="*/ 5 h 324"/>
                <a:gd name="T2" fmla="*/ 61 w 350"/>
                <a:gd name="T3" fmla="*/ 5 h 324"/>
                <a:gd name="T4" fmla="*/ 59 w 350"/>
                <a:gd name="T5" fmla="*/ 11 h 324"/>
                <a:gd name="T6" fmla="*/ 54 w 350"/>
                <a:gd name="T7" fmla="*/ 21 h 324"/>
                <a:gd name="T8" fmla="*/ 50 w 350"/>
                <a:gd name="T9" fmla="*/ 30 h 324"/>
                <a:gd name="T10" fmla="*/ 33 w 350"/>
                <a:gd name="T11" fmla="*/ 50 h 324"/>
                <a:gd name="T12" fmla="*/ 21 w 350"/>
                <a:gd name="T13" fmla="*/ 74 h 324"/>
                <a:gd name="T14" fmla="*/ 9 w 350"/>
                <a:gd name="T15" fmla="*/ 72 h 324"/>
                <a:gd name="T16" fmla="*/ 4 w 350"/>
                <a:gd name="T17" fmla="*/ 89 h 324"/>
                <a:gd name="T18" fmla="*/ 25 w 350"/>
                <a:gd name="T19" fmla="*/ 99 h 324"/>
                <a:gd name="T20" fmla="*/ 42 w 350"/>
                <a:gd name="T21" fmla="*/ 109 h 324"/>
                <a:gd name="T22" fmla="*/ 69 w 350"/>
                <a:gd name="T23" fmla="*/ 126 h 324"/>
                <a:gd name="T24" fmla="*/ 80 w 350"/>
                <a:gd name="T25" fmla="*/ 135 h 324"/>
                <a:gd name="T26" fmla="*/ 91 w 350"/>
                <a:gd name="T27" fmla="*/ 147 h 324"/>
                <a:gd name="T28" fmla="*/ 101 w 350"/>
                <a:gd name="T29" fmla="*/ 163 h 324"/>
                <a:gd name="T30" fmla="*/ 109 w 350"/>
                <a:gd name="T31" fmla="*/ 169 h 324"/>
                <a:gd name="T32" fmla="*/ 116 w 350"/>
                <a:gd name="T33" fmla="*/ 177 h 324"/>
                <a:gd name="T34" fmla="*/ 124 w 350"/>
                <a:gd name="T35" fmla="*/ 189 h 324"/>
                <a:gd name="T36" fmla="*/ 138 w 350"/>
                <a:gd name="T37" fmla="*/ 196 h 324"/>
                <a:gd name="T38" fmla="*/ 130 w 350"/>
                <a:gd name="T39" fmla="*/ 210 h 324"/>
                <a:gd name="T40" fmla="*/ 129 w 350"/>
                <a:gd name="T41" fmla="*/ 224 h 324"/>
                <a:gd name="T42" fmla="*/ 118 w 350"/>
                <a:gd name="T43" fmla="*/ 248 h 324"/>
                <a:gd name="T44" fmla="*/ 109 w 350"/>
                <a:gd name="T45" fmla="*/ 271 h 324"/>
                <a:gd name="T46" fmla="*/ 110 w 350"/>
                <a:gd name="T47" fmla="*/ 275 h 324"/>
                <a:gd name="T48" fmla="*/ 107 w 350"/>
                <a:gd name="T49" fmla="*/ 283 h 324"/>
                <a:gd name="T50" fmla="*/ 101 w 350"/>
                <a:gd name="T51" fmla="*/ 296 h 324"/>
                <a:gd name="T52" fmla="*/ 98 w 350"/>
                <a:gd name="T53" fmla="*/ 303 h 324"/>
                <a:gd name="T54" fmla="*/ 97 w 350"/>
                <a:gd name="T55" fmla="*/ 309 h 324"/>
                <a:gd name="T56" fmla="*/ 94 w 350"/>
                <a:gd name="T57" fmla="*/ 320 h 324"/>
                <a:gd name="T58" fmla="*/ 94 w 350"/>
                <a:gd name="T59" fmla="*/ 320 h 324"/>
                <a:gd name="T60" fmla="*/ 96 w 350"/>
                <a:gd name="T61" fmla="*/ 320 h 324"/>
                <a:gd name="T62" fmla="*/ 112 w 350"/>
                <a:gd name="T63" fmla="*/ 319 h 324"/>
                <a:gd name="T64" fmla="*/ 149 w 350"/>
                <a:gd name="T65" fmla="*/ 307 h 324"/>
                <a:gd name="T66" fmla="*/ 164 w 350"/>
                <a:gd name="T67" fmla="*/ 312 h 324"/>
                <a:gd name="T68" fmla="*/ 180 w 350"/>
                <a:gd name="T69" fmla="*/ 317 h 324"/>
                <a:gd name="T70" fmla="*/ 182 w 350"/>
                <a:gd name="T71" fmla="*/ 317 h 324"/>
                <a:gd name="T72" fmla="*/ 207 w 350"/>
                <a:gd name="T73" fmla="*/ 316 h 324"/>
                <a:gd name="T74" fmla="*/ 251 w 350"/>
                <a:gd name="T75" fmla="*/ 315 h 324"/>
                <a:gd name="T76" fmla="*/ 267 w 350"/>
                <a:gd name="T77" fmla="*/ 324 h 324"/>
                <a:gd name="T78" fmla="*/ 283 w 350"/>
                <a:gd name="T79" fmla="*/ 321 h 324"/>
                <a:gd name="T80" fmla="*/ 291 w 350"/>
                <a:gd name="T81" fmla="*/ 321 h 324"/>
                <a:gd name="T82" fmla="*/ 291 w 350"/>
                <a:gd name="T83" fmla="*/ 321 h 324"/>
                <a:gd name="T84" fmla="*/ 292 w 350"/>
                <a:gd name="T85" fmla="*/ 314 h 324"/>
                <a:gd name="T86" fmla="*/ 289 w 350"/>
                <a:gd name="T87" fmla="*/ 309 h 324"/>
                <a:gd name="T88" fmla="*/ 286 w 350"/>
                <a:gd name="T89" fmla="*/ 304 h 324"/>
                <a:gd name="T90" fmla="*/ 283 w 350"/>
                <a:gd name="T91" fmla="*/ 293 h 324"/>
                <a:gd name="T92" fmla="*/ 289 w 350"/>
                <a:gd name="T93" fmla="*/ 287 h 324"/>
                <a:gd name="T94" fmla="*/ 291 w 350"/>
                <a:gd name="T95" fmla="*/ 285 h 324"/>
                <a:gd name="T96" fmla="*/ 289 w 350"/>
                <a:gd name="T97" fmla="*/ 259 h 324"/>
                <a:gd name="T98" fmla="*/ 281 w 350"/>
                <a:gd name="T99" fmla="*/ 245 h 324"/>
                <a:gd name="T100" fmla="*/ 288 w 350"/>
                <a:gd name="T101" fmla="*/ 232 h 324"/>
                <a:gd name="T102" fmla="*/ 296 w 350"/>
                <a:gd name="T103" fmla="*/ 200 h 324"/>
                <a:gd name="T104" fmla="*/ 350 w 350"/>
                <a:gd name="T105" fmla="*/ 0 h 324"/>
                <a:gd name="T106" fmla="*/ 350 w 350"/>
                <a:gd name="T107" fmla="*/ 0 h 324"/>
                <a:gd name="T108" fmla="*/ 63 w 350"/>
                <a:gd name="T109" fmla="*/ 0 h 324"/>
                <a:gd name="T110" fmla="*/ 61 w 350"/>
                <a:gd name="T111" fmla="*/ 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0" h="324">
                  <a:moveTo>
                    <a:pt x="61" y="5"/>
                  </a:moveTo>
                  <a:cubicBezTo>
                    <a:pt x="61" y="6"/>
                    <a:pt x="61" y="6"/>
                    <a:pt x="61" y="5"/>
                  </a:cubicBezTo>
                  <a:cubicBezTo>
                    <a:pt x="60" y="8"/>
                    <a:pt x="58" y="7"/>
                    <a:pt x="59" y="11"/>
                  </a:cubicBezTo>
                  <a:cubicBezTo>
                    <a:pt x="61" y="18"/>
                    <a:pt x="63" y="22"/>
                    <a:pt x="54" y="21"/>
                  </a:cubicBezTo>
                  <a:cubicBezTo>
                    <a:pt x="42" y="21"/>
                    <a:pt x="49" y="25"/>
                    <a:pt x="50" y="30"/>
                  </a:cubicBezTo>
                  <a:cubicBezTo>
                    <a:pt x="53" y="43"/>
                    <a:pt x="40" y="44"/>
                    <a:pt x="33" y="50"/>
                  </a:cubicBezTo>
                  <a:cubicBezTo>
                    <a:pt x="26" y="55"/>
                    <a:pt x="24" y="67"/>
                    <a:pt x="21" y="74"/>
                  </a:cubicBezTo>
                  <a:cubicBezTo>
                    <a:pt x="17" y="84"/>
                    <a:pt x="13" y="77"/>
                    <a:pt x="9" y="72"/>
                  </a:cubicBezTo>
                  <a:cubicBezTo>
                    <a:pt x="0" y="60"/>
                    <a:pt x="3" y="85"/>
                    <a:pt x="4" y="89"/>
                  </a:cubicBezTo>
                  <a:cubicBezTo>
                    <a:pt x="6" y="97"/>
                    <a:pt x="24" y="91"/>
                    <a:pt x="25" y="99"/>
                  </a:cubicBezTo>
                  <a:cubicBezTo>
                    <a:pt x="30" y="108"/>
                    <a:pt x="35" y="105"/>
                    <a:pt x="42" y="109"/>
                  </a:cubicBezTo>
                  <a:cubicBezTo>
                    <a:pt x="48" y="119"/>
                    <a:pt x="58" y="126"/>
                    <a:pt x="69" y="126"/>
                  </a:cubicBezTo>
                  <a:cubicBezTo>
                    <a:pt x="74" y="125"/>
                    <a:pt x="77" y="131"/>
                    <a:pt x="80" y="135"/>
                  </a:cubicBezTo>
                  <a:cubicBezTo>
                    <a:pt x="83" y="139"/>
                    <a:pt x="88" y="143"/>
                    <a:pt x="91" y="147"/>
                  </a:cubicBezTo>
                  <a:cubicBezTo>
                    <a:pt x="92" y="154"/>
                    <a:pt x="93" y="161"/>
                    <a:pt x="101" y="163"/>
                  </a:cubicBezTo>
                  <a:cubicBezTo>
                    <a:pt x="105" y="164"/>
                    <a:pt x="106" y="166"/>
                    <a:pt x="109" y="169"/>
                  </a:cubicBezTo>
                  <a:cubicBezTo>
                    <a:pt x="111" y="172"/>
                    <a:pt x="114" y="174"/>
                    <a:pt x="116" y="177"/>
                  </a:cubicBezTo>
                  <a:cubicBezTo>
                    <a:pt x="120" y="181"/>
                    <a:pt x="120" y="186"/>
                    <a:pt x="124" y="189"/>
                  </a:cubicBezTo>
                  <a:cubicBezTo>
                    <a:pt x="129" y="192"/>
                    <a:pt x="133" y="193"/>
                    <a:pt x="138" y="196"/>
                  </a:cubicBezTo>
                  <a:cubicBezTo>
                    <a:pt x="139" y="201"/>
                    <a:pt x="132" y="206"/>
                    <a:pt x="130" y="210"/>
                  </a:cubicBezTo>
                  <a:cubicBezTo>
                    <a:pt x="126" y="216"/>
                    <a:pt x="128" y="218"/>
                    <a:pt x="129" y="224"/>
                  </a:cubicBezTo>
                  <a:cubicBezTo>
                    <a:pt x="130" y="233"/>
                    <a:pt x="122" y="241"/>
                    <a:pt x="118" y="248"/>
                  </a:cubicBezTo>
                  <a:cubicBezTo>
                    <a:pt x="112" y="258"/>
                    <a:pt x="109" y="258"/>
                    <a:pt x="109" y="271"/>
                  </a:cubicBezTo>
                  <a:cubicBezTo>
                    <a:pt x="110" y="273"/>
                    <a:pt x="110" y="273"/>
                    <a:pt x="110" y="275"/>
                  </a:cubicBezTo>
                  <a:cubicBezTo>
                    <a:pt x="108" y="277"/>
                    <a:pt x="108" y="280"/>
                    <a:pt x="107" y="283"/>
                  </a:cubicBezTo>
                  <a:cubicBezTo>
                    <a:pt x="105" y="287"/>
                    <a:pt x="103" y="292"/>
                    <a:pt x="101" y="296"/>
                  </a:cubicBezTo>
                  <a:cubicBezTo>
                    <a:pt x="100" y="298"/>
                    <a:pt x="99" y="300"/>
                    <a:pt x="98" y="303"/>
                  </a:cubicBezTo>
                  <a:cubicBezTo>
                    <a:pt x="98" y="305"/>
                    <a:pt x="98" y="307"/>
                    <a:pt x="97" y="309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6" y="320"/>
                    <a:pt x="96" y="320"/>
                    <a:pt x="96" y="320"/>
                  </a:cubicBezTo>
                  <a:cubicBezTo>
                    <a:pt x="100" y="324"/>
                    <a:pt x="108" y="320"/>
                    <a:pt x="112" y="319"/>
                  </a:cubicBezTo>
                  <a:cubicBezTo>
                    <a:pt x="124" y="314"/>
                    <a:pt x="136" y="308"/>
                    <a:pt x="149" y="307"/>
                  </a:cubicBezTo>
                  <a:cubicBezTo>
                    <a:pt x="155" y="306"/>
                    <a:pt x="159" y="309"/>
                    <a:pt x="164" y="312"/>
                  </a:cubicBezTo>
                  <a:cubicBezTo>
                    <a:pt x="169" y="316"/>
                    <a:pt x="175" y="316"/>
                    <a:pt x="180" y="317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7" y="320"/>
                    <a:pt x="201" y="317"/>
                    <a:pt x="207" y="316"/>
                  </a:cubicBezTo>
                  <a:cubicBezTo>
                    <a:pt x="220" y="313"/>
                    <a:pt x="238" y="310"/>
                    <a:pt x="251" y="315"/>
                  </a:cubicBezTo>
                  <a:cubicBezTo>
                    <a:pt x="256" y="318"/>
                    <a:pt x="260" y="324"/>
                    <a:pt x="267" y="324"/>
                  </a:cubicBezTo>
                  <a:cubicBezTo>
                    <a:pt x="272" y="324"/>
                    <a:pt x="278" y="320"/>
                    <a:pt x="283" y="321"/>
                  </a:cubicBezTo>
                  <a:cubicBezTo>
                    <a:pt x="291" y="321"/>
                    <a:pt x="291" y="321"/>
                    <a:pt x="291" y="321"/>
                  </a:cubicBezTo>
                  <a:cubicBezTo>
                    <a:pt x="291" y="321"/>
                    <a:pt x="291" y="321"/>
                    <a:pt x="291" y="321"/>
                  </a:cubicBezTo>
                  <a:cubicBezTo>
                    <a:pt x="292" y="314"/>
                    <a:pt x="292" y="314"/>
                    <a:pt x="292" y="314"/>
                  </a:cubicBezTo>
                  <a:cubicBezTo>
                    <a:pt x="292" y="311"/>
                    <a:pt x="291" y="311"/>
                    <a:pt x="289" y="309"/>
                  </a:cubicBezTo>
                  <a:cubicBezTo>
                    <a:pt x="288" y="307"/>
                    <a:pt x="287" y="305"/>
                    <a:pt x="286" y="304"/>
                  </a:cubicBezTo>
                  <a:cubicBezTo>
                    <a:pt x="284" y="301"/>
                    <a:pt x="281" y="297"/>
                    <a:pt x="283" y="293"/>
                  </a:cubicBezTo>
                  <a:cubicBezTo>
                    <a:pt x="284" y="290"/>
                    <a:pt x="286" y="288"/>
                    <a:pt x="289" y="287"/>
                  </a:cubicBezTo>
                  <a:cubicBezTo>
                    <a:pt x="290" y="286"/>
                    <a:pt x="290" y="286"/>
                    <a:pt x="291" y="285"/>
                  </a:cubicBezTo>
                  <a:cubicBezTo>
                    <a:pt x="291" y="279"/>
                    <a:pt x="293" y="263"/>
                    <a:pt x="289" y="259"/>
                  </a:cubicBezTo>
                  <a:cubicBezTo>
                    <a:pt x="285" y="254"/>
                    <a:pt x="275" y="253"/>
                    <a:pt x="281" y="245"/>
                  </a:cubicBezTo>
                  <a:cubicBezTo>
                    <a:pt x="285" y="240"/>
                    <a:pt x="289" y="239"/>
                    <a:pt x="288" y="232"/>
                  </a:cubicBezTo>
                  <a:cubicBezTo>
                    <a:pt x="275" y="223"/>
                    <a:pt x="296" y="209"/>
                    <a:pt x="296" y="20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1" y="5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6" name="Freeform 26">
              <a:extLst>
                <a:ext uri="{FF2B5EF4-FFF2-40B4-BE49-F238E27FC236}">
                  <a16:creationId xmlns:a16="http://schemas.microsoft.com/office/drawing/2014/main" id="{C7D646AA-86E4-CE48-8E82-EC50B8CA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555" y="1284581"/>
              <a:ext cx="1059105" cy="1191680"/>
            </a:xfrm>
            <a:custGeom>
              <a:avLst/>
              <a:gdLst>
                <a:gd name="T0" fmla="*/ 62 w 389"/>
                <a:gd name="T1" fmla="*/ 125 h 436"/>
                <a:gd name="T2" fmla="*/ 43 w 389"/>
                <a:gd name="T3" fmla="*/ 195 h 436"/>
                <a:gd name="T4" fmla="*/ 41 w 389"/>
                <a:gd name="T5" fmla="*/ 206 h 436"/>
                <a:gd name="T6" fmla="*/ 37 w 389"/>
                <a:gd name="T7" fmla="*/ 231 h 436"/>
                <a:gd name="T8" fmla="*/ 28 w 389"/>
                <a:gd name="T9" fmla="*/ 251 h 436"/>
                <a:gd name="T10" fmla="*/ 24 w 389"/>
                <a:gd name="T11" fmla="*/ 289 h 436"/>
                <a:gd name="T12" fmla="*/ 0 w 389"/>
                <a:gd name="T13" fmla="*/ 347 h 436"/>
                <a:gd name="T14" fmla="*/ 2 w 389"/>
                <a:gd name="T15" fmla="*/ 348 h 436"/>
                <a:gd name="T16" fmla="*/ 27 w 389"/>
                <a:gd name="T17" fmla="*/ 363 h 436"/>
                <a:gd name="T18" fmla="*/ 56 w 389"/>
                <a:gd name="T19" fmla="*/ 367 h 436"/>
                <a:gd name="T20" fmla="*/ 80 w 389"/>
                <a:gd name="T21" fmla="*/ 384 h 436"/>
                <a:gd name="T22" fmla="*/ 105 w 389"/>
                <a:gd name="T23" fmla="*/ 407 h 436"/>
                <a:gd name="T24" fmla="*/ 144 w 389"/>
                <a:gd name="T25" fmla="*/ 430 h 436"/>
                <a:gd name="T26" fmla="*/ 149 w 389"/>
                <a:gd name="T27" fmla="*/ 436 h 436"/>
                <a:gd name="T28" fmla="*/ 333 w 389"/>
                <a:gd name="T29" fmla="*/ 327 h 436"/>
                <a:gd name="T30" fmla="*/ 344 w 389"/>
                <a:gd name="T31" fmla="*/ 320 h 436"/>
                <a:gd name="T32" fmla="*/ 348 w 389"/>
                <a:gd name="T33" fmla="*/ 303 h 436"/>
                <a:gd name="T34" fmla="*/ 357 w 389"/>
                <a:gd name="T35" fmla="*/ 283 h 436"/>
                <a:gd name="T36" fmla="*/ 359 w 389"/>
                <a:gd name="T37" fmla="*/ 271 h 436"/>
                <a:gd name="T38" fmla="*/ 379 w 389"/>
                <a:gd name="T39" fmla="*/ 224 h 436"/>
                <a:gd name="T40" fmla="*/ 388 w 389"/>
                <a:gd name="T41" fmla="*/ 196 h 436"/>
                <a:gd name="T42" fmla="*/ 366 w 389"/>
                <a:gd name="T43" fmla="*/ 177 h 436"/>
                <a:gd name="T44" fmla="*/ 351 w 389"/>
                <a:gd name="T45" fmla="*/ 163 h 436"/>
                <a:gd name="T46" fmla="*/ 330 w 389"/>
                <a:gd name="T47" fmla="*/ 135 h 436"/>
                <a:gd name="T48" fmla="*/ 292 w 389"/>
                <a:gd name="T49" fmla="*/ 109 h 436"/>
                <a:gd name="T50" fmla="*/ 254 w 389"/>
                <a:gd name="T51" fmla="*/ 89 h 436"/>
                <a:gd name="T52" fmla="*/ 271 w 389"/>
                <a:gd name="T53" fmla="*/ 74 h 436"/>
                <a:gd name="T54" fmla="*/ 300 w 389"/>
                <a:gd name="T55" fmla="*/ 30 h 436"/>
                <a:gd name="T56" fmla="*/ 309 w 389"/>
                <a:gd name="T57" fmla="*/ 11 h 436"/>
                <a:gd name="T58" fmla="*/ 311 w 389"/>
                <a:gd name="T59" fmla="*/ 5 h 436"/>
                <a:gd name="T60" fmla="*/ 144 w 389"/>
                <a:gd name="T61" fmla="*/ 0 h 436"/>
                <a:gd name="T62" fmla="*/ 134 w 389"/>
                <a:gd name="T63" fmla="*/ 12 h 436"/>
                <a:gd name="T64" fmla="*/ 125 w 389"/>
                <a:gd name="T65" fmla="*/ 46 h 436"/>
                <a:gd name="T66" fmla="*/ 90 w 389"/>
                <a:gd name="T67" fmla="*/ 76 h 436"/>
                <a:gd name="T68" fmla="*/ 72 w 389"/>
                <a:gd name="T69" fmla="*/ 92 h 436"/>
                <a:gd name="connsiteX0" fmla="*/ 1851 w 9976"/>
                <a:gd name="connsiteY0" fmla="*/ 2110 h 10000"/>
                <a:gd name="connsiteX1" fmla="*/ 1594 w 9976"/>
                <a:gd name="connsiteY1" fmla="*/ 2867 h 10000"/>
                <a:gd name="connsiteX2" fmla="*/ 1260 w 9976"/>
                <a:gd name="connsiteY2" fmla="*/ 3784 h 10000"/>
                <a:gd name="connsiteX3" fmla="*/ 1105 w 9976"/>
                <a:gd name="connsiteY3" fmla="*/ 4472 h 10000"/>
                <a:gd name="connsiteX4" fmla="*/ 1105 w 9976"/>
                <a:gd name="connsiteY4" fmla="*/ 4518 h 10000"/>
                <a:gd name="connsiteX5" fmla="*/ 1054 w 9976"/>
                <a:gd name="connsiteY5" fmla="*/ 4725 h 10000"/>
                <a:gd name="connsiteX6" fmla="*/ 1131 w 9976"/>
                <a:gd name="connsiteY6" fmla="*/ 4931 h 10000"/>
                <a:gd name="connsiteX7" fmla="*/ 951 w 9976"/>
                <a:gd name="connsiteY7" fmla="*/ 5298 h 10000"/>
                <a:gd name="connsiteX8" fmla="*/ 797 w 9976"/>
                <a:gd name="connsiteY8" fmla="*/ 5482 h 10000"/>
                <a:gd name="connsiteX9" fmla="*/ 720 w 9976"/>
                <a:gd name="connsiteY9" fmla="*/ 5757 h 10000"/>
                <a:gd name="connsiteX10" fmla="*/ 720 w 9976"/>
                <a:gd name="connsiteY10" fmla="*/ 5757 h 10000"/>
                <a:gd name="connsiteX11" fmla="*/ 617 w 9976"/>
                <a:gd name="connsiteY11" fmla="*/ 6628 h 10000"/>
                <a:gd name="connsiteX12" fmla="*/ 206 w 9976"/>
                <a:gd name="connsiteY12" fmla="*/ 7431 h 10000"/>
                <a:gd name="connsiteX13" fmla="*/ 0 w 9976"/>
                <a:gd name="connsiteY13" fmla="*/ 7959 h 10000"/>
                <a:gd name="connsiteX14" fmla="*/ 0 w 9976"/>
                <a:gd name="connsiteY14" fmla="*/ 7959 h 10000"/>
                <a:gd name="connsiteX15" fmla="*/ 51 w 9976"/>
                <a:gd name="connsiteY15" fmla="*/ 7982 h 10000"/>
                <a:gd name="connsiteX16" fmla="*/ 180 w 9976"/>
                <a:gd name="connsiteY16" fmla="*/ 8119 h 10000"/>
                <a:gd name="connsiteX17" fmla="*/ 694 w 9976"/>
                <a:gd name="connsiteY17" fmla="*/ 8326 h 10000"/>
                <a:gd name="connsiteX18" fmla="*/ 720 w 9976"/>
                <a:gd name="connsiteY18" fmla="*/ 8349 h 10000"/>
                <a:gd name="connsiteX19" fmla="*/ 1440 w 9976"/>
                <a:gd name="connsiteY19" fmla="*/ 8417 h 10000"/>
                <a:gd name="connsiteX20" fmla="*/ 1954 w 9976"/>
                <a:gd name="connsiteY20" fmla="*/ 8394 h 10000"/>
                <a:gd name="connsiteX21" fmla="*/ 2057 w 9976"/>
                <a:gd name="connsiteY21" fmla="*/ 8807 h 10000"/>
                <a:gd name="connsiteX22" fmla="*/ 2699 w 9976"/>
                <a:gd name="connsiteY22" fmla="*/ 9335 h 10000"/>
                <a:gd name="connsiteX23" fmla="*/ 3188 w 9976"/>
                <a:gd name="connsiteY23" fmla="*/ 9495 h 10000"/>
                <a:gd name="connsiteX24" fmla="*/ 3702 w 9976"/>
                <a:gd name="connsiteY24" fmla="*/ 9862 h 10000"/>
                <a:gd name="connsiteX25" fmla="*/ 3830 w 9976"/>
                <a:gd name="connsiteY25" fmla="*/ 10000 h 10000"/>
                <a:gd name="connsiteX26" fmla="*/ 3830 w 9976"/>
                <a:gd name="connsiteY26" fmla="*/ 10000 h 10000"/>
                <a:gd name="connsiteX27" fmla="*/ 8560 w 9976"/>
                <a:gd name="connsiteY27" fmla="*/ 7500 h 10000"/>
                <a:gd name="connsiteX28" fmla="*/ 8560 w 9976"/>
                <a:gd name="connsiteY28" fmla="*/ 7500 h 10000"/>
                <a:gd name="connsiteX29" fmla="*/ 8843 w 9976"/>
                <a:gd name="connsiteY29" fmla="*/ 7339 h 10000"/>
                <a:gd name="connsiteX30" fmla="*/ 8843 w 9976"/>
                <a:gd name="connsiteY30" fmla="*/ 7339 h 10000"/>
                <a:gd name="connsiteX31" fmla="*/ 8920 w 9976"/>
                <a:gd name="connsiteY31" fmla="*/ 7087 h 10000"/>
                <a:gd name="connsiteX32" fmla="*/ 8946 w 9976"/>
                <a:gd name="connsiteY32" fmla="*/ 6950 h 10000"/>
                <a:gd name="connsiteX33" fmla="*/ 9023 w 9976"/>
                <a:gd name="connsiteY33" fmla="*/ 6789 h 10000"/>
                <a:gd name="connsiteX34" fmla="*/ 9177 w 9976"/>
                <a:gd name="connsiteY34" fmla="*/ 6491 h 10000"/>
                <a:gd name="connsiteX35" fmla="*/ 9254 w 9976"/>
                <a:gd name="connsiteY35" fmla="*/ 6307 h 10000"/>
                <a:gd name="connsiteX36" fmla="*/ 9229 w 9976"/>
                <a:gd name="connsiteY36" fmla="*/ 6216 h 10000"/>
                <a:gd name="connsiteX37" fmla="*/ 9460 w 9976"/>
                <a:gd name="connsiteY37" fmla="*/ 5688 h 10000"/>
                <a:gd name="connsiteX38" fmla="*/ 9743 w 9976"/>
                <a:gd name="connsiteY38" fmla="*/ 5138 h 10000"/>
                <a:gd name="connsiteX39" fmla="*/ 9769 w 9976"/>
                <a:gd name="connsiteY39" fmla="*/ 4817 h 10000"/>
                <a:gd name="connsiteX40" fmla="*/ 9974 w 9976"/>
                <a:gd name="connsiteY40" fmla="*/ 4495 h 10000"/>
                <a:gd name="connsiteX41" fmla="*/ 9614 w 9976"/>
                <a:gd name="connsiteY41" fmla="*/ 4335 h 10000"/>
                <a:gd name="connsiteX42" fmla="*/ 9409 w 9976"/>
                <a:gd name="connsiteY42" fmla="*/ 4060 h 10000"/>
                <a:gd name="connsiteX43" fmla="*/ 9229 w 9976"/>
                <a:gd name="connsiteY43" fmla="*/ 3876 h 10000"/>
                <a:gd name="connsiteX44" fmla="*/ 9023 w 9976"/>
                <a:gd name="connsiteY44" fmla="*/ 3739 h 10000"/>
                <a:gd name="connsiteX45" fmla="*/ 8766 w 9976"/>
                <a:gd name="connsiteY45" fmla="*/ 3372 h 10000"/>
                <a:gd name="connsiteX46" fmla="*/ 8483 w 9976"/>
                <a:gd name="connsiteY46" fmla="*/ 3096 h 10000"/>
                <a:gd name="connsiteX47" fmla="*/ 8201 w 9976"/>
                <a:gd name="connsiteY47" fmla="*/ 2890 h 10000"/>
                <a:gd name="connsiteX48" fmla="*/ 7506 w 9976"/>
                <a:gd name="connsiteY48" fmla="*/ 2500 h 10000"/>
                <a:gd name="connsiteX49" fmla="*/ 7069 w 9976"/>
                <a:gd name="connsiteY49" fmla="*/ 2271 h 10000"/>
                <a:gd name="connsiteX50" fmla="*/ 6530 w 9976"/>
                <a:gd name="connsiteY50" fmla="*/ 2041 h 10000"/>
                <a:gd name="connsiteX51" fmla="*/ 6658 w 9976"/>
                <a:gd name="connsiteY51" fmla="*/ 1651 h 10000"/>
                <a:gd name="connsiteX52" fmla="*/ 6967 w 9976"/>
                <a:gd name="connsiteY52" fmla="*/ 1697 h 10000"/>
                <a:gd name="connsiteX53" fmla="*/ 7275 w 9976"/>
                <a:gd name="connsiteY53" fmla="*/ 1147 h 10000"/>
                <a:gd name="connsiteX54" fmla="*/ 7712 w 9976"/>
                <a:gd name="connsiteY54" fmla="*/ 688 h 10000"/>
                <a:gd name="connsiteX55" fmla="*/ 7815 w 9976"/>
                <a:gd name="connsiteY55" fmla="*/ 482 h 10000"/>
                <a:gd name="connsiteX56" fmla="*/ 7943 w 9976"/>
                <a:gd name="connsiteY56" fmla="*/ 252 h 10000"/>
                <a:gd name="connsiteX57" fmla="*/ 7995 w 9976"/>
                <a:gd name="connsiteY57" fmla="*/ 115 h 10000"/>
                <a:gd name="connsiteX58" fmla="*/ 7995 w 9976"/>
                <a:gd name="connsiteY58" fmla="*/ 115 h 10000"/>
                <a:gd name="connsiteX59" fmla="*/ 8046 w 9976"/>
                <a:gd name="connsiteY59" fmla="*/ 0 h 10000"/>
                <a:gd name="connsiteX60" fmla="*/ 3702 w 9976"/>
                <a:gd name="connsiteY60" fmla="*/ 0 h 10000"/>
                <a:gd name="connsiteX61" fmla="*/ 3702 w 9976"/>
                <a:gd name="connsiteY61" fmla="*/ 0 h 10000"/>
                <a:gd name="connsiteX62" fmla="*/ 3445 w 9976"/>
                <a:gd name="connsiteY62" fmla="*/ 275 h 10000"/>
                <a:gd name="connsiteX63" fmla="*/ 3033 w 9976"/>
                <a:gd name="connsiteY63" fmla="*/ 688 h 10000"/>
                <a:gd name="connsiteX64" fmla="*/ 3213 w 9976"/>
                <a:gd name="connsiteY64" fmla="*/ 1055 h 10000"/>
                <a:gd name="connsiteX65" fmla="*/ 2519 w 9976"/>
                <a:gd name="connsiteY65" fmla="*/ 1697 h 10000"/>
                <a:gd name="connsiteX66" fmla="*/ 2314 w 9976"/>
                <a:gd name="connsiteY66" fmla="*/ 1743 h 10000"/>
                <a:gd name="connsiteX67" fmla="*/ 2108 w 9976"/>
                <a:gd name="connsiteY67" fmla="*/ 1927 h 10000"/>
                <a:gd name="connsiteX68" fmla="*/ 1851 w 9976"/>
                <a:gd name="connsiteY68" fmla="*/ 2110 h 10000"/>
                <a:gd name="connsiteX0" fmla="*/ 1855 w 10000"/>
                <a:gd name="connsiteY0" fmla="*/ 2110 h 10000"/>
                <a:gd name="connsiteX1" fmla="*/ 1598 w 10000"/>
                <a:gd name="connsiteY1" fmla="*/ 2867 h 10000"/>
                <a:gd name="connsiteX2" fmla="*/ 1263 w 10000"/>
                <a:gd name="connsiteY2" fmla="*/ 3784 h 10000"/>
                <a:gd name="connsiteX3" fmla="*/ 1108 w 10000"/>
                <a:gd name="connsiteY3" fmla="*/ 4472 h 10000"/>
                <a:gd name="connsiteX4" fmla="*/ 1108 w 10000"/>
                <a:gd name="connsiteY4" fmla="*/ 4518 h 10000"/>
                <a:gd name="connsiteX5" fmla="*/ 1057 w 10000"/>
                <a:gd name="connsiteY5" fmla="*/ 4725 h 10000"/>
                <a:gd name="connsiteX6" fmla="*/ 1134 w 10000"/>
                <a:gd name="connsiteY6" fmla="*/ 4931 h 10000"/>
                <a:gd name="connsiteX7" fmla="*/ 953 w 10000"/>
                <a:gd name="connsiteY7" fmla="*/ 5298 h 10000"/>
                <a:gd name="connsiteX8" fmla="*/ 799 w 10000"/>
                <a:gd name="connsiteY8" fmla="*/ 5482 h 10000"/>
                <a:gd name="connsiteX9" fmla="*/ 722 w 10000"/>
                <a:gd name="connsiteY9" fmla="*/ 5757 h 10000"/>
                <a:gd name="connsiteX10" fmla="*/ 722 w 10000"/>
                <a:gd name="connsiteY10" fmla="*/ 5757 h 10000"/>
                <a:gd name="connsiteX11" fmla="*/ 618 w 10000"/>
                <a:gd name="connsiteY11" fmla="*/ 6628 h 10000"/>
                <a:gd name="connsiteX12" fmla="*/ 206 w 10000"/>
                <a:gd name="connsiteY12" fmla="*/ 7431 h 10000"/>
                <a:gd name="connsiteX13" fmla="*/ 0 w 10000"/>
                <a:gd name="connsiteY13" fmla="*/ 7959 h 10000"/>
                <a:gd name="connsiteX14" fmla="*/ 0 w 10000"/>
                <a:gd name="connsiteY14" fmla="*/ 7959 h 10000"/>
                <a:gd name="connsiteX15" fmla="*/ 51 w 10000"/>
                <a:gd name="connsiteY15" fmla="*/ 7982 h 10000"/>
                <a:gd name="connsiteX16" fmla="*/ 180 w 10000"/>
                <a:gd name="connsiteY16" fmla="*/ 8119 h 10000"/>
                <a:gd name="connsiteX17" fmla="*/ 696 w 10000"/>
                <a:gd name="connsiteY17" fmla="*/ 8326 h 10000"/>
                <a:gd name="connsiteX18" fmla="*/ 722 w 10000"/>
                <a:gd name="connsiteY18" fmla="*/ 8349 h 10000"/>
                <a:gd name="connsiteX19" fmla="*/ 1443 w 10000"/>
                <a:gd name="connsiteY19" fmla="*/ 8417 h 10000"/>
                <a:gd name="connsiteX20" fmla="*/ 1959 w 10000"/>
                <a:gd name="connsiteY20" fmla="*/ 8394 h 10000"/>
                <a:gd name="connsiteX21" fmla="*/ 2705 w 10000"/>
                <a:gd name="connsiteY21" fmla="*/ 9335 h 10000"/>
                <a:gd name="connsiteX22" fmla="*/ 3196 w 10000"/>
                <a:gd name="connsiteY22" fmla="*/ 9495 h 10000"/>
                <a:gd name="connsiteX23" fmla="*/ 3711 w 10000"/>
                <a:gd name="connsiteY23" fmla="*/ 9862 h 10000"/>
                <a:gd name="connsiteX24" fmla="*/ 3839 w 10000"/>
                <a:gd name="connsiteY24" fmla="*/ 10000 h 10000"/>
                <a:gd name="connsiteX25" fmla="*/ 3839 w 10000"/>
                <a:gd name="connsiteY25" fmla="*/ 10000 h 10000"/>
                <a:gd name="connsiteX26" fmla="*/ 8581 w 10000"/>
                <a:gd name="connsiteY26" fmla="*/ 7500 h 10000"/>
                <a:gd name="connsiteX27" fmla="*/ 8581 w 10000"/>
                <a:gd name="connsiteY27" fmla="*/ 7500 h 10000"/>
                <a:gd name="connsiteX28" fmla="*/ 8864 w 10000"/>
                <a:gd name="connsiteY28" fmla="*/ 7339 h 10000"/>
                <a:gd name="connsiteX29" fmla="*/ 8864 w 10000"/>
                <a:gd name="connsiteY29" fmla="*/ 7339 h 10000"/>
                <a:gd name="connsiteX30" fmla="*/ 8941 w 10000"/>
                <a:gd name="connsiteY30" fmla="*/ 7087 h 10000"/>
                <a:gd name="connsiteX31" fmla="*/ 8968 w 10000"/>
                <a:gd name="connsiteY31" fmla="*/ 6950 h 10000"/>
                <a:gd name="connsiteX32" fmla="*/ 9045 w 10000"/>
                <a:gd name="connsiteY32" fmla="*/ 6789 h 10000"/>
                <a:gd name="connsiteX33" fmla="*/ 9199 w 10000"/>
                <a:gd name="connsiteY33" fmla="*/ 6491 h 10000"/>
                <a:gd name="connsiteX34" fmla="*/ 9276 w 10000"/>
                <a:gd name="connsiteY34" fmla="*/ 6307 h 10000"/>
                <a:gd name="connsiteX35" fmla="*/ 9251 w 10000"/>
                <a:gd name="connsiteY35" fmla="*/ 6216 h 10000"/>
                <a:gd name="connsiteX36" fmla="*/ 9483 w 10000"/>
                <a:gd name="connsiteY36" fmla="*/ 5688 h 10000"/>
                <a:gd name="connsiteX37" fmla="*/ 9766 w 10000"/>
                <a:gd name="connsiteY37" fmla="*/ 5138 h 10000"/>
                <a:gd name="connsiteX38" fmla="*/ 9793 w 10000"/>
                <a:gd name="connsiteY38" fmla="*/ 4817 h 10000"/>
                <a:gd name="connsiteX39" fmla="*/ 9998 w 10000"/>
                <a:gd name="connsiteY39" fmla="*/ 4495 h 10000"/>
                <a:gd name="connsiteX40" fmla="*/ 9637 w 10000"/>
                <a:gd name="connsiteY40" fmla="*/ 4335 h 10000"/>
                <a:gd name="connsiteX41" fmla="*/ 9432 w 10000"/>
                <a:gd name="connsiteY41" fmla="*/ 4060 h 10000"/>
                <a:gd name="connsiteX42" fmla="*/ 9251 w 10000"/>
                <a:gd name="connsiteY42" fmla="*/ 3876 h 10000"/>
                <a:gd name="connsiteX43" fmla="*/ 9045 w 10000"/>
                <a:gd name="connsiteY43" fmla="*/ 3739 h 10000"/>
                <a:gd name="connsiteX44" fmla="*/ 8787 w 10000"/>
                <a:gd name="connsiteY44" fmla="*/ 3372 h 10000"/>
                <a:gd name="connsiteX45" fmla="*/ 8503 w 10000"/>
                <a:gd name="connsiteY45" fmla="*/ 3096 h 10000"/>
                <a:gd name="connsiteX46" fmla="*/ 8221 w 10000"/>
                <a:gd name="connsiteY46" fmla="*/ 2890 h 10000"/>
                <a:gd name="connsiteX47" fmla="*/ 7524 w 10000"/>
                <a:gd name="connsiteY47" fmla="*/ 2500 h 10000"/>
                <a:gd name="connsiteX48" fmla="*/ 7086 w 10000"/>
                <a:gd name="connsiteY48" fmla="*/ 2271 h 10000"/>
                <a:gd name="connsiteX49" fmla="*/ 6546 w 10000"/>
                <a:gd name="connsiteY49" fmla="*/ 2041 h 10000"/>
                <a:gd name="connsiteX50" fmla="*/ 6674 w 10000"/>
                <a:gd name="connsiteY50" fmla="*/ 1651 h 10000"/>
                <a:gd name="connsiteX51" fmla="*/ 6984 w 10000"/>
                <a:gd name="connsiteY51" fmla="*/ 1697 h 10000"/>
                <a:gd name="connsiteX52" fmla="*/ 7293 w 10000"/>
                <a:gd name="connsiteY52" fmla="*/ 1147 h 10000"/>
                <a:gd name="connsiteX53" fmla="*/ 7731 w 10000"/>
                <a:gd name="connsiteY53" fmla="*/ 688 h 10000"/>
                <a:gd name="connsiteX54" fmla="*/ 7834 w 10000"/>
                <a:gd name="connsiteY54" fmla="*/ 482 h 10000"/>
                <a:gd name="connsiteX55" fmla="*/ 7962 w 10000"/>
                <a:gd name="connsiteY55" fmla="*/ 252 h 10000"/>
                <a:gd name="connsiteX56" fmla="*/ 8014 w 10000"/>
                <a:gd name="connsiteY56" fmla="*/ 115 h 10000"/>
                <a:gd name="connsiteX57" fmla="*/ 8014 w 10000"/>
                <a:gd name="connsiteY57" fmla="*/ 115 h 10000"/>
                <a:gd name="connsiteX58" fmla="*/ 8065 w 10000"/>
                <a:gd name="connsiteY58" fmla="*/ 0 h 10000"/>
                <a:gd name="connsiteX59" fmla="*/ 3711 w 10000"/>
                <a:gd name="connsiteY59" fmla="*/ 0 h 10000"/>
                <a:gd name="connsiteX60" fmla="*/ 3711 w 10000"/>
                <a:gd name="connsiteY60" fmla="*/ 0 h 10000"/>
                <a:gd name="connsiteX61" fmla="*/ 3453 w 10000"/>
                <a:gd name="connsiteY61" fmla="*/ 275 h 10000"/>
                <a:gd name="connsiteX62" fmla="*/ 3040 w 10000"/>
                <a:gd name="connsiteY62" fmla="*/ 688 h 10000"/>
                <a:gd name="connsiteX63" fmla="*/ 3221 w 10000"/>
                <a:gd name="connsiteY63" fmla="*/ 1055 h 10000"/>
                <a:gd name="connsiteX64" fmla="*/ 2525 w 10000"/>
                <a:gd name="connsiteY64" fmla="*/ 1697 h 10000"/>
                <a:gd name="connsiteX65" fmla="*/ 2320 w 10000"/>
                <a:gd name="connsiteY65" fmla="*/ 1743 h 10000"/>
                <a:gd name="connsiteX66" fmla="*/ 2113 w 10000"/>
                <a:gd name="connsiteY66" fmla="*/ 1927 h 10000"/>
                <a:gd name="connsiteX67" fmla="*/ 1855 w 10000"/>
                <a:gd name="connsiteY67" fmla="*/ 211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10000">
                  <a:moveTo>
                    <a:pt x="1855" y="2110"/>
                  </a:moveTo>
                  <a:cubicBezTo>
                    <a:pt x="1726" y="2133"/>
                    <a:pt x="1624" y="2752"/>
                    <a:pt x="1598" y="2867"/>
                  </a:cubicBezTo>
                  <a:cubicBezTo>
                    <a:pt x="1546" y="3188"/>
                    <a:pt x="1443" y="3486"/>
                    <a:pt x="1263" y="3784"/>
                  </a:cubicBezTo>
                  <a:cubicBezTo>
                    <a:pt x="1108" y="3968"/>
                    <a:pt x="927" y="4266"/>
                    <a:pt x="1108" y="4472"/>
                  </a:cubicBezTo>
                  <a:lnTo>
                    <a:pt x="1108" y="4518"/>
                  </a:lnTo>
                  <a:cubicBezTo>
                    <a:pt x="1108" y="4587"/>
                    <a:pt x="1030" y="4633"/>
                    <a:pt x="1057" y="4725"/>
                  </a:cubicBezTo>
                  <a:cubicBezTo>
                    <a:pt x="1057" y="4794"/>
                    <a:pt x="1134" y="4862"/>
                    <a:pt x="1134" y="4931"/>
                  </a:cubicBezTo>
                  <a:cubicBezTo>
                    <a:pt x="1160" y="5092"/>
                    <a:pt x="1030" y="5183"/>
                    <a:pt x="953" y="5298"/>
                  </a:cubicBezTo>
                  <a:cubicBezTo>
                    <a:pt x="902" y="5344"/>
                    <a:pt x="825" y="5413"/>
                    <a:pt x="799" y="5482"/>
                  </a:cubicBezTo>
                  <a:cubicBezTo>
                    <a:pt x="748" y="5573"/>
                    <a:pt x="773" y="5688"/>
                    <a:pt x="722" y="5757"/>
                  </a:cubicBezTo>
                  <a:lnTo>
                    <a:pt x="722" y="5757"/>
                  </a:lnTo>
                  <a:cubicBezTo>
                    <a:pt x="722" y="6055"/>
                    <a:pt x="670" y="6330"/>
                    <a:pt x="618" y="6628"/>
                  </a:cubicBezTo>
                  <a:cubicBezTo>
                    <a:pt x="567" y="6904"/>
                    <a:pt x="361" y="7179"/>
                    <a:pt x="206" y="7431"/>
                  </a:cubicBezTo>
                  <a:cubicBezTo>
                    <a:pt x="137" y="7607"/>
                    <a:pt x="69" y="7783"/>
                    <a:pt x="0" y="7959"/>
                  </a:cubicBezTo>
                  <a:lnTo>
                    <a:pt x="0" y="7959"/>
                  </a:lnTo>
                  <a:cubicBezTo>
                    <a:pt x="26" y="7959"/>
                    <a:pt x="26" y="7982"/>
                    <a:pt x="51" y="7982"/>
                  </a:cubicBezTo>
                  <a:cubicBezTo>
                    <a:pt x="103" y="8028"/>
                    <a:pt x="154" y="8073"/>
                    <a:pt x="180" y="8119"/>
                  </a:cubicBezTo>
                  <a:cubicBezTo>
                    <a:pt x="361" y="8188"/>
                    <a:pt x="489" y="8303"/>
                    <a:pt x="696" y="8326"/>
                  </a:cubicBezTo>
                  <a:lnTo>
                    <a:pt x="722" y="8349"/>
                  </a:lnTo>
                  <a:cubicBezTo>
                    <a:pt x="902" y="8463"/>
                    <a:pt x="1237" y="8417"/>
                    <a:pt x="1443" y="8417"/>
                  </a:cubicBezTo>
                  <a:cubicBezTo>
                    <a:pt x="1598" y="8486"/>
                    <a:pt x="1907" y="8188"/>
                    <a:pt x="1959" y="8394"/>
                  </a:cubicBezTo>
                  <a:cubicBezTo>
                    <a:pt x="2169" y="8547"/>
                    <a:pt x="2499" y="9152"/>
                    <a:pt x="2705" y="9335"/>
                  </a:cubicBezTo>
                  <a:cubicBezTo>
                    <a:pt x="2835" y="9450"/>
                    <a:pt x="3092" y="9404"/>
                    <a:pt x="3196" y="9495"/>
                  </a:cubicBezTo>
                  <a:cubicBezTo>
                    <a:pt x="3324" y="9518"/>
                    <a:pt x="3557" y="9794"/>
                    <a:pt x="3711" y="9862"/>
                  </a:cubicBezTo>
                  <a:cubicBezTo>
                    <a:pt x="3814" y="9908"/>
                    <a:pt x="3839" y="9954"/>
                    <a:pt x="3839" y="10000"/>
                  </a:cubicBezTo>
                  <a:lnTo>
                    <a:pt x="3839" y="10000"/>
                  </a:lnTo>
                  <a:lnTo>
                    <a:pt x="8581" y="7500"/>
                  </a:lnTo>
                  <a:lnTo>
                    <a:pt x="8581" y="7500"/>
                  </a:lnTo>
                  <a:lnTo>
                    <a:pt x="8864" y="7339"/>
                  </a:lnTo>
                  <a:lnTo>
                    <a:pt x="8864" y="7339"/>
                  </a:lnTo>
                  <a:cubicBezTo>
                    <a:pt x="8890" y="7255"/>
                    <a:pt x="8915" y="7171"/>
                    <a:pt x="8941" y="7087"/>
                  </a:cubicBezTo>
                  <a:cubicBezTo>
                    <a:pt x="8968" y="7041"/>
                    <a:pt x="8968" y="6995"/>
                    <a:pt x="8968" y="6950"/>
                  </a:cubicBezTo>
                  <a:cubicBezTo>
                    <a:pt x="8994" y="6881"/>
                    <a:pt x="9019" y="6835"/>
                    <a:pt x="9045" y="6789"/>
                  </a:cubicBezTo>
                  <a:cubicBezTo>
                    <a:pt x="9097" y="6697"/>
                    <a:pt x="9148" y="6583"/>
                    <a:pt x="9199" y="6491"/>
                  </a:cubicBezTo>
                  <a:cubicBezTo>
                    <a:pt x="9225" y="6422"/>
                    <a:pt x="9225" y="6353"/>
                    <a:pt x="9276" y="6307"/>
                  </a:cubicBezTo>
                  <a:cubicBezTo>
                    <a:pt x="9276" y="6261"/>
                    <a:pt x="9276" y="6261"/>
                    <a:pt x="9251" y="6216"/>
                  </a:cubicBezTo>
                  <a:cubicBezTo>
                    <a:pt x="9251" y="5917"/>
                    <a:pt x="9328" y="5917"/>
                    <a:pt x="9483" y="5688"/>
                  </a:cubicBezTo>
                  <a:cubicBezTo>
                    <a:pt x="9586" y="5528"/>
                    <a:pt x="9793" y="5344"/>
                    <a:pt x="9766" y="5138"/>
                  </a:cubicBezTo>
                  <a:cubicBezTo>
                    <a:pt x="9740" y="5000"/>
                    <a:pt x="9689" y="4954"/>
                    <a:pt x="9793" y="4817"/>
                  </a:cubicBezTo>
                  <a:cubicBezTo>
                    <a:pt x="9844" y="4725"/>
                    <a:pt x="10024" y="4610"/>
                    <a:pt x="9998" y="4495"/>
                  </a:cubicBezTo>
                  <a:cubicBezTo>
                    <a:pt x="9870" y="4427"/>
                    <a:pt x="9766" y="4404"/>
                    <a:pt x="9637" y="4335"/>
                  </a:cubicBezTo>
                  <a:cubicBezTo>
                    <a:pt x="9535" y="4266"/>
                    <a:pt x="9535" y="4151"/>
                    <a:pt x="9432" y="4060"/>
                  </a:cubicBezTo>
                  <a:cubicBezTo>
                    <a:pt x="9380" y="3991"/>
                    <a:pt x="9302" y="3945"/>
                    <a:pt x="9251" y="3876"/>
                  </a:cubicBezTo>
                  <a:cubicBezTo>
                    <a:pt x="9174" y="3807"/>
                    <a:pt x="9148" y="3761"/>
                    <a:pt x="9045" y="3739"/>
                  </a:cubicBezTo>
                  <a:cubicBezTo>
                    <a:pt x="8838" y="3693"/>
                    <a:pt x="8813" y="3532"/>
                    <a:pt x="8787" y="3372"/>
                  </a:cubicBezTo>
                  <a:cubicBezTo>
                    <a:pt x="8710" y="3280"/>
                    <a:pt x="8581" y="3188"/>
                    <a:pt x="8503" y="3096"/>
                  </a:cubicBezTo>
                  <a:cubicBezTo>
                    <a:pt x="8426" y="3005"/>
                    <a:pt x="8349" y="2867"/>
                    <a:pt x="8221" y="2890"/>
                  </a:cubicBezTo>
                  <a:cubicBezTo>
                    <a:pt x="7937" y="2890"/>
                    <a:pt x="7679" y="2729"/>
                    <a:pt x="7524" y="2500"/>
                  </a:cubicBezTo>
                  <a:cubicBezTo>
                    <a:pt x="7344" y="2408"/>
                    <a:pt x="7215" y="2477"/>
                    <a:pt x="7086" y="2271"/>
                  </a:cubicBezTo>
                  <a:cubicBezTo>
                    <a:pt x="7061" y="2087"/>
                    <a:pt x="6597" y="2225"/>
                    <a:pt x="6546" y="2041"/>
                  </a:cubicBezTo>
                  <a:cubicBezTo>
                    <a:pt x="6520" y="1950"/>
                    <a:pt x="6442" y="1376"/>
                    <a:pt x="6674" y="1651"/>
                  </a:cubicBezTo>
                  <a:cubicBezTo>
                    <a:pt x="6777" y="1766"/>
                    <a:pt x="6881" y="1927"/>
                    <a:pt x="6984" y="1697"/>
                  </a:cubicBezTo>
                  <a:cubicBezTo>
                    <a:pt x="7061" y="1537"/>
                    <a:pt x="7112" y="1261"/>
                    <a:pt x="7293" y="1147"/>
                  </a:cubicBezTo>
                  <a:cubicBezTo>
                    <a:pt x="7473" y="1009"/>
                    <a:pt x="7808" y="986"/>
                    <a:pt x="7731" y="688"/>
                  </a:cubicBezTo>
                  <a:cubicBezTo>
                    <a:pt x="7704" y="573"/>
                    <a:pt x="7524" y="482"/>
                    <a:pt x="7834" y="482"/>
                  </a:cubicBezTo>
                  <a:cubicBezTo>
                    <a:pt x="8065" y="505"/>
                    <a:pt x="8014" y="413"/>
                    <a:pt x="7962" y="252"/>
                  </a:cubicBezTo>
                  <a:cubicBezTo>
                    <a:pt x="7937" y="161"/>
                    <a:pt x="7988" y="183"/>
                    <a:pt x="8014" y="115"/>
                  </a:cubicBezTo>
                  <a:lnTo>
                    <a:pt x="8014" y="115"/>
                  </a:lnTo>
                  <a:cubicBezTo>
                    <a:pt x="8031" y="77"/>
                    <a:pt x="8048" y="38"/>
                    <a:pt x="8065" y="0"/>
                  </a:cubicBezTo>
                  <a:lnTo>
                    <a:pt x="3711" y="0"/>
                  </a:lnTo>
                  <a:lnTo>
                    <a:pt x="3711" y="0"/>
                  </a:lnTo>
                  <a:lnTo>
                    <a:pt x="3453" y="275"/>
                  </a:lnTo>
                  <a:cubicBezTo>
                    <a:pt x="3376" y="390"/>
                    <a:pt x="3040" y="573"/>
                    <a:pt x="3040" y="688"/>
                  </a:cubicBezTo>
                  <a:cubicBezTo>
                    <a:pt x="3170" y="803"/>
                    <a:pt x="3401" y="894"/>
                    <a:pt x="3221" y="1055"/>
                  </a:cubicBezTo>
                  <a:cubicBezTo>
                    <a:pt x="2989" y="1261"/>
                    <a:pt x="2783" y="1560"/>
                    <a:pt x="2525" y="1697"/>
                  </a:cubicBezTo>
                  <a:cubicBezTo>
                    <a:pt x="2474" y="1720"/>
                    <a:pt x="2397" y="1720"/>
                    <a:pt x="2320" y="1743"/>
                  </a:cubicBezTo>
                  <a:cubicBezTo>
                    <a:pt x="2242" y="1789"/>
                    <a:pt x="2216" y="1881"/>
                    <a:pt x="2113" y="1927"/>
                  </a:cubicBezTo>
                  <a:cubicBezTo>
                    <a:pt x="1984" y="1972"/>
                    <a:pt x="1933" y="2018"/>
                    <a:pt x="1855" y="211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7" name="Freeform 27">
              <a:extLst>
                <a:ext uri="{FF2B5EF4-FFF2-40B4-BE49-F238E27FC236}">
                  <a16:creationId xmlns:a16="http://schemas.microsoft.com/office/drawing/2014/main" id="{243393F8-4E62-9C44-A911-50CAC85B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294" y="1284581"/>
              <a:ext cx="1633201" cy="967419"/>
            </a:xfrm>
            <a:custGeom>
              <a:avLst/>
              <a:gdLst>
                <a:gd name="T0" fmla="*/ 516 w 598"/>
                <a:gd name="T1" fmla="*/ 125 h 356"/>
                <a:gd name="T2" fmla="*/ 497 w 598"/>
                <a:gd name="T3" fmla="*/ 195 h 356"/>
                <a:gd name="T4" fmla="*/ 495 w 598"/>
                <a:gd name="T5" fmla="*/ 206 h 356"/>
                <a:gd name="T6" fmla="*/ 491 w 598"/>
                <a:gd name="T7" fmla="*/ 231 h 356"/>
                <a:gd name="T8" fmla="*/ 482 w 598"/>
                <a:gd name="T9" fmla="*/ 251 h 356"/>
                <a:gd name="T10" fmla="*/ 478 w 598"/>
                <a:gd name="T11" fmla="*/ 289 h 356"/>
                <a:gd name="T12" fmla="*/ 454 w 598"/>
                <a:gd name="T13" fmla="*/ 347 h 356"/>
                <a:gd name="T14" fmla="*/ 444 w 598"/>
                <a:gd name="T15" fmla="*/ 353 h 356"/>
                <a:gd name="T16" fmla="*/ 420 w 598"/>
                <a:gd name="T17" fmla="*/ 350 h 356"/>
                <a:gd name="T18" fmla="*/ 415 w 598"/>
                <a:gd name="T19" fmla="*/ 346 h 356"/>
                <a:gd name="T20" fmla="*/ 409 w 598"/>
                <a:gd name="T21" fmla="*/ 341 h 356"/>
                <a:gd name="T22" fmla="*/ 401 w 598"/>
                <a:gd name="T23" fmla="*/ 338 h 356"/>
                <a:gd name="T24" fmla="*/ 398 w 598"/>
                <a:gd name="T25" fmla="*/ 328 h 356"/>
                <a:gd name="T26" fmla="*/ 401 w 598"/>
                <a:gd name="T27" fmla="*/ 301 h 356"/>
                <a:gd name="T28" fmla="*/ 413 w 598"/>
                <a:gd name="T29" fmla="*/ 295 h 356"/>
                <a:gd name="T30" fmla="*/ 398 w 598"/>
                <a:gd name="T31" fmla="*/ 258 h 356"/>
                <a:gd name="T32" fmla="*/ 373 w 598"/>
                <a:gd name="T33" fmla="*/ 256 h 356"/>
                <a:gd name="T34" fmla="*/ 378 w 598"/>
                <a:gd name="T35" fmla="*/ 245 h 356"/>
                <a:gd name="T36" fmla="*/ 374 w 598"/>
                <a:gd name="T37" fmla="*/ 235 h 356"/>
                <a:gd name="T38" fmla="*/ 384 w 598"/>
                <a:gd name="T39" fmla="*/ 231 h 356"/>
                <a:gd name="T40" fmla="*/ 390 w 598"/>
                <a:gd name="T41" fmla="*/ 204 h 356"/>
                <a:gd name="T42" fmla="*/ 370 w 598"/>
                <a:gd name="T43" fmla="*/ 204 h 356"/>
                <a:gd name="T44" fmla="*/ 344 w 598"/>
                <a:gd name="T45" fmla="*/ 200 h 356"/>
                <a:gd name="T46" fmla="*/ 352 w 598"/>
                <a:gd name="T47" fmla="*/ 179 h 356"/>
                <a:gd name="T48" fmla="*/ 340 w 598"/>
                <a:gd name="T49" fmla="*/ 176 h 356"/>
                <a:gd name="T50" fmla="*/ 309 w 598"/>
                <a:gd name="T51" fmla="*/ 145 h 356"/>
                <a:gd name="T52" fmla="*/ 347 w 598"/>
                <a:gd name="T53" fmla="*/ 125 h 356"/>
                <a:gd name="T54" fmla="*/ 325 w 598"/>
                <a:gd name="T55" fmla="*/ 99 h 356"/>
                <a:gd name="T56" fmla="*/ 315 w 598"/>
                <a:gd name="T57" fmla="*/ 106 h 356"/>
                <a:gd name="T58" fmla="*/ 290 w 598"/>
                <a:gd name="T59" fmla="*/ 104 h 356"/>
                <a:gd name="T60" fmla="*/ 273 w 598"/>
                <a:gd name="T61" fmla="*/ 89 h 356"/>
                <a:gd name="T62" fmla="*/ 276 w 598"/>
                <a:gd name="T63" fmla="*/ 116 h 356"/>
                <a:gd name="T64" fmla="*/ 265 w 598"/>
                <a:gd name="T65" fmla="*/ 100 h 356"/>
                <a:gd name="T66" fmla="*/ 216 w 598"/>
                <a:gd name="T67" fmla="*/ 83 h 356"/>
                <a:gd name="T68" fmla="*/ 133 w 598"/>
                <a:gd name="T69" fmla="*/ 25 h 356"/>
                <a:gd name="T70" fmla="*/ 99 w 598"/>
                <a:gd name="T71" fmla="*/ 34 h 356"/>
                <a:gd name="T72" fmla="*/ 83 w 598"/>
                <a:gd name="T73" fmla="*/ 51 h 356"/>
                <a:gd name="T74" fmla="*/ 55 w 598"/>
                <a:gd name="T75" fmla="*/ 85 h 356"/>
                <a:gd name="T76" fmla="*/ 8 w 598"/>
                <a:gd name="T77" fmla="*/ 75 h 356"/>
                <a:gd name="T78" fmla="*/ 3 w 598"/>
                <a:gd name="T79" fmla="*/ 53 h 356"/>
                <a:gd name="T80" fmla="*/ 16 w 598"/>
                <a:gd name="T81" fmla="*/ 47 h 356"/>
                <a:gd name="T82" fmla="*/ 25 w 598"/>
                <a:gd name="T83" fmla="*/ 33 h 356"/>
                <a:gd name="T84" fmla="*/ 13 w 598"/>
                <a:gd name="T85" fmla="*/ 3 h 356"/>
                <a:gd name="T86" fmla="*/ 11 w 598"/>
                <a:gd name="T87" fmla="*/ 0 h 356"/>
                <a:gd name="T88" fmla="*/ 598 w 598"/>
                <a:gd name="T89" fmla="*/ 0 h 356"/>
                <a:gd name="T90" fmla="*/ 572 w 598"/>
                <a:gd name="T91" fmla="*/ 30 h 356"/>
                <a:gd name="T92" fmla="*/ 552 w 598"/>
                <a:gd name="T93" fmla="*/ 74 h 356"/>
                <a:gd name="T94" fmla="*/ 536 w 598"/>
                <a:gd name="T95" fmla="*/ 84 h 356"/>
                <a:gd name="connsiteX0" fmla="*/ 8796 w 10000"/>
                <a:gd name="connsiteY0" fmla="*/ 2584 h 9942"/>
                <a:gd name="connsiteX1" fmla="*/ 8629 w 10000"/>
                <a:gd name="connsiteY1" fmla="*/ 3511 h 9942"/>
                <a:gd name="connsiteX2" fmla="*/ 8411 w 10000"/>
                <a:gd name="connsiteY2" fmla="*/ 4635 h 9942"/>
                <a:gd name="connsiteX3" fmla="*/ 8311 w 10000"/>
                <a:gd name="connsiteY3" fmla="*/ 5478 h 9942"/>
                <a:gd name="connsiteX4" fmla="*/ 8311 w 10000"/>
                <a:gd name="connsiteY4" fmla="*/ 5534 h 9942"/>
                <a:gd name="connsiteX5" fmla="*/ 8278 w 10000"/>
                <a:gd name="connsiteY5" fmla="*/ 5787 h 9942"/>
                <a:gd name="connsiteX6" fmla="*/ 8328 w 10000"/>
                <a:gd name="connsiteY6" fmla="*/ 6039 h 9942"/>
                <a:gd name="connsiteX7" fmla="*/ 8211 w 10000"/>
                <a:gd name="connsiteY7" fmla="*/ 6489 h 9942"/>
                <a:gd name="connsiteX8" fmla="*/ 8110 w 10000"/>
                <a:gd name="connsiteY8" fmla="*/ 6713 h 9942"/>
                <a:gd name="connsiteX9" fmla="*/ 8060 w 10000"/>
                <a:gd name="connsiteY9" fmla="*/ 7051 h 9942"/>
                <a:gd name="connsiteX10" fmla="*/ 8060 w 10000"/>
                <a:gd name="connsiteY10" fmla="*/ 7051 h 9942"/>
                <a:gd name="connsiteX11" fmla="*/ 7993 w 10000"/>
                <a:gd name="connsiteY11" fmla="*/ 8118 h 9942"/>
                <a:gd name="connsiteX12" fmla="*/ 7726 w 10000"/>
                <a:gd name="connsiteY12" fmla="*/ 9101 h 9942"/>
                <a:gd name="connsiteX13" fmla="*/ 7592 w 10000"/>
                <a:gd name="connsiteY13" fmla="*/ 9747 h 9942"/>
                <a:gd name="connsiteX14" fmla="*/ 7592 w 10000"/>
                <a:gd name="connsiteY14" fmla="*/ 9747 h 9942"/>
                <a:gd name="connsiteX15" fmla="*/ 7425 w 10000"/>
                <a:gd name="connsiteY15" fmla="*/ 9916 h 9942"/>
                <a:gd name="connsiteX16" fmla="*/ 7191 w 10000"/>
                <a:gd name="connsiteY16" fmla="*/ 9860 h 9942"/>
                <a:gd name="connsiteX17" fmla="*/ 7023 w 10000"/>
                <a:gd name="connsiteY17" fmla="*/ 9831 h 9942"/>
                <a:gd name="connsiteX18" fmla="*/ 7023 w 10000"/>
                <a:gd name="connsiteY18" fmla="*/ 9831 h 9942"/>
                <a:gd name="connsiteX19" fmla="*/ 6940 w 10000"/>
                <a:gd name="connsiteY19" fmla="*/ 9719 h 9942"/>
                <a:gd name="connsiteX20" fmla="*/ 6890 w 10000"/>
                <a:gd name="connsiteY20" fmla="*/ 9635 h 9942"/>
                <a:gd name="connsiteX21" fmla="*/ 6839 w 10000"/>
                <a:gd name="connsiteY21" fmla="*/ 9579 h 9942"/>
                <a:gd name="connsiteX22" fmla="*/ 6773 w 10000"/>
                <a:gd name="connsiteY22" fmla="*/ 9522 h 9942"/>
                <a:gd name="connsiteX23" fmla="*/ 6706 w 10000"/>
                <a:gd name="connsiteY23" fmla="*/ 9494 h 9942"/>
                <a:gd name="connsiteX24" fmla="*/ 6622 w 10000"/>
                <a:gd name="connsiteY24" fmla="*/ 9410 h 9942"/>
                <a:gd name="connsiteX25" fmla="*/ 6656 w 10000"/>
                <a:gd name="connsiteY25" fmla="*/ 9213 h 9942"/>
                <a:gd name="connsiteX26" fmla="*/ 6773 w 10000"/>
                <a:gd name="connsiteY26" fmla="*/ 9073 h 9942"/>
                <a:gd name="connsiteX27" fmla="*/ 6706 w 10000"/>
                <a:gd name="connsiteY27" fmla="*/ 8455 h 9942"/>
                <a:gd name="connsiteX28" fmla="*/ 6689 w 10000"/>
                <a:gd name="connsiteY28" fmla="*/ 8343 h 9942"/>
                <a:gd name="connsiteX29" fmla="*/ 6906 w 10000"/>
                <a:gd name="connsiteY29" fmla="*/ 8287 h 9942"/>
                <a:gd name="connsiteX30" fmla="*/ 6873 w 10000"/>
                <a:gd name="connsiteY30" fmla="*/ 7949 h 9942"/>
                <a:gd name="connsiteX31" fmla="*/ 6656 w 10000"/>
                <a:gd name="connsiteY31" fmla="*/ 7247 h 9942"/>
                <a:gd name="connsiteX32" fmla="*/ 6421 w 10000"/>
                <a:gd name="connsiteY32" fmla="*/ 7247 h 9942"/>
                <a:gd name="connsiteX33" fmla="*/ 6237 w 10000"/>
                <a:gd name="connsiteY33" fmla="*/ 7191 h 9942"/>
                <a:gd name="connsiteX34" fmla="*/ 6171 w 10000"/>
                <a:gd name="connsiteY34" fmla="*/ 6938 h 9942"/>
                <a:gd name="connsiteX35" fmla="*/ 6321 w 10000"/>
                <a:gd name="connsiteY35" fmla="*/ 6882 h 9942"/>
                <a:gd name="connsiteX36" fmla="*/ 6355 w 10000"/>
                <a:gd name="connsiteY36" fmla="*/ 6798 h 9942"/>
                <a:gd name="connsiteX37" fmla="*/ 6254 w 10000"/>
                <a:gd name="connsiteY37" fmla="*/ 6601 h 9942"/>
                <a:gd name="connsiteX38" fmla="*/ 6154 w 10000"/>
                <a:gd name="connsiteY38" fmla="*/ 6461 h 9942"/>
                <a:gd name="connsiteX39" fmla="*/ 6421 w 10000"/>
                <a:gd name="connsiteY39" fmla="*/ 6489 h 9942"/>
                <a:gd name="connsiteX40" fmla="*/ 6204 w 10000"/>
                <a:gd name="connsiteY40" fmla="*/ 5983 h 9942"/>
                <a:gd name="connsiteX41" fmla="*/ 6522 w 10000"/>
                <a:gd name="connsiteY41" fmla="*/ 5730 h 9942"/>
                <a:gd name="connsiteX42" fmla="*/ 6472 w 10000"/>
                <a:gd name="connsiteY42" fmla="*/ 5421 h 9942"/>
                <a:gd name="connsiteX43" fmla="*/ 6187 w 10000"/>
                <a:gd name="connsiteY43" fmla="*/ 5730 h 9942"/>
                <a:gd name="connsiteX44" fmla="*/ 6003 w 10000"/>
                <a:gd name="connsiteY44" fmla="*/ 5646 h 9942"/>
                <a:gd name="connsiteX45" fmla="*/ 5753 w 10000"/>
                <a:gd name="connsiteY45" fmla="*/ 5618 h 9942"/>
                <a:gd name="connsiteX46" fmla="*/ 5669 w 10000"/>
                <a:gd name="connsiteY46" fmla="*/ 5281 h 9942"/>
                <a:gd name="connsiteX47" fmla="*/ 5886 w 10000"/>
                <a:gd name="connsiteY47" fmla="*/ 5028 h 9942"/>
                <a:gd name="connsiteX48" fmla="*/ 5853 w 10000"/>
                <a:gd name="connsiteY48" fmla="*/ 4635 h 9942"/>
                <a:gd name="connsiteX49" fmla="*/ 5686 w 10000"/>
                <a:gd name="connsiteY49" fmla="*/ 4944 h 9942"/>
                <a:gd name="connsiteX50" fmla="*/ 5452 w 10000"/>
                <a:gd name="connsiteY50" fmla="*/ 4663 h 9942"/>
                <a:gd name="connsiteX51" fmla="*/ 5167 w 10000"/>
                <a:gd name="connsiteY51" fmla="*/ 4073 h 9942"/>
                <a:gd name="connsiteX52" fmla="*/ 5602 w 10000"/>
                <a:gd name="connsiteY52" fmla="*/ 3848 h 9942"/>
                <a:gd name="connsiteX53" fmla="*/ 5803 w 10000"/>
                <a:gd name="connsiteY53" fmla="*/ 3511 h 9942"/>
                <a:gd name="connsiteX54" fmla="*/ 5753 w 10000"/>
                <a:gd name="connsiteY54" fmla="*/ 2781 h 9942"/>
                <a:gd name="connsiteX55" fmla="*/ 5435 w 10000"/>
                <a:gd name="connsiteY55" fmla="*/ 2781 h 9942"/>
                <a:gd name="connsiteX56" fmla="*/ 5201 w 10000"/>
                <a:gd name="connsiteY56" fmla="*/ 2584 h 9942"/>
                <a:gd name="connsiteX57" fmla="*/ 5268 w 10000"/>
                <a:gd name="connsiteY57" fmla="*/ 2978 h 9942"/>
                <a:gd name="connsiteX58" fmla="*/ 5067 w 10000"/>
                <a:gd name="connsiteY58" fmla="*/ 3034 h 9942"/>
                <a:gd name="connsiteX59" fmla="*/ 4849 w 10000"/>
                <a:gd name="connsiteY59" fmla="*/ 2921 h 9942"/>
                <a:gd name="connsiteX60" fmla="*/ 4732 w 10000"/>
                <a:gd name="connsiteY60" fmla="*/ 2697 h 9942"/>
                <a:gd name="connsiteX61" fmla="*/ 4565 w 10000"/>
                <a:gd name="connsiteY61" fmla="*/ 2500 h 9942"/>
                <a:gd name="connsiteX62" fmla="*/ 4615 w 10000"/>
                <a:gd name="connsiteY62" fmla="*/ 2893 h 9942"/>
                <a:gd name="connsiteX63" fmla="*/ 4615 w 10000"/>
                <a:gd name="connsiteY63" fmla="*/ 3258 h 9942"/>
                <a:gd name="connsiteX64" fmla="*/ 4448 w 10000"/>
                <a:gd name="connsiteY64" fmla="*/ 2865 h 9942"/>
                <a:gd name="connsiteX65" fmla="*/ 4431 w 10000"/>
                <a:gd name="connsiteY65" fmla="*/ 2809 h 9942"/>
                <a:gd name="connsiteX66" fmla="*/ 3946 w 10000"/>
                <a:gd name="connsiteY66" fmla="*/ 3034 h 9942"/>
                <a:gd name="connsiteX67" fmla="*/ 3612 w 10000"/>
                <a:gd name="connsiteY67" fmla="*/ 2331 h 9942"/>
                <a:gd name="connsiteX68" fmla="*/ 2224 w 10000"/>
                <a:gd name="connsiteY68" fmla="*/ 702 h 9942"/>
                <a:gd name="connsiteX69" fmla="*/ 1823 w 10000"/>
                <a:gd name="connsiteY69" fmla="*/ 618 h 9942"/>
                <a:gd name="connsiteX70" fmla="*/ 1656 w 10000"/>
                <a:gd name="connsiteY70" fmla="*/ 955 h 9942"/>
                <a:gd name="connsiteX71" fmla="*/ 1304 w 10000"/>
                <a:gd name="connsiteY71" fmla="*/ 1067 h 9942"/>
                <a:gd name="connsiteX72" fmla="*/ 1388 w 10000"/>
                <a:gd name="connsiteY72" fmla="*/ 1433 h 9942"/>
                <a:gd name="connsiteX73" fmla="*/ 1087 w 10000"/>
                <a:gd name="connsiteY73" fmla="*/ 1910 h 9942"/>
                <a:gd name="connsiteX74" fmla="*/ 920 w 10000"/>
                <a:gd name="connsiteY74" fmla="*/ 2388 h 9942"/>
                <a:gd name="connsiteX75" fmla="*/ 635 w 10000"/>
                <a:gd name="connsiteY75" fmla="*/ 2444 h 9942"/>
                <a:gd name="connsiteX76" fmla="*/ 134 w 10000"/>
                <a:gd name="connsiteY76" fmla="*/ 2107 h 9942"/>
                <a:gd name="connsiteX77" fmla="*/ 134 w 10000"/>
                <a:gd name="connsiteY77" fmla="*/ 2107 h 9942"/>
                <a:gd name="connsiteX78" fmla="*/ 50 w 10000"/>
                <a:gd name="connsiteY78" fmla="*/ 1489 h 9942"/>
                <a:gd name="connsiteX79" fmla="*/ 0 w 10000"/>
                <a:gd name="connsiteY79" fmla="*/ 1376 h 9942"/>
                <a:gd name="connsiteX80" fmla="*/ 268 w 10000"/>
                <a:gd name="connsiteY80" fmla="*/ 1320 h 9942"/>
                <a:gd name="connsiteX81" fmla="*/ 251 w 10000"/>
                <a:gd name="connsiteY81" fmla="*/ 955 h 9942"/>
                <a:gd name="connsiteX82" fmla="*/ 418 w 10000"/>
                <a:gd name="connsiteY82" fmla="*/ 927 h 9942"/>
                <a:gd name="connsiteX83" fmla="*/ 401 w 10000"/>
                <a:gd name="connsiteY83" fmla="*/ 506 h 9942"/>
                <a:gd name="connsiteX84" fmla="*/ 217 w 10000"/>
                <a:gd name="connsiteY84" fmla="*/ 84 h 9942"/>
                <a:gd name="connsiteX85" fmla="*/ 184 w 10000"/>
                <a:gd name="connsiteY85" fmla="*/ 0 h 9942"/>
                <a:gd name="connsiteX86" fmla="*/ 184 w 10000"/>
                <a:gd name="connsiteY86" fmla="*/ 0 h 9942"/>
                <a:gd name="connsiteX87" fmla="*/ 10000 w 10000"/>
                <a:gd name="connsiteY87" fmla="*/ 0 h 9942"/>
                <a:gd name="connsiteX88" fmla="*/ 10000 w 10000"/>
                <a:gd name="connsiteY88" fmla="*/ 0 h 9942"/>
                <a:gd name="connsiteX89" fmla="*/ 9833 w 10000"/>
                <a:gd name="connsiteY89" fmla="*/ 337 h 9942"/>
                <a:gd name="connsiteX90" fmla="*/ 9565 w 10000"/>
                <a:gd name="connsiteY90" fmla="*/ 843 h 9942"/>
                <a:gd name="connsiteX91" fmla="*/ 9682 w 10000"/>
                <a:gd name="connsiteY91" fmla="*/ 1292 h 9942"/>
                <a:gd name="connsiteX92" fmla="*/ 9231 w 10000"/>
                <a:gd name="connsiteY92" fmla="*/ 2079 h 9942"/>
                <a:gd name="connsiteX93" fmla="*/ 9097 w 10000"/>
                <a:gd name="connsiteY93" fmla="*/ 2135 h 9942"/>
                <a:gd name="connsiteX94" fmla="*/ 8963 w 10000"/>
                <a:gd name="connsiteY94" fmla="*/ 2360 h 9942"/>
                <a:gd name="connsiteX95" fmla="*/ 8796 w 10000"/>
                <a:gd name="connsiteY95" fmla="*/ 2584 h 9942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656 w 10000"/>
                <a:gd name="connsiteY31" fmla="*/ 7289 h 10000"/>
                <a:gd name="connsiteX32" fmla="*/ 6421 w 10000"/>
                <a:gd name="connsiteY32" fmla="*/ 7289 h 10000"/>
                <a:gd name="connsiteX33" fmla="*/ 6237 w 10000"/>
                <a:gd name="connsiteY33" fmla="*/ 7233 h 10000"/>
                <a:gd name="connsiteX34" fmla="*/ 6171 w 10000"/>
                <a:gd name="connsiteY34" fmla="*/ 6978 h 10000"/>
                <a:gd name="connsiteX35" fmla="*/ 6321 w 10000"/>
                <a:gd name="connsiteY35" fmla="*/ 6922 h 10000"/>
                <a:gd name="connsiteX36" fmla="*/ 6355 w 10000"/>
                <a:gd name="connsiteY36" fmla="*/ 6838 h 10000"/>
                <a:gd name="connsiteX37" fmla="*/ 6254 w 10000"/>
                <a:gd name="connsiteY37" fmla="*/ 6640 h 10000"/>
                <a:gd name="connsiteX38" fmla="*/ 6154 w 10000"/>
                <a:gd name="connsiteY38" fmla="*/ 6499 h 10000"/>
                <a:gd name="connsiteX39" fmla="*/ 6421 w 10000"/>
                <a:gd name="connsiteY39" fmla="*/ 6527 h 10000"/>
                <a:gd name="connsiteX40" fmla="*/ 6204 w 10000"/>
                <a:gd name="connsiteY40" fmla="*/ 6018 h 10000"/>
                <a:gd name="connsiteX41" fmla="*/ 6522 w 10000"/>
                <a:gd name="connsiteY41" fmla="*/ 5763 h 10000"/>
                <a:gd name="connsiteX42" fmla="*/ 6472 w 10000"/>
                <a:gd name="connsiteY42" fmla="*/ 5453 h 10000"/>
                <a:gd name="connsiteX43" fmla="*/ 6187 w 10000"/>
                <a:gd name="connsiteY43" fmla="*/ 5763 h 10000"/>
                <a:gd name="connsiteX44" fmla="*/ 6003 w 10000"/>
                <a:gd name="connsiteY44" fmla="*/ 5679 h 10000"/>
                <a:gd name="connsiteX45" fmla="*/ 5753 w 10000"/>
                <a:gd name="connsiteY45" fmla="*/ 5651 h 10000"/>
                <a:gd name="connsiteX46" fmla="*/ 5669 w 10000"/>
                <a:gd name="connsiteY46" fmla="*/ 5312 h 10000"/>
                <a:gd name="connsiteX47" fmla="*/ 5886 w 10000"/>
                <a:gd name="connsiteY47" fmla="*/ 5057 h 10000"/>
                <a:gd name="connsiteX48" fmla="*/ 5853 w 10000"/>
                <a:gd name="connsiteY48" fmla="*/ 4662 h 10000"/>
                <a:gd name="connsiteX49" fmla="*/ 5686 w 10000"/>
                <a:gd name="connsiteY49" fmla="*/ 4973 h 10000"/>
                <a:gd name="connsiteX50" fmla="*/ 5452 w 10000"/>
                <a:gd name="connsiteY50" fmla="*/ 4690 h 10000"/>
                <a:gd name="connsiteX51" fmla="*/ 5167 w 10000"/>
                <a:gd name="connsiteY51" fmla="*/ 4097 h 10000"/>
                <a:gd name="connsiteX52" fmla="*/ 5602 w 10000"/>
                <a:gd name="connsiteY52" fmla="*/ 3870 h 10000"/>
                <a:gd name="connsiteX53" fmla="*/ 5803 w 10000"/>
                <a:gd name="connsiteY53" fmla="*/ 3531 h 10000"/>
                <a:gd name="connsiteX54" fmla="*/ 5753 w 10000"/>
                <a:gd name="connsiteY54" fmla="*/ 2797 h 10000"/>
                <a:gd name="connsiteX55" fmla="*/ 5435 w 10000"/>
                <a:gd name="connsiteY55" fmla="*/ 2797 h 10000"/>
                <a:gd name="connsiteX56" fmla="*/ 5201 w 10000"/>
                <a:gd name="connsiteY56" fmla="*/ 2599 h 10000"/>
                <a:gd name="connsiteX57" fmla="*/ 5268 w 10000"/>
                <a:gd name="connsiteY57" fmla="*/ 2995 h 10000"/>
                <a:gd name="connsiteX58" fmla="*/ 5067 w 10000"/>
                <a:gd name="connsiteY58" fmla="*/ 3052 h 10000"/>
                <a:gd name="connsiteX59" fmla="*/ 4849 w 10000"/>
                <a:gd name="connsiteY59" fmla="*/ 2938 h 10000"/>
                <a:gd name="connsiteX60" fmla="*/ 4732 w 10000"/>
                <a:gd name="connsiteY60" fmla="*/ 2713 h 10000"/>
                <a:gd name="connsiteX61" fmla="*/ 4565 w 10000"/>
                <a:gd name="connsiteY61" fmla="*/ 2515 h 10000"/>
                <a:gd name="connsiteX62" fmla="*/ 4615 w 10000"/>
                <a:gd name="connsiteY62" fmla="*/ 2910 h 10000"/>
                <a:gd name="connsiteX63" fmla="*/ 4615 w 10000"/>
                <a:gd name="connsiteY63" fmla="*/ 3277 h 10000"/>
                <a:gd name="connsiteX64" fmla="*/ 4448 w 10000"/>
                <a:gd name="connsiteY64" fmla="*/ 2882 h 10000"/>
                <a:gd name="connsiteX65" fmla="*/ 4431 w 10000"/>
                <a:gd name="connsiteY65" fmla="*/ 2825 h 10000"/>
                <a:gd name="connsiteX66" fmla="*/ 3946 w 10000"/>
                <a:gd name="connsiteY66" fmla="*/ 3052 h 10000"/>
                <a:gd name="connsiteX67" fmla="*/ 3612 w 10000"/>
                <a:gd name="connsiteY67" fmla="*/ 2345 h 10000"/>
                <a:gd name="connsiteX68" fmla="*/ 3024 w 10000"/>
                <a:gd name="connsiteY68" fmla="*/ 1156 h 10000"/>
                <a:gd name="connsiteX69" fmla="*/ 1823 w 10000"/>
                <a:gd name="connsiteY69" fmla="*/ 622 h 10000"/>
                <a:gd name="connsiteX70" fmla="*/ 1656 w 10000"/>
                <a:gd name="connsiteY70" fmla="*/ 961 h 10000"/>
                <a:gd name="connsiteX71" fmla="*/ 1304 w 10000"/>
                <a:gd name="connsiteY71" fmla="*/ 1073 h 10000"/>
                <a:gd name="connsiteX72" fmla="*/ 1388 w 10000"/>
                <a:gd name="connsiteY72" fmla="*/ 1441 h 10000"/>
                <a:gd name="connsiteX73" fmla="*/ 1087 w 10000"/>
                <a:gd name="connsiteY73" fmla="*/ 1921 h 10000"/>
                <a:gd name="connsiteX74" fmla="*/ 920 w 10000"/>
                <a:gd name="connsiteY74" fmla="*/ 2402 h 10000"/>
                <a:gd name="connsiteX75" fmla="*/ 635 w 10000"/>
                <a:gd name="connsiteY75" fmla="*/ 2458 h 10000"/>
                <a:gd name="connsiteX76" fmla="*/ 134 w 10000"/>
                <a:gd name="connsiteY76" fmla="*/ 2119 h 10000"/>
                <a:gd name="connsiteX77" fmla="*/ 134 w 10000"/>
                <a:gd name="connsiteY77" fmla="*/ 2119 h 10000"/>
                <a:gd name="connsiteX78" fmla="*/ 50 w 10000"/>
                <a:gd name="connsiteY78" fmla="*/ 1498 h 10000"/>
                <a:gd name="connsiteX79" fmla="*/ 0 w 10000"/>
                <a:gd name="connsiteY79" fmla="*/ 1384 h 10000"/>
                <a:gd name="connsiteX80" fmla="*/ 268 w 10000"/>
                <a:gd name="connsiteY80" fmla="*/ 1328 h 10000"/>
                <a:gd name="connsiteX81" fmla="*/ 251 w 10000"/>
                <a:gd name="connsiteY81" fmla="*/ 961 h 10000"/>
                <a:gd name="connsiteX82" fmla="*/ 418 w 10000"/>
                <a:gd name="connsiteY82" fmla="*/ 932 h 10000"/>
                <a:gd name="connsiteX83" fmla="*/ 401 w 10000"/>
                <a:gd name="connsiteY83" fmla="*/ 509 h 10000"/>
                <a:gd name="connsiteX84" fmla="*/ 217 w 10000"/>
                <a:gd name="connsiteY84" fmla="*/ 84 h 10000"/>
                <a:gd name="connsiteX85" fmla="*/ 184 w 10000"/>
                <a:gd name="connsiteY85" fmla="*/ 0 h 10000"/>
                <a:gd name="connsiteX86" fmla="*/ 184 w 10000"/>
                <a:gd name="connsiteY86" fmla="*/ 0 h 10000"/>
                <a:gd name="connsiteX87" fmla="*/ 10000 w 10000"/>
                <a:gd name="connsiteY87" fmla="*/ 0 h 10000"/>
                <a:gd name="connsiteX88" fmla="*/ 10000 w 10000"/>
                <a:gd name="connsiteY88" fmla="*/ 0 h 10000"/>
                <a:gd name="connsiteX89" fmla="*/ 9833 w 10000"/>
                <a:gd name="connsiteY89" fmla="*/ 339 h 10000"/>
                <a:gd name="connsiteX90" fmla="*/ 9565 w 10000"/>
                <a:gd name="connsiteY90" fmla="*/ 848 h 10000"/>
                <a:gd name="connsiteX91" fmla="*/ 9682 w 10000"/>
                <a:gd name="connsiteY91" fmla="*/ 1300 h 10000"/>
                <a:gd name="connsiteX92" fmla="*/ 9231 w 10000"/>
                <a:gd name="connsiteY92" fmla="*/ 2091 h 10000"/>
                <a:gd name="connsiteX93" fmla="*/ 9097 w 10000"/>
                <a:gd name="connsiteY93" fmla="*/ 2147 h 10000"/>
                <a:gd name="connsiteX94" fmla="*/ 8963 w 10000"/>
                <a:gd name="connsiteY94" fmla="*/ 2374 h 10000"/>
                <a:gd name="connsiteX95" fmla="*/ 8796 w 10000"/>
                <a:gd name="connsiteY95" fmla="*/ 2599 h 10000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656 w 10000"/>
                <a:gd name="connsiteY31" fmla="*/ 7289 h 10000"/>
                <a:gd name="connsiteX32" fmla="*/ 6421 w 10000"/>
                <a:gd name="connsiteY32" fmla="*/ 7289 h 10000"/>
                <a:gd name="connsiteX33" fmla="*/ 6237 w 10000"/>
                <a:gd name="connsiteY33" fmla="*/ 7233 h 10000"/>
                <a:gd name="connsiteX34" fmla="*/ 6171 w 10000"/>
                <a:gd name="connsiteY34" fmla="*/ 6978 h 10000"/>
                <a:gd name="connsiteX35" fmla="*/ 6321 w 10000"/>
                <a:gd name="connsiteY35" fmla="*/ 6922 h 10000"/>
                <a:gd name="connsiteX36" fmla="*/ 6355 w 10000"/>
                <a:gd name="connsiteY36" fmla="*/ 6838 h 10000"/>
                <a:gd name="connsiteX37" fmla="*/ 6254 w 10000"/>
                <a:gd name="connsiteY37" fmla="*/ 6640 h 10000"/>
                <a:gd name="connsiteX38" fmla="*/ 6154 w 10000"/>
                <a:gd name="connsiteY38" fmla="*/ 6499 h 10000"/>
                <a:gd name="connsiteX39" fmla="*/ 6421 w 10000"/>
                <a:gd name="connsiteY39" fmla="*/ 6527 h 10000"/>
                <a:gd name="connsiteX40" fmla="*/ 6204 w 10000"/>
                <a:gd name="connsiteY40" fmla="*/ 6018 h 10000"/>
                <a:gd name="connsiteX41" fmla="*/ 6522 w 10000"/>
                <a:gd name="connsiteY41" fmla="*/ 5763 h 10000"/>
                <a:gd name="connsiteX42" fmla="*/ 6472 w 10000"/>
                <a:gd name="connsiteY42" fmla="*/ 5453 h 10000"/>
                <a:gd name="connsiteX43" fmla="*/ 6187 w 10000"/>
                <a:gd name="connsiteY43" fmla="*/ 5763 h 10000"/>
                <a:gd name="connsiteX44" fmla="*/ 6003 w 10000"/>
                <a:gd name="connsiteY44" fmla="*/ 5679 h 10000"/>
                <a:gd name="connsiteX45" fmla="*/ 5753 w 10000"/>
                <a:gd name="connsiteY45" fmla="*/ 5651 h 10000"/>
                <a:gd name="connsiteX46" fmla="*/ 5669 w 10000"/>
                <a:gd name="connsiteY46" fmla="*/ 5312 h 10000"/>
                <a:gd name="connsiteX47" fmla="*/ 5886 w 10000"/>
                <a:gd name="connsiteY47" fmla="*/ 5057 h 10000"/>
                <a:gd name="connsiteX48" fmla="*/ 5853 w 10000"/>
                <a:gd name="connsiteY48" fmla="*/ 4662 h 10000"/>
                <a:gd name="connsiteX49" fmla="*/ 5686 w 10000"/>
                <a:gd name="connsiteY49" fmla="*/ 4973 h 10000"/>
                <a:gd name="connsiteX50" fmla="*/ 5452 w 10000"/>
                <a:gd name="connsiteY50" fmla="*/ 4690 h 10000"/>
                <a:gd name="connsiteX51" fmla="*/ 5167 w 10000"/>
                <a:gd name="connsiteY51" fmla="*/ 4097 h 10000"/>
                <a:gd name="connsiteX52" fmla="*/ 5602 w 10000"/>
                <a:gd name="connsiteY52" fmla="*/ 3870 h 10000"/>
                <a:gd name="connsiteX53" fmla="*/ 5803 w 10000"/>
                <a:gd name="connsiteY53" fmla="*/ 3531 h 10000"/>
                <a:gd name="connsiteX54" fmla="*/ 5753 w 10000"/>
                <a:gd name="connsiteY54" fmla="*/ 2797 h 10000"/>
                <a:gd name="connsiteX55" fmla="*/ 5435 w 10000"/>
                <a:gd name="connsiteY55" fmla="*/ 2797 h 10000"/>
                <a:gd name="connsiteX56" fmla="*/ 5201 w 10000"/>
                <a:gd name="connsiteY56" fmla="*/ 2599 h 10000"/>
                <a:gd name="connsiteX57" fmla="*/ 5268 w 10000"/>
                <a:gd name="connsiteY57" fmla="*/ 2995 h 10000"/>
                <a:gd name="connsiteX58" fmla="*/ 5067 w 10000"/>
                <a:gd name="connsiteY58" fmla="*/ 3052 h 10000"/>
                <a:gd name="connsiteX59" fmla="*/ 4849 w 10000"/>
                <a:gd name="connsiteY59" fmla="*/ 2938 h 10000"/>
                <a:gd name="connsiteX60" fmla="*/ 4732 w 10000"/>
                <a:gd name="connsiteY60" fmla="*/ 2713 h 10000"/>
                <a:gd name="connsiteX61" fmla="*/ 4565 w 10000"/>
                <a:gd name="connsiteY61" fmla="*/ 2515 h 10000"/>
                <a:gd name="connsiteX62" fmla="*/ 4615 w 10000"/>
                <a:gd name="connsiteY62" fmla="*/ 2910 h 10000"/>
                <a:gd name="connsiteX63" fmla="*/ 4615 w 10000"/>
                <a:gd name="connsiteY63" fmla="*/ 3277 h 10000"/>
                <a:gd name="connsiteX64" fmla="*/ 4448 w 10000"/>
                <a:gd name="connsiteY64" fmla="*/ 2882 h 10000"/>
                <a:gd name="connsiteX65" fmla="*/ 4431 w 10000"/>
                <a:gd name="connsiteY65" fmla="*/ 2825 h 10000"/>
                <a:gd name="connsiteX66" fmla="*/ 3946 w 10000"/>
                <a:gd name="connsiteY66" fmla="*/ 3052 h 10000"/>
                <a:gd name="connsiteX67" fmla="*/ 3612 w 10000"/>
                <a:gd name="connsiteY67" fmla="*/ 2345 h 10000"/>
                <a:gd name="connsiteX68" fmla="*/ 3024 w 10000"/>
                <a:gd name="connsiteY68" fmla="*/ 1156 h 10000"/>
                <a:gd name="connsiteX69" fmla="*/ 1823 w 10000"/>
                <a:gd name="connsiteY69" fmla="*/ 622 h 10000"/>
                <a:gd name="connsiteX70" fmla="*/ 1656 w 10000"/>
                <a:gd name="connsiteY70" fmla="*/ 961 h 10000"/>
                <a:gd name="connsiteX71" fmla="*/ 1304 w 10000"/>
                <a:gd name="connsiteY71" fmla="*/ 1073 h 10000"/>
                <a:gd name="connsiteX72" fmla="*/ 1388 w 10000"/>
                <a:gd name="connsiteY72" fmla="*/ 1441 h 10000"/>
                <a:gd name="connsiteX73" fmla="*/ 920 w 10000"/>
                <a:gd name="connsiteY73" fmla="*/ 2402 h 10000"/>
                <a:gd name="connsiteX74" fmla="*/ 635 w 10000"/>
                <a:gd name="connsiteY74" fmla="*/ 2458 h 10000"/>
                <a:gd name="connsiteX75" fmla="*/ 134 w 10000"/>
                <a:gd name="connsiteY75" fmla="*/ 2119 h 10000"/>
                <a:gd name="connsiteX76" fmla="*/ 134 w 10000"/>
                <a:gd name="connsiteY76" fmla="*/ 2119 h 10000"/>
                <a:gd name="connsiteX77" fmla="*/ 50 w 10000"/>
                <a:gd name="connsiteY77" fmla="*/ 1498 h 10000"/>
                <a:gd name="connsiteX78" fmla="*/ 0 w 10000"/>
                <a:gd name="connsiteY78" fmla="*/ 1384 h 10000"/>
                <a:gd name="connsiteX79" fmla="*/ 268 w 10000"/>
                <a:gd name="connsiteY79" fmla="*/ 1328 h 10000"/>
                <a:gd name="connsiteX80" fmla="*/ 251 w 10000"/>
                <a:gd name="connsiteY80" fmla="*/ 961 h 10000"/>
                <a:gd name="connsiteX81" fmla="*/ 418 w 10000"/>
                <a:gd name="connsiteY81" fmla="*/ 932 h 10000"/>
                <a:gd name="connsiteX82" fmla="*/ 401 w 10000"/>
                <a:gd name="connsiteY82" fmla="*/ 509 h 10000"/>
                <a:gd name="connsiteX83" fmla="*/ 217 w 10000"/>
                <a:gd name="connsiteY83" fmla="*/ 84 h 10000"/>
                <a:gd name="connsiteX84" fmla="*/ 184 w 10000"/>
                <a:gd name="connsiteY84" fmla="*/ 0 h 10000"/>
                <a:gd name="connsiteX85" fmla="*/ 184 w 10000"/>
                <a:gd name="connsiteY85" fmla="*/ 0 h 10000"/>
                <a:gd name="connsiteX86" fmla="*/ 10000 w 10000"/>
                <a:gd name="connsiteY86" fmla="*/ 0 h 10000"/>
                <a:gd name="connsiteX87" fmla="*/ 10000 w 10000"/>
                <a:gd name="connsiteY87" fmla="*/ 0 h 10000"/>
                <a:gd name="connsiteX88" fmla="*/ 9833 w 10000"/>
                <a:gd name="connsiteY88" fmla="*/ 339 h 10000"/>
                <a:gd name="connsiteX89" fmla="*/ 9565 w 10000"/>
                <a:gd name="connsiteY89" fmla="*/ 848 h 10000"/>
                <a:gd name="connsiteX90" fmla="*/ 9682 w 10000"/>
                <a:gd name="connsiteY90" fmla="*/ 1300 h 10000"/>
                <a:gd name="connsiteX91" fmla="*/ 9231 w 10000"/>
                <a:gd name="connsiteY91" fmla="*/ 2091 h 10000"/>
                <a:gd name="connsiteX92" fmla="*/ 9097 w 10000"/>
                <a:gd name="connsiteY92" fmla="*/ 2147 h 10000"/>
                <a:gd name="connsiteX93" fmla="*/ 8963 w 10000"/>
                <a:gd name="connsiteY93" fmla="*/ 2374 h 10000"/>
                <a:gd name="connsiteX94" fmla="*/ 8796 w 10000"/>
                <a:gd name="connsiteY94" fmla="*/ 2599 h 10000"/>
                <a:gd name="connsiteX0" fmla="*/ 8796 w 10000"/>
                <a:gd name="connsiteY0" fmla="*/ 2599 h 10000"/>
                <a:gd name="connsiteX1" fmla="*/ 8629 w 10000"/>
                <a:gd name="connsiteY1" fmla="*/ 3531 h 10000"/>
                <a:gd name="connsiteX2" fmla="*/ 8411 w 10000"/>
                <a:gd name="connsiteY2" fmla="*/ 4662 h 10000"/>
                <a:gd name="connsiteX3" fmla="*/ 8311 w 10000"/>
                <a:gd name="connsiteY3" fmla="*/ 5510 h 10000"/>
                <a:gd name="connsiteX4" fmla="*/ 8311 w 10000"/>
                <a:gd name="connsiteY4" fmla="*/ 5566 h 10000"/>
                <a:gd name="connsiteX5" fmla="*/ 8278 w 10000"/>
                <a:gd name="connsiteY5" fmla="*/ 5821 h 10000"/>
                <a:gd name="connsiteX6" fmla="*/ 8328 w 10000"/>
                <a:gd name="connsiteY6" fmla="*/ 6074 h 10000"/>
                <a:gd name="connsiteX7" fmla="*/ 8211 w 10000"/>
                <a:gd name="connsiteY7" fmla="*/ 6527 h 10000"/>
                <a:gd name="connsiteX8" fmla="*/ 8110 w 10000"/>
                <a:gd name="connsiteY8" fmla="*/ 6752 h 10000"/>
                <a:gd name="connsiteX9" fmla="*/ 8060 w 10000"/>
                <a:gd name="connsiteY9" fmla="*/ 7092 h 10000"/>
                <a:gd name="connsiteX10" fmla="*/ 8060 w 10000"/>
                <a:gd name="connsiteY10" fmla="*/ 7092 h 10000"/>
                <a:gd name="connsiteX11" fmla="*/ 7993 w 10000"/>
                <a:gd name="connsiteY11" fmla="*/ 8165 h 10000"/>
                <a:gd name="connsiteX12" fmla="*/ 7726 w 10000"/>
                <a:gd name="connsiteY12" fmla="*/ 9154 h 10000"/>
                <a:gd name="connsiteX13" fmla="*/ 7592 w 10000"/>
                <a:gd name="connsiteY13" fmla="*/ 9804 h 10000"/>
                <a:gd name="connsiteX14" fmla="*/ 7592 w 10000"/>
                <a:gd name="connsiteY14" fmla="*/ 9804 h 10000"/>
                <a:gd name="connsiteX15" fmla="*/ 7425 w 10000"/>
                <a:gd name="connsiteY15" fmla="*/ 9974 h 10000"/>
                <a:gd name="connsiteX16" fmla="*/ 7191 w 10000"/>
                <a:gd name="connsiteY16" fmla="*/ 9918 h 10000"/>
                <a:gd name="connsiteX17" fmla="*/ 7023 w 10000"/>
                <a:gd name="connsiteY17" fmla="*/ 9888 h 10000"/>
                <a:gd name="connsiteX18" fmla="*/ 7023 w 10000"/>
                <a:gd name="connsiteY18" fmla="*/ 9888 h 10000"/>
                <a:gd name="connsiteX19" fmla="*/ 6940 w 10000"/>
                <a:gd name="connsiteY19" fmla="*/ 9776 h 10000"/>
                <a:gd name="connsiteX20" fmla="*/ 6890 w 10000"/>
                <a:gd name="connsiteY20" fmla="*/ 9691 h 10000"/>
                <a:gd name="connsiteX21" fmla="*/ 6839 w 10000"/>
                <a:gd name="connsiteY21" fmla="*/ 9635 h 10000"/>
                <a:gd name="connsiteX22" fmla="*/ 6773 w 10000"/>
                <a:gd name="connsiteY22" fmla="*/ 9578 h 10000"/>
                <a:gd name="connsiteX23" fmla="*/ 6706 w 10000"/>
                <a:gd name="connsiteY23" fmla="*/ 9549 h 10000"/>
                <a:gd name="connsiteX24" fmla="*/ 6622 w 10000"/>
                <a:gd name="connsiteY24" fmla="*/ 9465 h 10000"/>
                <a:gd name="connsiteX25" fmla="*/ 6656 w 10000"/>
                <a:gd name="connsiteY25" fmla="*/ 9267 h 10000"/>
                <a:gd name="connsiteX26" fmla="*/ 6773 w 10000"/>
                <a:gd name="connsiteY26" fmla="*/ 9126 h 10000"/>
                <a:gd name="connsiteX27" fmla="*/ 6706 w 10000"/>
                <a:gd name="connsiteY27" fmla="*/ 8504 h 10000"/>
                <a:gd name="connsiteX28" fmla="*/ 6689 w 10000"/>
                <a:gd name="connsiteY28" fmla="*/ 8392 h 10000"/>
                <a:gd name="connsiteX29" fmla="*/ 6906 w 10000"/>
                <a:gd name="connsiteY29" fmla="*/ 8335 h 10000"/>
                <a:gd name="connsiteX30" fmla="*/ 6873 w 10000"/>
                <a:gd name="connsiteY30" fmla="*/ 7995 h 10000"/>
                <a:gd name="connsiteX31" fmla="*/ 6421 w 10000"/>
                <a:gd name="connsiteY31" fmla="*/ 7289 h 10000"/>
                <a:gd name="connsiteX32" fmla="*/ 6237 w 10000"/>
                <a:gd name="connsiteY32" fmla="*/ 7233 h 10000"/>
                <a:gd name="connsiteX33" fmla="*/ 6171 w 10000"/>
                <a:gd name="connsiteY33" fmla="*/ 6978 h 10000"/>
                <a:gd name="connsiteX34" fmla="*/ 6321 w 10000"/>
                <a:gd name="connsiteY34" fmla="*/ 6922 h 10000"/>
                <a:gd name="connsiteX35" fmla="*/ 6355 w 10000"/>
                <a:gd name="connsiteY35" fmla="*/ 6838 h 10000"/>
                <a:gd name="connsiteX36" fmla="*/ 6254 w 10000"/>
                <a:gd name="connsiteY36" fmla="*/ 6640 h 10000"/>
                <a:gd name="connsiteX37" fmla="*/ 6154 w 10000"/>
                <a:gd name="connsiteY37" fmla="*/ 6499 h 10000"/>
                <a:gd name="connsiteX38" fmla="*/ 6421 w 10000"/>
                <a:gd name="connsiteY38" fmla="*/ 6527 h 10000"/>
                <a:gd name="connsiteX39" fmla="*/ 6204 w 10000"/>
                <a:gd name="connsiteY39" fmla="*/ 6018 h 10000"/>
                <a:gd name="connsiteX40" fmla="*/ 6522 w 10000"/>
                <a:gd name="connsiteY40" fmla="*/ 5763 h 10000"/>
                <a:gd name="connsiteX41" fmla="*/ 6472 w 10000"/>
                <a:gd name="connsiteY41" fmla="*/ 5453 h 10000"/>
                <a:gd name="connsiteX42" fmla="*/ 6187 w 10000"/>
                <a:gd name="connsiteY42" fmla="*/ 5763 h 10000"/>
                <a:gd name="connsiteX43" fmla="*/ 6003 w 10000"/>
                <a:gd name="connsiteY43" fmla="*/ 5679 h 10000"/>
                <a:gd name="connsiteX44" fmla="*/ 5753 w 10000"/>
                <a:gd name="connsiteY44" fmla="*/ 5651 h 10000"/>
                <a:gd name="connsiteX45" fmla="*/ 5669 w 10000"/>
                <a:gd name="connsiteY45" fmla="*/ 5312 h 10000"/>
                <a:gd name="connsiteX46" fmla="*/ 5886 w 10000"/>
                <a:gd name="connsiteY46" fmla="*/ 5057 h 10000"/>
                <a:gd name="connsiteX47" fmla="*/ 5853 w 10000"/>
                <a:gd name="connsiteY47" fmla="*/ 4662 h 10000"/>
                <a:gd name="connsiteX48" fmla="*/ 5686 w 10000"/>
                <a:gd name="connsiteY48" fmla="*/ 4973 h 10000"/>
                <a:gd name="connsiteX49" fmla="*/ 5452 w 10000"/>
                <a:gd name="connsiteY49" fmla="*/ 4690 h 10000"/>
                <a:gd name="connsiteX50" fmla="*/ 5167 w 10000"/>
                <a:gd name="connsiteY50" fmla="*/ 4097 h 10000"/>
                <a:gd name="connsiteX51" fmla="*/ 5602 w 10000"/>
                <a:gd name="connsiteY51" fmla="*/ 3870 h 10000"/>
                <a:gd name="connsiteX52" fmla="*/ 5803 w 10000"/>
                <a:gd name="connsiteY52" fmla="*/ 3531 h 10000"/>
                <a:gd name="connsiteX53" fmla="*/ 5753 w 10000"/>
                <a:gd name="connsiteY53" fmla="*/ 2797 h 10000"/>
                <a:gd name="connsiteX54" fmla="*/ 5435 w 10000"/>
                <a:gd name="connsiteY54" fmla="*/ 2797 h 10000"/>
                <a:gd name="connsiteX55" fmla="*/ 5201 w 10000"/>
                <a:gd name="connsiteY55" fmla="*/ 2599 h 10000"/>
                <a:gd name="connsiteX56" fmla="*/ 5268 w 10000"/>
                <a:gd name="connsiteY56" fmla="*/ 2995 h 10000"/>
                <a:gd name="connsiteX57" fmla="*/ 5067 w 10000"/>
                <a:gd name="connsiteY57" fmla="*/ 3052 h 10000"/>
                <a:gd name="connsiteX58" fmla="*/ 4849 w 10000"/>
                <a:gd name="connsiteY58" fmla="*/ 2938 h 10000"/>
                <a:gd name="connsiteX59" fmla="*/ 4732 w 10000"/>
                <a:gd name="connsiteY59" fmla="*/ 2713 h 10000"/>
                <a:gd name="connsiteX60" fmla="*/ 4565 w 10000"/>
                <a:gd name="connsiteY60" fmla="*/ 2515 h 10000"/>
                <a:gd name="connsiteX61" fmla="*/ 4615 w 10000"/>
                <a:gd name="connsiteY61" fmla="*/ 2910 h 10000"/>
                <a:gd name="connsiteX62" fmla="*/ 4615 w 10000"/>
                <a:gd name="connsiteY62" fmla="*/ 3277 h 10000"/>
                <a:gd name="connsiteX63" fmla="*/ 4448 w 10000"/>
                <a:gd name="connsiteY63" fmla="*/ 2882 h 10000"/>
                <a:gd name="connsiteX64" fmla="*/ 4431 w 10000"/>
                <a:gd name="connsiteY64" fmla="*/ 2825 h 10000"/>
                <a:gd name="connsiteX65" fmla="*/ 3946 w 10000"/>
                <a:gd name="connsiteY65" fmla="*/ 3052 h 10000"/>
                <a:gd name="connsiteX66" fmla="*/ 3612 w 10000"/>
                <a:gd name="connsiteY66" fmla="*/ 2345 h 10000"/>
                <a:gd name="connsiteX67" fmla="*/ 3024 w 10000"/>
                <a:gd name="connsiteY67" fmla="*/ 1156 h 10000"/>
                <a:gd name="connsiteX68" fmla="*/ 1823 w 10000"/>
                <a:gd name="connsiteY68" fmla="*/ 622 h 10000"/>
                <a:gd name="connsiteX69" fmla="*/ 1656 w 10000"/>
                <a:gd name="connsiteY69" fmla="*/ 961 h 10000"/>
                <a:gd name="connsiteX70" fmla="*/ 1304 w 10000"/>
                <a:gd name="connsiteY70" fmla="*/ 1073 h 10000"/>
                <a:gd name="connsiteX71" fmla="*/ 1388 w 10000"/>
                <a:gd name="connsiteY71" fmla="*/ 1441 h 10000"/>
                <a:gd name="connsiteX72" fmla="*/ 920 w 10000"/>
                <a:gd name="connsiteY72" fmla="*/ 2402 h 10000"/>
                <a:gd name="connsiteX73" fmla="*/ 635 w 10000"/>
                <a:gd name="connsiteY73" fmla="*/ 2458 h 10000"/>
                <a:gd name="connsiteX74" fmla="*/ 134 w 10000"/>
                <a:gd name="connsiteY74" fmla="*/ 2119 h 10000"/>
                <a:gd name="connsiteX75" fmla="*/ 134 w 10000"/>
                <a:gd name="connsiteY75" fmla="*/ 2119 h 10000"/>
                <a:gd name="connsiteX76" fmla="*/ 50 w 10000"/>
                <a:gd name="connsiteY76" fmla="*/ 1498 h 10000"/>
                <a:gd name="connsiteX77" fmla="*/ 0 w 10000"/>
                <a:gd name="connsiteY77" fmla="*/ 1384 h 10000"/>
                <a:gd name="connsiteX78" fmla="*/ 268 w 10000"/>
                <a:gd name="connsiteY78" fmla="*/ 1328 h 10000"/>
                <a:gd name="connsiteX79" fmla="*/ 251 w 10000"/>
                <a:gd name="connsiteY79" fmla="*/ 961 h 10000"/>
                <a:gd name="connsiteX80" fmla="*/ 418 w 10000"/>
                <a:gd name="connsiteY80" fmla="*/ 932 h 10000"/>
                <a:gd name="connsiteX81" fmla="*/ 401 w 10000"/>
                <a:gd name="connsiteY81" fmla="*/ 509 h 10000"/>
                <a:gd name="connsiteX82" fmla="*/ 217 w 10000"/>
                <a:gd name="connsiteY82" fmla="*/ 84 h 10000"/>
                <a:gd name="connsiteX83" fmla="*/ 184 w 10000"/>
                <a:gd name="connsiteY83" fmla="*/ 0 h 10000"/>
                <a:gd name="connsiteX84" fmla="*/ 184 w 10000"/>
                <a:gd name="connsiteY84" fmla="*/ 0 h 10000"/>
                <a:gd name="connsiteX85" fmla="*/ 10000 w 10000"/>
                <a:gd name="connsiteY85" fmla="*/ 0 h 10000"/>
                <a:gd name="connsiteX86" fmla="*/ 10000 w 10000"/>
                <a:gd name="connsiteY86" fmla="*/ 0 h 10000"/>
                <a:gd name="connsiteX87" fmla="*/ 9833 w 10000"/>
                <a:gd name="connsiteY87" fmla="*/ 339 h 10000"/>
                <a:gd name="connsiteX88" fmla="*/ 9565 w 10000"/>
                <a:gd name="connsiteY88" fmla="*/ 848 h 10000"/>
                <a:gd name="connsiteX89" fmla="*/ 9682 w 10000"/>
                <a:gd name="connsiteY89" fmla="*/ 1300 h 10000"/>
                <a:gd name="connsiteX90" fmla="*/ 9231 w 10000"/>
                <a:gd name="connsiteY90" fmla="*/ 2091 h 10000"/>
                <a:gd name="connsiteX91" fmla="*/ 9097 w 10000"/>
                <a:gd name="connsiteY91" fmla="*/ 2147 h 10000"/>
                <a:gd name="connsiteX92" fmla="*/ 8963 w 10000"/>
                <a:gd name="connsiteY92" fmla="*/ 2374 h 10000"/>
                <a:gd name="connsiteX93" fmla="*/ 8796 w 10000"/>
                <a:gd name="connsiteY93" fmla="*/ 25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000" h="10000">
                  <a:moveTo>
                    <a:pt x="8796" y="2599"/>
                  </a:moveTo>
                  <a:cubicBezTo>
                    <a:pt x="8712" y="2627"/>
                    <a:pt x="8645" y="3391"/>
                    <a:pt x="8629" y="3531"/>
                  </a:cubicBezTo>
                  <a:cubicBezTo>
                    <a:pt x="8595" y="3927"/>
                    <a:pt x="8528" y="4295"/>
                    <a:pt x="8411" y="4662"/>
                  </a:cubicBezTo>
                  <a:cubicBezTo>
                    <a:pt x="8311" y="4888"/>
                    <a:pt x="8194" y="5255"/>
                    <a:pt x="8311" y="5510"/>
                  </a:cubicBezTo>
                  <a:lnTo>
                    <a:pt x="8311" y="5566"/>
                  </a:lnTo>
                  <a:cubicBezTo>
                    <a:pt x="8311" y="5651"/>
                    <a:pt x="8261" y="5707"/>
                    <a:pt x="8278" y="5821"/>
                  </a:cubicBezTo>
                  <a:cubicBezTo>
                    <a:pt x="8278" y="5905"/>
                    <a:pt x="8328" y="5990"/>
                    <a:pt x="8328" y="6074"/>
                  </a:cubicBezTo>
                  <a:cubicBezTo>
                    <a:pt x="8344" y="6272"/>
                    <a:pt x="8261" y="6385"/>
                    <a:pt x="8211" y="6527"/>
                  </a:cubicBezTo>
                  <a:cubicBezTo>
                    <a:pt x="8177" y="6583"/>
                    <a:pt x="8127" y="6668"/>
                    <a:pt x="8110" y="6752"/>
                  </a:cubicBezTo>
                  <a:cubicBezTo>
                    <a:pt x="8077" y="6866"/>
                    <a:pt x="8094" y="7007"/>
                    <a:pt x="8060" y="7092"/>
                  </a:cubicBezTo>
                  <a:lnTo>
                    <a:pt x="8060" y="7092"/>
                  </a:lnTo>
                  <a:cubicBezTo>
                    <a:pt x="8060" y="7459"/>
                    <a:pt x="8027" y="7798"/>
                    <a:pt x="7993" y="8165"/>
                  </a:cubicBezTo>
                  <a:cubicBezTo>
                    <a:pt x="7960" y="8504"/>
                    <a:pt x="7826" y="8843"/>
                    <a:pt x="7726" y="9154"/>
                  </a:cubicBezTo>
                  <a:cubicBezTo>
                    <a:pt x="7681" y="9371"/>
                    <a:pt x="7637" y="9587"/>
                    <a:pt x="7592" y="9804"/>
                  </a:cubicBezTo>
                  <a:lnTo>
                    <a:pt x="7592" y="9804"/>
                  </a:lnTo>
                  <a:cubicBezTo>
                    <a:pt x="7508" y="9804"/>
                    <a:pt x="7508" y="9888"/>
                    <a:pt x="7425" y="9974"/>
                  </a:cubicBezTo>
                  <a:cubicBezTo>
                    <a:pt x="7341" y="10058"/>
                    <a:pt x="7274" y="9918"/>
                    <a:pt x="7191" y="9918"/>
                  </a:cubicBezTo>
                  <a:cubicBezTo>
                    <a:pt x="7140" y="9918"/>
                    <a:pt x="7057" y="9860"/>
                    <a:pt x="7023" y="9888"/>
                  </a:cubicBezTo>
                  <a:lnTo>
                    <a:pt x="7023" y="9888"/>
                  </a:lnTo>
                  <a:cubicBezTo>
                    <a:pt x="6995" y="9851"/>
                    <a:pt x="6968" y="9813"/>
                    <a:pt x="6940" y="9776"/>
                  </a:cubicBezTo>
                  <a:cubicBezTo>
                    <a:pt x="6923" y="9748"/>
                    <a:pt x="6906" y="9719"/>
                    <a:pt x="6890" y="9691"/>
                  </a:cubicBezTo>
                  <a:cubicBezTo>
                    <a:pt x="6873" y="9663"/>
                    <a:pt x="6856" y="9635"/>
                    <a:pt x="6839" y="9635"/>
                  </a:cubicBezTo>
                  <a:cubicBezTo>
                    <a:pt x="6823" y="9607"/>
                    <a:pt x="6806" y="9607"/>
                    <a:pt x="6773" y="9578"/>
                  </a:cubicBezTo>
                  <a:cubicBezTo>
                    <a:pt x="6756" y="9578"/>
                    <a:pt x="6739" y="9578"/>
                    <a:pt x="6706" y="9549"/>
                  </a:cubicBezTo>
                  <a:cubicBezTo>
                    <a:pt x="6672" y="9549"/>
                    <a:pt x="6656" y="9493"/>
                    <a:pt x="6622" y="9465"/>
                  </a:cubicBezTo>
                  <a:cubicBezTo>
                    <a:pt x="6622" y="9409"/>
                    <a:pt x="6605" y="9324"/>
                    <a:pt x="6656" y="9267"/>
                  </a:cubicBezTo>
                  <a:cubicBezTo>
                    <a:pt x="6706" y="9239"/>
                    <a:pt x="6739" y="9210"/>
                    <a:pt x="6773" y="9126"/>
                  </a:cubicBezTo>
                  <a:cubicBezTo>
                    <a:pt x="6856" y="8900"/>
                    <a:pt x="6789" y="8674"/>
                    <a:pt x="6706" y="8504"/>
                  </a:cubicBezTo>
                  <a:cubicBezTo>
                    <a:pt x="6706" y="8448"/>
                    <a:pt x="6689" y="8420"/>
                    <a:pt x="6689" y="8392"/>
                  </a:cubicBezTo>
                  <a:cubicBezTo>
                    <a:pt x="6739" y="8278"/>
                    <a:pt x="6839" y="8420"/>
                    <a:pt x="6906" y="8335"/>
                  </a:cubicBezTo>
                  <a:cubicBezTo>
                    <a:pt x="6973" y="8278"/>
                    <a:pt x="6906" y="8081"/>
                    <a:pt x="6873" y="7995"/>
                  </a:cubicBezTo>
                  <a:cubicBezTo>
                    <a:pt x="6792" y="7821"/>
                    <a:pt x="6527" y="7416"/>
                    <a:pt x="6421" y="7289"/>
                  </a:cubicBezTo>
                  <a:cubicBezTo>
                    <a:pt x="6355" y="7289"/>
                    <a:pt x="6288" y="7233"/>
                    <a:pt x="6237" y="7233"/>
                  </a:cubicBezTo>
                  <a:cubicBezTo>
                    <a:pt x="6171" y="7148"/>
                    <a:pt x="6137" y="7092"/>
                    <a:pt x="6171" y="6978"/>
                  </a:cubicBezTo>
                  <a:cubicBezTo>
                    <a:pt x="6221" y="6922"/>
                    <a:pt x="6271" y="6978"/>
                    <a:pt x="6321" y="6922"/>
                  </a:cubicBezTo>
                  <a:cubicBezTo>
                    <a:pt x="6338" y="6894"/>
                    <a:pt x="6355" y="6866"/>
                    <a:pt x="6355" y="6838"/>
                  </a:cubicBezTo>
                  <a:cubicBezTo>
                    <a:pt x="6321" y="6752"/>
                    <a:pt x="6304" y="6696"/>
                    <a:pt x="6254" y="6640"/>
                  </a:cubicBezTo>
                  <a:cubicBezTo>
                    <a:pt x="6221" y="6611"/>
                    <a:pt x="6154" y="6583"/>
                    <a:pt x="6154" y="6499"/>
                  </a:cubicBezTo>
                  <a:cubicBezTo>
                    <a:pt x="6171" y="6329"/>
                    <a:pt x="6371" y="6527"/>
                    <a:pt x="6421" y="6527"/>
                  </a:cubicBezTo>
                  <a:cubicBezTo>
                    <a:pt x="6472" y="6357"/>
                    <a:pt x="6171" y="6216"/>
                    <a:pt x="6204" y="6018"/>
                  </a:cubicBezTo>
                  <a:cubicBezTo>
                    <a:pt x="6221" y="5821"/>
                    <a:pt x="6438" y="5849"/>
                    <a:pt x="6522" y="5763"/>
                  </a:cubicBezTo>
                  <a:cubicBezTo>
                    <a:pt x="6589" y="5707"/>
                    <a:pt x="6522" y="5481"/>
                    <a:pt x="6472" y="5453"/>
                  </a:cubicBezTo>
                  <a:cubicBezTo>
                    <a:pt x="6371" y="5368"/>
                    <a:pt x="6288" y="5707"/>
                    <a:pt x="6187" y="5763"/>
                  </a:cubicBezTo>
                  <a:cubicBezTo>
                    <a:pt x="6120" y="5821"/>
                    <a:pt x="6070" y="5707"/>
                    <a:pt x="6003" y="5679"/>
                  </a:cubicBezTo>
                  <a:cubicBezTo>
                    <a:pt x="5920" y="5651"/>
                    <a:pt x="5836" y="5707"/>
                    <a:pt x="5753" y="5651"/>
                  </a:cubicBezTo>
                  <a:cubicBezTo>
                    <a:pt x="5686" y="5566"/>
                    <a:pt x="5635" y="5453"/>
                    <a:pt x="5669" y="5312"/>
                  </a:cubicBezTo>
                  <a:cubicBezTo>
                    <a:pt x="5702" y="5227"/>
                    <a:pt x="5836" y="5114"/>
                    <a:pt x="5886" y="5057"/>
                  </a:cubicBezTo>
                  <a:cubicBezTo>
                    <a:pt x="5920" y="4888"/>
                    <a:pt x="5953" y="4803"/>
                    <a:pt x="5853" y="4662"/>
                  </a:cubicBezTo>
                  <a:cubicBezTo>
                    <a:pt x="5736" y="4464"/>
                    <a:pt x="5686" y="4831"/>
                    <a:pt x="5686" y="4973"/>
                  </a:cubicBezTo>
                  <a:cubicBezTo>
                    <a:pt x="5686" y="5312"/>
                    <a:pt x="5268" y="5170"/>
                    <a:pt x="5452" y="4690"/>
                  </a:cubicBezTo>
                  <a:cubicBezTo>
                    <a:pt x="5452" y="4323"/>
                    <a:pt x="5201" y="4351"/>
                    <a:pt x="5167" y="4097"/>
                  </a:cubicBezTo>
                  <a:cubicBezTo>
                    <a:pt x="5134" y="3814"/>
                    <a:pt x="5518" y="3899"/>
                    <a:pt x="5602" y="3870"/>
                  </a:cubicBezTo>
                  <a:cubicBezTo>
                    <a:pt x="5736" y="3842"/>
                    <a:pt x="5769" y="3758"/>
                    <a:pt x="5803" y="3531"/>
                  </a:cubicBezTo>
                  <a:cubicBezTo>
                    <a:pt x="5836" y="3419"/>
                    <a:pt x="5836" y="2854"/>
                    <a:pt x="5753" y="2797"/>
                  </a:cubicBezTo>
                  <a:cubicBezTo>
                    <a:pt x="5652" y="2769"/>
                    <a:pt x="5552" y="2882"/>
                    <a:pt x="5435" y="2797"/>
                  </a:cubicBezTo>
                  <a:cubicBezTo>
                    <a:pt x="5351" y="2769"/>
                    <a:pt x="5284" y="2599"/>
                    <a:pt x="5201" y="2599"/>
                  </a:cubicBezTo>
                  <a:cubicBezTo>
                    <a:pt x="5067" y="2599"/>
                    <a:pt x="5268" y="2995"/>
                    <a:pt x="5268" y="2995"/>
                  </a:cubicBezTo>
                  <a:cubicBezTo>
                    <a:pt x="5201" y="3052"/>
                    <a:pt x="5167" y="3108"/>
                    <a:pt x="5067" y="3052"/>
                  </a:cubicBezTo>
                  <a:cubicBezTo>
                    <a:pt x="5017" y="3024"/>
                    <a:pt x="4916" y="2995"/>
                    <a:pt x="4849" y="2938"/>
                  </a:cubicBezTo>
                  <a:cubicBezTo>
                    <a:pt x="4783" y="2825"/>
                    <a:pt x="4783" y="2854"/>
                    <a:pt x="4732" y="2713"/>
                  </a:cubicBezTo>
                  <a:cubicBezTo>
                    <a:pt x="4666" y="2627"/>
                    <a:pt x="4666" y="2515"/>
                    <a:pt x="4565" y="2515"/>
                  </a:cubicBezTo>
                  <a:cubicBezTo>
                    <a:pt x="4532" y="2599"/>
                    <a:pt x="4582" y="2825"/>
                    <a:pt x="4615" y="2910"/>
                  </a:cubicBezTo>
                  <a:cubicBezTo>
                    <a:pt x="4649" y="3080"/>
                    <a:pt x="4632" y="3136"/>
                    <a:pt x="4615" y="3277"/>
                  </a:cubicBezTo>
                  <a:cubicBezTo>
                    <a:pt x="4448" y="3588"/>
                    <a:pt x="4448" y="3024"/>
                    <a:pt x="4448" y="2882"/>
                  </a:cubicBezTo>
                  <a:cubicBezTo>
                    <a:pt x="4442" y="2863"/>
                    <a:pt x="4437" y="2844"/>
                    <a:pt x="4431" y="2825"/>
                  </a:cubicBezTo>
                  <a:cubicBezTo>
                    <a:pt x="4214" y="2685"/>
                    <a:pt x="4114" y="3136"/>
                    <a:pt x="3946" y="3052"/>
                  </a:cubicBezTo>
                  <a:cubicBezTo>
                    <a:pt x="3746" y="2938"/>
                    <a:pt x="3712" y="2627"/>
                    <a:pt x="3612" y="2345"/>
                  </a:cubicBezTo>
                  <a:cubicBezTo>
                    <a:pt x="3325" y="1953"/>
                    <a:pt x="3322" y="1443"/>
                    <a:pt x="3024" y="1156"/>
                  </a:cubicBezTo>
                  <a:cubicBezTo>
                    <a:pt x="2726" y="869"/>
                    <a:pt x="1873" y="565"/>
                    <a:pt x="1823" y="622"/>
                  </a:cubicBezTo>
                  <a:cubicBezTo>
                    <a:pt x="1739" y="706"/>
                    <a:pt x="1706" y="848"/>
                    <a:pt x="1656" y="961"/>
                  </a:cubicBezTo>
                  <a:cubicBezTo>
                    <a:pt x="1538" y="1159"/>
                    <a:pt x="1438" y="1045"/>
                    <a:pt x="1304" y="1073"/>
                  </a:cubicBezTo>
                  <a:cubicBezTo>
                    <a:pt x="1254" y="1159"/>
                    <a:pt x="1321" y="1384"/>
                    <a:pt x="1388" y="1441"/>
                  </a:cubicBezTo>
                  <a:cubicBezTo>
                    <a:pt x="1324" y="1662"/>
                    <a:pt x="1046" y="2233"/>
                    <a:pt x="920" y="2402"/>
                  </a:cubicBezTo>
                  <a:cubicBezTo>
                    <a:pt x="953" y="2655"/>
                    <a:pt x="719" y="2515"/>
                    <a:pt x="635" y="2458"/>
                  </a:cubicBezTo>
                  <a:cubicBezTo>
                    <a:pt x="569" y="2430"/>
                    <a:pt x="334" y="2260"/>
                    <a:pt x="134" y="2119"/>
                  </a:cubicBezTo>
                  <a:lnTo>
                    <a:pt x="134" y="2119"/>
                  </a:lnTo>
                  <a:cubicBezTo>
                    <a:pt x="134" y="1949"/>
                    <a:pt x="117" y="1610"/>
                    <a:pt x="50" y="1498"/>
                  </a:cubicBezTo>
                  <a:cubicBezTo>
                    <a:pt x="17" y="1441"/>
                    <a:pt x="0" y="1441"/>
                    <a:pt x="0" y="1384"/>
                  </a:cubicBezTo>
                  <a:cubicBezTo>
                    <a:pt x="67" y="1271"/>
                    <a:pt x="251" y="1412"/>
                    <a:pt x="268" y="1328"/>
                  </a:cubicBezTo>
                  <a:cubicBezTo>
                    <a:pt x="284" y="1215"/>
                    <a:pt x="117" y="989"/>
                    <a:pt x="251" y="961"/>
                  </a:cubicBezTo>
                  <a:cubicBezTo>
                    <a:pt x="301" y="961"/>
                    <a:pt x="385" y="989"/>
                    <a:pt x="418" y="932"/>
                  </a:cubicBezTo>
                  <a:cubicBezTo>
                    <a:pt x="485" y="820"/>
                    <a:pt x="435" y="593"/>
                    <a:pt x="401" y="509"/>
                  </a:cubicBezTo>
                  <a:cubicBezTo>
                    <a:pt x="334" y="367"/>
                    <a:pt x="234" y="254"/>
                    <a:pt x="217" y="84"/>
                  </a:cubicBezTo>
                  <a:lnTo>
                    <a:pt x="184" y="0"/>
                  </a:lnTo>
                  <a:lnTo>
                    <a:pt x="184" y="0"/>
                  </a:lnTo>
                  <a:lnTo>
                    <a:pt x="10000" y="0"/>
                  </a:lnTo>
                  <a:lnTo>
                    <a:pt x="10000" y="0"/>
                  </a:lnTo>
                  <a:cubicBezTo>
                    <a:pt x="9944" y="113"/>
                    <a:pt x="9889" y="226"/>
                    <a:pt x="9833" y="339"/>
                  </a:cubicBezTo>
                  <a:cubicBezTo>
                    <a:pt x="9783" y="481"/>
                    <a:pt x="9565" y="706"/>
                    <a:pt x="9565" y="848"/>
                  </a:cubicBezTo>
                  <a:cubicBezTo>
                    <a:pt x="9649" y="989"/>
                    <a:pt x="9799" y="1102"/>
                    <a:pt x="9682" y="1300"/>
                  </a:cubicBezTo>
                  <a:cubicBezTo>
                    <a:pt x="9532" y="1554"/>
                    <a:pt x="9398" y="1921"/>
                    <a:pt x="9231" y="2091"/>
                  </a:cubicBezTo>
                  <a:cubicBezTo>
                    <a:pt x="9197" y="2119"/>
                    <a:pt x="9147" y="2119"/>
                    <a:pt x="9097" y="2147"/>
                  </a:cubicBezTo>
                  <a:cubicBezTo>
                    <a:pt x="9047" y="2204"/>
                    <a:pt x="9030" y="2316"/>
                    <a:pt x="8963" y="2374"/>
                  </a:cubicBezTo>
                  <a:cubicBezTo>
                    <a:pt x="8880" y="2430"/>
                    <a:pt x="8846" y="2486"/>
                    <a:pt x="8796" y="2599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8" name="Freeform 28">
              <a:extLst>
                <a:ext uri="{FF2B5EF4-FFF2-40B4-BE49-F238E27FC236}">
                  <a16:creationId xmlns:a16="http://schemas.microsoft.com/office/drawing/2014/main" id="{80929211-9FF5-FC4F-B8FF-40C66356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877" y="1284581"/>
              <a:ext cx="1381885" cy="655681"/>
            </a:xfrm>
            <a:custGeom>
              <a:avLst/>
              <a:gdLst>
                <a:gd name="T0" fmla="*/ 492 w 508"/>
                <a:gd name="T1" fmla="*/ 3 h 250"/>
                <a:gd name="T2" fmla="*/ 504 w 508"/>
                <a:gd name="T3" fmla="*/ 33 h 250"/>
                <a:gd name="T4" fmla="*/ 495 w 508"/>
                <a:gd name="T5" fmla="*/ 47 h 250"/>
                <a:gd name="T6" fmla="*/ 482 w 508"/>
                <a:gd name="T7" fmla="*/ 53 h 250"/>
                <a:gd name="T8" fmla="*/ 487 w 508"/>
                <a:gd name="T9" fmla="*/ 75 h 250"/>
                <a:gd name="T10" fmla="*/ 473 w 508"/>
                <a:gd name="T11" fmla="*/ 84 h 250"/>
                <a:gd name="T12" fmla="*/ 459 w 508"/>
                <a:gd name="T13" fmla="*/ 99 h 250"/>
                <a:gd name="T14" fmla="*/ 426 w 508"/>
                <a:gd name="T15" fmla="*/ 84 h 250"/>
                <a:gd name="T16" fmla="*/ 442 w 508"/>
                <a:gd name="T17" fmla="*/ 126 h 250"/>
                <a:gd name="T18" fmla="*/ 405 w 508"/>
                <a:gd name="T19" fmla="*/ 127 h 250"/>
                <a:gd name="T20" fmla="*/ 426 w 508"/>
                <a:gd name="T21" fmla="*/ 155 h 250"/>
                <a:gd name="T22" fmla="*/ 416 w 508"/>
                <a:gd name="T23" fmla="*/ 162 h 250"/>
                <a:gd name="T24" fmla="*/ 400 w 508"/>
                <a:gd name="T25" fmla="*/ 166 h 250"/>
                <a:gd name="T26" fmla="*/ 364 w 508"/>
                <a:gd name="T27" fmla="*/ 175 h 250"/>
                <a:gd name="T28" fmla="*/ 325 w 508"/>
                <a:gd name="T29" fmla="*/ 175 h 250"/>
                <a:gd name="T30" fmla="*/ 310 w 508"/>
                <a:gd name="T31" fmla="*/ 162 h 250"/>
                <a:gd name="T32" fmla="*/ 290 w 508"/>
                <a:gd name="T33" fmla="*/ 160 h 250"/>
                <a:gd name="T34" fmla="*/ 246 w 508"/>
                <a:gd name="T35" fmla="*/ 153 h 250"/>
                <a:gd name="T36" fmla="*/ 230 w 508"/>
                <a:gd name="T37" fmla="*/ 143 h 250"/>
                <a:gd name="T38" fmla="*/ 222 w 508"/>
                <a:gd name="T39" fmla="*/ 136 h 250"/>
                <a:gd name="T40" fmla="*/ 209 w 508"/>
                <a:gd name="T41" fmla="*/ 118 h 250"/>
                <a:gd name="T42" fmla="*/ 192 w 508"/>
                <a:gd name="T43" fmla="*/ 114 h 250"/>
                <a:gd name="T44" fmla="*/ 184 w 508"/>
                <a:gd name="T45" fmla="*/ 102 h 250"/>
                <a:gd name="T46" fmla="*/ 206 w 508"/>
                <a:gd name="T47" fmla="*/ 82 h 250"/>
                <a:gd name="T48" fmla="*/ 191 w 508"/>
                <a:gd name="T49" fmla="*/ 70 h 250"/>
                <a:gd name="T50" fmla="*/ 173 w 508"/>
                <a:gd name="T51" fmla="*/ 77 h 250"/>
                <a:gd name="T52" fmla="*/ 173 w 508"/>
                <a:gd name="T53" fmla="*/ 94 h 250"/>
                <a:gd name="T54" fmla="*/ 160 w 508"/>
                <a:gd name="T55" fmla="*/ 112 h 250"/>
                <a:gd name="T56" fmla="*/ 162 w 508"/>
                <a:gd name="T57" fmla="*/ 137 h 250"/>
                <a:gd name="T58" fmla="*/ 144 w 508"/>
                <a:gd name="T59" fmla="*/ 134 h 250"/>
                <a:gd name="T60" fmla="*/ 137 w 508"/>
                <a:gd name="T61" fmla="*/ 140 h 250"/>
                <a:gd name="T62" fmla="*/ 123 w 508"/>
                <a:gd name="T63" fmla="*/ 159 h 250"/>
                <a:gd name="T64" fmla="*/ 111 w 508"/>
                <a:gd name="T65" fmla="*/ 173 h 250"/>
                <a:gd name="T66" fmla="*/ 101 w 508"/>
                <a:gd name="T67" fmla="*/ 184 h 250"/>
                <a:gd name="T68" fmla="*/ 79 w 508"/>
                <a:gd name="T69" fmla="*/ 205 h 250"/>
                <a:gd name="T70" fmla="*/ 61 w 508"/>
                <a:gd name="T71" fmla="*/ 248 h 250"/>
                <a:gd name="T72" fmla="*/ 34 w 508"/>
                <a:gd name="T73" fmla="*/ 233 h 250"/>
                <a:gd name="T74" fmla="*/ 10 w 508"/>
                <a:gd name="T75" fmla="*/ 215 h 250"/>
                <a:gd name="T76" fmla="*/ 0 w 508"/>
                <a:gd name="T77" fmla="*/ 209 h 250"/>
                <a:gd name="T78" fmla="*/ 100 w 508"/>
                <a:gd name="T79" fmla="*/ 0 h 250"/>
                <a:gd name="T80" fmla="*/ 490 w 508"/>
                <a:gd name="T81" fmla="*/ 0 h 250"/>
                <a:gd name="connsiteX0" fmla="*/ 9646 w 9960"/>
                <a:gd name="connsiteY0" fmla="*/ 0 h 9600"/>
                <a:gd name="connsiteX1" fmla="*/ 9685 w 9960"/>
                <a:gd name="connsiteY1" fmla="*/ 120 h 9600"/>
                <a:gd name="connsiteX2" fmla="*/ 9902 w 9960"/>
                <a:gd name="connsiteY2" fmla="*/ 720 h 9600"/>
                <a:gd name="connsiteX3" fmla="*/ 9921 w 9960"/>
                <a:gd name="connsiteY3" fmla="*/ 1320 h 9600"/>
                <a:gd name="connsiteX4" fmla="*/ 9724 w 9960"/>
                <a:gd name="connsiteY4" fmla="*/ 1360 h 9600"/>
                <a:gd name="connsiteX5" fmla="*/ 9744 w 9960"/>
                <a:gd name="connsiteY5" fmla="*/ 1880 h 9600"/>
                <a:gd name="connsiteX6" fmla="*/ 9429 w 9960"/>
                <a:gd name="connsiteY6" fmla="*/ 1960 h 9600"/>
                <a:gd name="connsiteX7" fmla="*/ 9488 w 9960"/>
                <a:gd name="connsiteY7" fmla="*/ 2120 h 9600"/>
                <a:gd name="connsiteX8" fmla="*/ 9587 w 9960"/>
                <a:gd name="connsiteY8" fmla="*/ 3000 h 9600"/>
                <a:gd name="connsiteX9" fmla="*/ 9587 w 9960"/>
                <a:gd name="connsiteY9" fmla="*/ 3000 h 9600"/>
                <a:gd name="connsiteX10" fmla="*/ 9272 w 9960"/>
                <a:gd name="connsiteY10" fmla="*/ 2760 h 9600"/>
                <a:gd name="connsiteX11" fmla="*/ 9311 w 9960"/>
                <a:gd name="connsiteY11" fmla="*/ 3360 h 9600"/>
                <a:gd name="connsiteX12" fmla="*/ 8957 w 9960"/>
                <a:gd name="connsiteY12" fmla="*/ 3120 h 9600"/>
                <a:gd name="connsiteX13" fmla="*/ 9035 w 9960"/>
                <a:gd name="connsiteY13" fmla="*/ 3960 h 9600"/>
                <a:gd name="connsiteX14" fmla="*/ 8740 w 9960"/>
                <a:gd name="connsiteY14" fmla="*/ 3800 h 9600"/>
                <a:gd name="connsiteX15" fmla="*/ 8386 w 9960"/>
                <a:gd name="connsiteY15" fmla="*/ 3360 h 9600"/>
                <a:gd name="connsiteX16" fmla="*/ 8406 w 9960"/>
                <a:gd name="connsiteY16" fmla="*/ 4120 h 9600"/>
                <a:gd name="connsiteX17" fmla="*/ 8701 w 9960"/>
                <a:gd name="connsiteY17" fmla="*/ 5040 h 9600"/>
                <a:gd name="connsiteX18" fmla="*/ 8071 w 9960"/>
                <a:gd name="connsiteY18" fmla="*/ 4520 h 9600"/>
                <a:gd name="connsiteX19" fmla="*/ 7972 w 9960"/>
                <a:gd name="connsiteY19" fmla="*/ 5080 h 9600"/>
                <a:gd name="connsiteX20" fmla="*/ 8406 w 9960"/>
                <a:gd name="connsiteY20" fmla="*/ 5800 h 9600"/>
                <a:gd name="connsiteX21" fmla="*/ 8386 w 9960"/>
                <a:gd name="connsiteY21" fmla="*/ 6200 h 9600"/>
                <a:gd name="connsiteX22" fmla="*/ 8209 w 9960"/>
                <a:gd name="connsiteY22" fmla="*/ 5800 h 9600"/>
                <a:gd name="connsiteX23" fmla="*/ 8189 w 9960"/>
                <a:gd name="connsiteY23" fmla="*/ 6480 h 9600"/>
                <a:gd name="connsiteX24" fmla="*/ 7933 w 9960"/>
                <a:gd name="connsiteY24" fmla="*/ 5960 h 9600"/>
                <a:gd name="connsiteX25" fmla="*/ 7874 w 9960"/>
                <a:gd name="connsiteY25" fmla="*/ 6640 h 9600"/>
                <a:gd name="connsiteX26" fmla="*/ 7618 w 9960"/>
                <a:gd name="connsiteY26" fmla="*/ 7080 h 9600"/>
                <a:gd name="connsiteX27" fmla="*/ 7165 w 9960"/>
                <a:gd name="connsiteY27" fmla="*/ 7000 h 9600"/>
                <a:gd name="connsiteX28" fmla="*/ 6772 w 9960"/>
                <a:gd name="connsiteY28" fmla="*/ 6960 h 9600"/>
                <a:gd name="connsiteX29" fmla="*/ 6398 w 9960"/>
                <a:gd name="connsiteY29" fmla="*/ 7000 h 9600"/>
                <a:gd name="connsiteX30" fmla="*/ 6122 w 9960"/>
                <a:gd name="connsiteY30" fmla="*/ 6720 h 9600"/>
                <a:gd name="connsiteX31" fmla="*/ 6102 w 9960"/>
                <a:gd name="connsiteY31" fmla="*/ 6480 h 9600"/>
                <a:gd name="connsiteX32" fmla="*/ 5906 w 9960"/>
                <a:gd name="connsiteY32" fmla="*/ 6600 h 9600"/>
                <a:gd name="connsiteX33" fmla="*/ 5709 w 9960"/>
                <a:gd name="connsiteY33" fmla="*/ 6400 h 9600"/>
                <a:gd name="connsiteX34" fmla="*/ 5157 w 9960"/>
                <a:gd name="connsiteY34" fmla="*/ 6320 h 9600"/>
                <a:gd name="connsiteX35" fmla="*/ 4843 w 9960"/>
                <a:gd name="connsiteY35" fmla="*/ 6120 h 9600"/>
                <a:gd name="connsiteX36" fmla="*/ 4744 w 9960"/>
                <a:gd name="connsiteY36" fmla="*/ 5880 h 9600"/>
                <a:gd name="connsiteX37" fmla="*/ 4528 w 9960"/>
                <a:gd name="connsiteY37" fmla="*/ 5720 h 9600"/>
                <a:gd name="connsiteX38" fmla="*/ 4370 w 9960"/>
                <a:gd name="connsiteY38" fmla="*/ 5440 h 9600"/>
                <a:gd name="connsiteX39" fmla="*/ 4370 w 9960"/>
                <a:gd name="connsiteY39" fmla="*/ 5440 h 9600"/>
                <a:gd name="connsiteX40" fmla="*/ 4232 w 9960"/>
                <a:gd name="connsiteY40" fmla="*/ 4960 h 9600"/>
                <a:gd name="connsiteX41" fmla="*/ 4114 w 9960"/>
                <a:gd name="connsiteY41" fmla="*/ 4720 h 9600"/>
                <a:gd name="connsiteX42" fmla="*/ 3917 w 9960"/>
                <a:gd name="connsiteY42" fmla="*/ 4920 h 9600"/>
                <a:gd name="connsiteX43" fmla="*/ 3780 w 9960"/>
                <a:gd name="connsiteY43" fmla="*/ 4560 h 9600"/>
                <a:gd name="connsiteX44" fmla="*/ 3720 w 9960"/>
                <a:gd name="connsiteY44" fmla="*/ 4320 h 9600"/>
                <a:gd name="connsiteX45" fmla="*/ 3622 w 9960"/>
                <a:gd name="connsiteY45" fmla="*/ 4080 h 9600"/>
                <a:gd name="connsiteX46" fmla="*/ 4016 w 9960"/>
                <a:gd name="connsiteY46" fmla="*/ 3920 h 9600"/>
                <a:gd name="connsiteX47" fmla="*/ 4055 w 9960"/>
                <a:gd name="connsiteY47" fmla="*/ 3280 h 9600"/>
                <a:gd name="connsiteX48" fmla="*/ 3740 w 9960"/>
                <a:gd name="connsiteY48" fmla="*/ 3560 h 9600"/>
                <a:gd name="connsiteX49" fmla="*/ 3760 w 9960"/>
                <a:gd name="connsiteY49" fmla="*/ 2800 h 9600"/>
                <a:gd name="connsiteX50" fmla="*/ 3524 w 9960"/>
                <a:gd name="connsiteY50" fmla="*/ 2680 h 9600"/>
                <a:gd name="connsiteX51" fmla="*/ 3406 w 9960"/>
                <a:gd name="connsiteY51" fmla="*/ 3080 h 9600"/>
                <a:gd name="connsiteX52" fmla="*/ 3346 w 9960"/>
                <a:gd name="connsiteY52" fmla="*/ 3360 h 9600"/>
                <a:gd name="connsiteX53" fmla="*/ 3406 w 9960"/>
                <a:gd name="connsiteY53" fmla="*/ 3760 h 9600"/>
                <a:gd name="connsiteX54" fmla="*/ 3248 w 9960"/>
                <a:gd name="connsiteY54" fmla="*/ 4000 h 9600"/>
                <a:gd name="connsiteX55" fmla="*/ 3150 w 9960"/>
                <a:gd name="connsiteY55" fmla="*/ 4480 h 9600"/>
                <a:gd name="connsiteX56" fmla="*/ 3012 w 9960"/>
                <a:gd name="connsiteY56" fmla="*/ 4840 h 9600"/>
                <a:gd name="connsiteX57" fmla="*/ 3189 w 9960"/>
                <a:gd name="connsiteY57" fmla="*/ 5480 h 9600"/>
                <a:gd name="connsiteX58" fmla="*/ 3031 w 9960"/>
                <a:gd name="connsiteY58" fmla="*/ 5640 h 9600"/>
                <a:gd name="connsiteX59" fmla="*/ 2835 w 9960"/>
                <a:gd name="connsiteY59" fmla="*/ 5360 h 9600"/>
                <a:gd name="connsiteX60" fmla="*/ 2815 w 9960"/>
                <a:gd name="connsiteY60" fmla="*/ 5360 h 9600"/>
                <a:gd name="connsiteX61" fmla="*/ 2697 w 9960"/>
                <a:gd name="connsiteY61" fmla="*/ 5600 h 9600"/>
                <a:gd name="connsiteX62" fmla="*/ 2638 w 9960"/>
                <a:gd name="connsiteY62" fmla="*/ 5960 h 9600"/>
                <a:gd name="connsiteX63" fmla="*/ 2421 w 9960"/>
                <a:gd name="connsiteY63" fmla="*/ 6360 h 9600"/>
                <a:gd name="connsiteX64" fmla="*/ 2441 w 9960"/>
                <a:gd name="connsiteY64" fmla="*/ 6760 h 9600"/>
                <a:gd name="connsiteX65" fmla="*/ 2185 w 9960"/>
                <a:gd name="connsiteY65" fmla="*/ 6920 h 9600"/>
                <a:gd name="connsiteX66" fmla="*/ 2126 w 9960"/>
                <a:gd name="connsiteY66" fmla="*/ 7280 h 9600"/>
                <a:gd name="connsiteX67" fmla="*/ 1988 w 9960"/>
                <a:gd name="connsiteY67" fmla="*/ 7360 h 9600"/>
                <a:gd name="connsiteX68" fmla="*/ 1850 w 9960"/>
                <a:gd name="connsiteY68" fmla="*/ 8000 h 9600"/>
                <a:gd name="connsiteX69" fmla="*/ 1555 w 9960"/>
                <a:gd name="connsiteY69" fmla="*/ 8200 h 9600"/>
                <a:gd name="connsiteX70" fmla="*/ 1280 w 9960"/>
                <a:gd name="connsiteY70" fmla="*/ 9040 h 9600"/>
                <a:gd name="connsiteX71" fmla="*/ 1024 w 9960"/>
                <a:gd name="connsiteY71" fmla="*/ 9600 h 9600"/>
                <a:gd name="connsiteX72" fmla="*/ 669 w 9960"/>
                <a:gd name="connsiteY72" fmla="*/ 9320 h 9600"/>
                <a:gd name="connsiteX73" fmla="*/ 374 w 9960"/>
                <a:gd name="connsiteY73" fmla="*/ 8920 h 9600"/>
                <a:gd name="connsiteX74" fmla="*/ 197 w 9960"/>
                <a:gd name="connsiteY74" fmla="*/ 8600 h 9600"/>
                <a:gd name="connsiteX75" fmla="*/ 20 w 9960"/>
                <a:gd name="connsiteY75" fmla="*/ 8360 h 9600"/>
                <a:gd name="connsiteX76" fmla="*/ 0 w 9960"/>
                <a:gd name="connsiteY76" fmla="*/ 8360 h 9600"/>
                <a:gd name="connsiteX77" fmla="*/ 0 w 9960"/>
                <a:gd name="connsiteY77" fmla="*/ 8360 h 9600"/>
                <a:gd name="connsiteX78" fmla="*/ 1969 w 9960"/>
                <a:gd name="connsiteY78" fmla="*/ 0 h 9600"/>
                <a:gd name="connsiteX79" fmla="*/ 1969 w 9960"/>
                <a:gd name="connsiteY79" fmla="*/ 0 h 9600"/>
                <a:gd name="connsiteX80" fmla="*/ 9646 w 9960"/>
                <a:gd name="connsiteY80" fmla="*/ 0 h 96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388 w 10000"/>
                <a:gd name="connsiteY39" fmla="*/ 5667 h 10000"/>
                <a:gd name="connsiteX40" fmla="*/ 4249 w 10000"/>
                <a:gd name="connsiteY40" fmla="*/ 5167 h 10000"/>
                <a:gd name="connsiteX41" fmla="*/ 4131 w 10000"/>
                <a:gd name="connsiteY41" fmla="*/ 4917 h 10000"/>
                <a:gd name="connsiteX42" fmla="*/ 3933 w 10000"/>
                <a:gd name="connsiteY42" fmla="*/ 5125 h 10000"/>
                <a:gd name="connsiteX43" fmla="*/ 3795 w 10000"/>
                <a:gd name="connsiteY43" fmla="*/ 4750 h 10000"/>
                <a:gd name="connsiteX44" fmla="*/ 3735 w 10000"/>
                <a:gd name="connsiteY44" fmla="*/ 4500 h 10000"/>
                <a:gd name="connsiteX45" fmla="*/ 3637 w 10000"/>
                <a:gd name="connsiteY45" fmla="*/ 4250 h 10000"/>
                <a:gd name="connsiteX46" fmla="*/ 4032 w 10000"/>
                <a:gd name="connsiteY46" fmla="*/ 4083 h 10000"/>
                <a:gd name="connsiteX47" fmla="*/ 4071 w 10000"/>
                <a:gd name="connsiteY47" fmla="*/ 3417 h 10000"/>
                <a:gd name="connsiteX48" fmla="*/ 3755 w 10000"/>
                <a:gd name="connsiteY48" fmla="*/ 3708 h 10000"/>
                <a:gd name="connsiteX49" fmla="*/ 3775 w 10000"/>
                <a:gd name="connsiteY49" fmla="*/ 2917 h 10000"/>
                <a:gd name="connsiteX50" fmla="*/ 3538 w 10000"/>
                <a:gd name="connsiteY50" fmla="*/ 2792 h 10000"/>
                <a:gd name="connsiteX51" fmla="*/ 3420 w 10000"/>
                <a:gd name="connsiteY51" fmla="*/ 3208 h 10000"/>
                <a:gd name="connsiteX52" fmla="*/ 3359 w 10000"/>
                <a:gd name="connsiteY52" fmla="*/ 3500 h 10000"/>
                <a:gd name="connsiteX53" fmla="*/ 3420 w 10000"/>
                <a:gd name="connsiteY53" fmla="*/ 3917 h 10000"/>
                <a:gd name="connsiteX54" fmla="*/ 3261 w 10000"/>
                <a:gd name="connsiteY54" fmla="*/ 4167 h 10000"/>
                <a:gd name="connsiteX55" fmla="*/ 3163 w 10000"/>
                <a:gd name="connsiteY55" fmla="*/ 4667 h 10000"/>
                <a:gd name="connsiteX56" fmla="*/ 3024 w 10000"/>
                <a:gd name="connsiteY56" fmla="*/ 5042 h 10000"/>
                <a:gd name="connsiteX57" fmla="*/ 3202 w 10000"/>
                <a:gd name="connsiteY57" fmla="*/ 5708 h 10000"/>
                <a:gd name="connsiteX58" fmla="*/ 3043 w 10000"/>
                <a:gd name="connsiteY58" fmla="*/ 5875 h 10000"/>
                <a:gd name="connsiteX59" fmla="*/ 2846 w 10000"/>
                <a:gd name="connsiteY59" fmla="*/ 5583 h 10000"/>
                <a:gd name="connsiteX60" fmla="*/ 2826 w 10000"/>
                <a:gd name="connsiteY60" fmla="*/ 5583 h 10000"/>
                <a:gd name="connsiteX61" fmla="*/ 2649 w 10000"/>
                <a:gd name="connsiteY61" fmla="*/ 6208 h 10000"/>
                <a:gd name="connsiteX62" fmla="*/ 2431 w 10000"/>
                <a:gd name="connsiteY62" fmla="*/ 6625 h 10000"/>
                <a:gd name="connsiteX63" fmla="*/ 2451 w 10000"/>
                <a:gd name="connsiteY63" fmla="*/ 7042 h 10000"/>
                <a:gd name="connsiteX64" fmla="*/ 2194 w 10000"/>
                <a:gd name="connsiteY64" fmla="*/ 7208 h 10000"/>
                <a:gd name="connsiteX65" fmla="*/ 2135 w 10000"/>
                <a:gd name="connsiteY65" fmla="*/ 7583 h 10000"/>
                <a:gd name="connsiteX66" fmla="*/ 1996 w 10000"/>
                <a:gd name="connsiteY66" fmla="*/ 7667 h 10000"/>
                <a:gd name="connsiteX67" fmla="*/ 1857 w 10000"/>
                <a:gd name="connsiteY67" fmla="*/ 8333 h 10000"/>
                <a:gd name="connsiteX68" fmla="*/ 1561 w 10000"/>
                <a:gd name="connsiteY68" fmla="*/ 8542 h 10000"/>
                <a:gd name="connsiteX69" fmla="*/ 1285 w 10000"/>
                <a:gd name="connsiteY69" fmla="*/ 9417 h 10000"/>
                <a:gd name="connsiteX70" fmla="*/ 1028 w 10000"/>
                <a:gd name="connsiteY70" fmla="*/ 10000 h 10000"/>
                <a:gd name="connsiteX71" fmla="*/ 672 w 10000"/>
                <a:gd name="connsiteY71" fmla="*/ 9708 h 10000"/>
                <a:gd name="connsiteX72" fmla="*/ 376 w 10000"/>
                <a:gd name="connsiteY72" fmla="*/ 9292 h 10000"/>
                <a:gd name="connsiteX73" fmla="*/ 198 w 10000"/>
                <a:gd name="connsiteY73" fmla="*/ 8958 h 10000"/>
                <a:gd name="connsiteX74" fmla="*/ 20 w 10000"/>
                <a:gd name="connsiteY74" fmla="*/ 8708 h 10000"/>
                <a:gd name="connsiteX75" fmla="*/ 0 w 10000"/>
                <a:gd name="connsiteY75" fmla="*/ 8708 h 10000"/>
                <a:gd name="connsiteX76" fmla="*/ 0 w 10000"/>
                <a:gd name="connsiteY76" fmla="*/ 8708 h 10000"/>
                <a:gd name="connsiteX77" fmla="*/ 1977 w 10000"/>
                <a:gd name="connsiteY77" fmla="*/ 0 h 10000"/>
                <a:gd name="connsiteX78" fmla="*/ 1977 w 10000"/>
                <a:gd name="connsiteY78" fmla="*/ 0 h 10000"/>
                <a:gd name="connsiteX79" fmla="*/ 9685 w 10000"/>
                <a:gd name="connsiteY79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388 w 10000"/>
                <a:gd name="connsiteY39" fmla="*/ 5667 h 10000"/>
                <a:gd name="connsiteX40" fmla="*/ 4249 w 10000"/>
                <a:gd name="connsiteY40" fmla="*/ 5167 h 10000"/>
                <a:gd name="connsiteX41" fmla="*/ 4131 w 10000"/>
                <a:gd name="connsiteY41" fmla="*/ 4917 h 10000"/>
                <a:gd name="connsiteX42" fmla="*/ 3933 w 10000"/>
                <a:gd name="connsiteY42" fmla="*/ 5125 h 10000"/>
                <a:gd name="connsiteX43" fmla="*/ 3795 w 10000"/>
                <a:gd name="connsiteY43" fmla="*/ 4750 h 10000"/>
                <a:gd name="connsiteX44" fmla="*/ 3735 w 10000"/>
                <a:gd name="connsiteY44" fmla="*/ 4500 h 10000"/>
                <a:gd name="connsiteX45" fmla="*/ 3637 w 10000"/>
                <a:gd name="connsiteY45" fmla="*/ 4250 h 10000"/>
                <a:gd name="connsiteX46" fmla="*/ 4032 w 10000"/>
                <a:gd name="connsiteY46" fmla="*/ 4083 h 10000"/>
                <a:gd name="connsiteX47" fmla="*/ 4071 w 10000"/>
                <a:gd name="connsiteY47" fmla="*/ 3417 h 10000"/>
                <a:gd name="connsiteX48" fmla="*/ 3755 w 10000"/>
                <a:gd name="connsiteY48" fmla="*/ 3708 h 10000"/>
                <a:gd name="connsiteX49" fmla="*/ 3775 w 10000"/>
                <a:gd name="connsiteY49" fmla="*/ 2917 h 10000"/>
                <a:gd name="connsiteX50" fmla="*/ 3538 w 10000"/>
                <a:gd name="connsiteY50" fmla="*/ 2792 h 10000"/>
                <a:gd name="connsiteX51" fmla="*/ 3420 w 10000"/>
                <a:gd name="connsiteY51" fmla="*/ 3208 h 10000"/>
                <a:gd name="connsiteX52" fmla="*/ 3359 w 10000"/>
                <a:gd name="connsiteY52" fmla="*/ 3500 h 10000"/>
                <a:gd name="connsiteX53" fmla="*/ 3420 w 10000"/>
                <a:gd name="connsiteY53" fmla="*/ 3917 h 10000"/>
                <a:gd name="connsiteX54" fmla="*/ 3261 w 10000"/>
                <a:gd name="connsiteY54" fmla="*/ 4167 h 10000"/>
                <a:gd name="connsiteX55" fmla="*/ 3163 w 10000"/>
                <a:gd name="connsiteY55" fmla="*/ 4667 h 10000"/>
                <a:gd name="connsiteX56" fmla="*/ 3024 w 10000"/>
                <a:gd name="connsiteY56" fmla="*/ 5042 h 10000"/>
                <a:gd name="connsiteX57" fmla="*/ 3202 w 10000"/>
                <a:gd name="connsiteY57" fmla="*/ 5708 h 10000"/>
                <a:gd name="connsiteX58" fmla="*/ 3043 w 10000"/>
                <a:gd name="connsiteY58" fmla="*/ 5875 h 10000"/>
                <a:gd name="connsiteX59" fmla="*/ 2846 w 10000"/>
                <a:gd name="connsiteY59" fmla="*/ 5583 h 10000"/>
                <a:gd name="connsiteX60" fmla="*/ 2826 w 10000"/>
                <a:gd name="connsiteY60" fmla="*/ 5583 h 10000"/>
                <a:gd name="connsiteX61" fmla="*/ 2649 w 10000"/>
                <a:gd name="connsiteY61" fmla="*/ 6208 h 10000"/>
                <a:gd name="connsiteX62" fmla="*/ 2431 w 10000"/>
                <a:gd name="connsiteY62" fmla="*/ 6625 h 10000"/>
                <a:gd name="connsiteX63" fmla="*/ 2194 w 10000"/>
                <a:gd name="connsiteY63" fmla="*/ 7208 h 10000"/>
                <a:gd name="connsiteX64" fmla="*/ 2135 w 10000"/>
                <a:gd name="connsiteY64" fmla="*/ 7583 h 10000"/>
                <a:gd name="connsiteX65" fmla="*/ 1996 w 10000"/>
                <a:gd name="connsiteY65" fmla="*/ 7667 h 10000"/>
                <a:gd name="connsiteX66" fmla="*/ 1857 w 10000"/>
                <a:gd name="connsiteY66" fmla="*/ 8333 h 10000"/>
                <a:gd name="connsiteX67" fmla="*/ 1561 w 10000"/>
                <a:gd name="connsiteY67" fmla="*/ 8542 h 10000"/>
                <a:gd name="connsiteX68" fmla="*/ 1285 w 10000"/>
                <a:gd name="connsiteY68" fmla="*/ 9417 h 10000"/>
                <a:gd name="connsiteX69" fmla="*/ 1028 w 10000"/>
                <a:gd name="connsiteY69" fmla="*/ 10000 h 10000"/>
                <a:gd name="connsiteX70" fmla="*/ 672 w 10000"/>
                <a:gd name="connsiteY70" fmla="*/ 9708 h 10000"/>
                <a:gd name="connsiteX71" fmla="*/ 376 w 10000"/>
                <a:gd name="connsiteY71" fmla="*/ 9292 h 10000"/>
                <a:gd name="connsiteX72" fmla="*/ 198 w 10000"/>
                <a:gd name="connsiteY72" fmla="*/ 8958 h 10000"/>
                <a:gd name="connsiteX73" fmla="*/ 20 w 10000"/>
                <a:gd name="connsiteY73" fmla="*/ 8708 h 10000"/>
                <a:gd name="connsiteX74" fmla="*/ 0 w 10000"/>
                <a:gd name="connsiteY74" fmla="*/ 8708 h 10000"/>
                <a:gd name="connsiteX75" fmla="*/ 0 w 10000"/>
                <a:gd name="connsiteY75" fmla="*/ 8708 h 10000"/>
                <a:gd name="connsiteX76" fmla="*/ 1977 w 10000"/>
                <a:gd name="connsiteY76" fmla="*/ 0 h 10000"/>
                <a:gd name="connsiteX77" fmla="*/ 1977 w 10000"/>
                <a:gd name="connsiteY77" fmla="*/ 0 h 10000"/>
                <a:gd name="connsiteX78" fmla="*/ 9685 w 10000"/>
                <a:gd name="connsiteY78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763 w 10000"/>
                <a:gd name="connsiteY36" fmla="*/ 6125 h 10000"/>
                <a:gd name="connsiteX37" fmla="*/ 4546 w 10000"/>
                <a:gd name="connsiteY37" fmla="*/ 5958 h 10000"/>
                <a:gd name="connsiteX38" fmla="*/ 4388 w 10000"/>
                <a:gd name="connsiteY38" fmla="*/ 5667 h 10000"/>
                <a:gd name="connsiteX39" fmla="*/ 4249 w 10000"/>
                <a:gd name="connsiteY39" fmla="*/ 5167 h 10000"/>
                <a:gd name="connsiteX40" fmla="*/ 4131 w 10000"/>
                <a:gd name="connsiteY40" fmla="*/ 4917 h 10000"/>
                <a:gd name="connsiteX41" fmla="*/ 3933 w 10000"/>
                <a:gd name="connsiteY41" fmla="*/ 5125 h 10000"/>
                <a:gd name="connsiteX42" fmla="*/ 3795 w 10000"/>
                <a:gd name="connsiteY42" fmla="*/ 4750 h 10000"/>
                <a:gd name="connsiteX43" fmla="*/ 3735 w 10000"/>
                <a:gd name="connsiteY43" fmla="*/ 4500 h 10000"/>
                <a:gd name="connsiteX44" fmla="*/ 3637 w 10000"/>
                <a:gd name="connsiteY44" fmla="*/ 4250 h 10000"/>
                <a:gd name="connsiteX45" fmla="*/ 4032 w 10000"/>
                <a:gd name="connsiteY45" fmla="*/ 4083 h 10000"/>
                <a:gd name="connsiteX46" fmla="*/ 4071 w 10000"/>
                <a:gd name="connsiteY46" fmla="*/ 3417 h 10000"/>
                <a:gd name="connsiteX47" fmla="*/ 3755 w 10000"/>
                <a:gd name="connsiteY47" fmla="*/ 3708 h 10000"/>
                <a:gd name="connsiteX48" fmla="*/ 3775 w 10000"/>
                <a:gd name="connsiteY48" fmla="*/ 2917 h 10000"/>
                <a:gd name="connsiteX49" fmla="*/ 3538 w 10000"/>
                <a:gd name="connsiteY49" fmla="*/ 2792 h 10000"/>
                <a:gd name="connsiteX50" fmla="*/ 3420 w 10000"/>
                <a:gd name="connsiteY50" fmla="*/ 3208 h 10000"/>
                <a:gd name="connsiteX51" fmla="*/ 3359 w 10000"/>
                <a:gd name="connsiteY51" fmla="*/ 3500 h 10000"/>
                <a:gd name="connsiteX52" fmla="*/ 3420 w 10000"/>
                <a:gd name="connsiteY52" fmla="*/ 3917 h 10000"/>
                <a:gd name="connsiteX53" fmla="*/ 3261 w 10000"/>
                <a:gd name="connsiteY53" fmla="*/ 4167 h 10000"/>
                <a:gd name="connsiteX54" fmla="*/ 3163 w 10000"/>
                <a:gd name="connsiteY54" fmla="*/ 4667 h 10000"/>
                <a:gd name="connsiteX55" fmla="*/ 3024 w 10000"/>
                <a:gd name="connsiteY55" fmla="*/ 5042 h 10000"/>
                <a:gd name="connsiteX56" fmla="*/ 3202 w 10000"/>
                <a:gd name="connsiteY56" fmla="*/ 5708 h 10000"/>
                <a:gd name="connsiteX57" fmla="*/ 3043 w 10000"/>
                <a:gd name="connsiteY57" fmla="*/ 5875 h 10000"/>
                <a:gd name="connsiteX58" fmla="*/ 2846 w 10000"/>
                <a:gd name="connsiteY58" fmla="*/ 5583 h 10000"/>
                <a:gd name="connsiteX59" fmla="*/ 2826 w 10000"/>
                <a:gd name="connsiteY59" fmla="*/ 5583 h 10000"/>
                <a:gd name="connsiteX60" fmla="*/ 2649 w 10000"/>
                <a:gd name="connsiteY60" fmla="*/ 6208 h 10000"/>
                <a:gd name="connsiteX61" fmla="*/ 2431 w 10000"/>
                <a:gd name="connsiteY61" fmla="*/ 6625 h 10000"/>
                <a:gd name="connsiteX62" fmla="*/ 2194 w 10000"/>
                <a:gd name="connsiteY62" fmla="*/ 7208 h 10000"/>
                <a:gd name="connsiteX63" fmla="*/ 2135 w 10000"/>
                <a:gd name="connsiteY63" fmla="*/ 7583 h 10000"/>
                <a:gd name="connsiteX64" fmla="*/ 1996 w 10000"/>
                <a:gd name="connsiteY64" fmla="*/ 7667 h 10000"/>
                <a:gd name="connsiteX65" fmla="*/ 1857 w 10000"/>
                <a:gd name="connsiteY65" fmla="*/ 8333 h 10000"/>
                <a:gd name="connsiteX66" fmla="*/ 1561 w 10000"/>
                <a:gd name="connsiteY66" fmla="*/ 8542 h 10000"/>
                <a:gd name="connsiteX67" fmla="*/ 1285 w 10000"/>
                <a:gd name="connsiteY67" fmla="*/ 9417 h 10000"/>
                <a:gd name="connsiteX68" fmla="*/ 1028 w 10000"/>
                <a:gd name="connsiteY68" fmla="*/ 10000 h 10000"/>
                <a:gd name="connsiteX69" fmla="*/ 672 w 10000"/>
                <a:gd name="connsiteY69" fmla="*/ 9708 h 10000"/>
                <a:gd name="connsiteX70" fmla="*/ 376 w 10000"/>
                <a:gd name="connsiteY70" fmla="*/ 9292 h 10000"/>
                <a:gd name="connsiteX71" fmla="*/ 198 w 10000"/>
                <a:gd name="connsiteY71" fmla="*/ 8958 h 10000"/>
                <a:gd name="connsiteX72" fmla="*/ 20 w 10000"/>
                <a:gd name="connsiteY72" fmla="*/ 8708 h 10000"/>
                <a:gd name="connsiteX73" fmla="*/ 0 w 10000"/>
                <a:gd name="connsiteY73" fmla="*/ 8708 h 10000"/>
                <a:gd name="connsiteX74" fmla="*/ 0 w 10000"/>
                <a:gd name="connsiteY74" fmla="*/ 8708 h 10000"/>
                <a:gd name="connsiteX75" fmla="*/ 1977 w 10000"/>
                <a:gd name="connsiteY75" fmla="*/ 0 h 10000"/>
                <a:gd name="connsiteX76" fmla="*/ 1977 w 10000"/>
                <a:gd name="connsiteY76" fmla="*/ 0 h 10000"/>
                <a:gd name="connsiteX77" fmla="*/ 9685 w 10000"/>
                <a:gd name="connsiteY77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5178 w 10000"/>
                <a:gd name="connsiteY34" fmla="*/ 6583 h 10000"/>
                <a:gd name="connsiteX35" fmla="*/ 4862 w 10000"/>
                <a:gd name="connsiteY35" fmla="*/ 6375 h 10000"/>
                <a:gd name="connsiteX36" fmla="*/ 4546 w 10000"/>
                <a:gd name="connsiteY36" fmla="*/ 5958 h 10000"/>
                <a:gd name="connsiteX37" fmla="*/ 4388 w 10000"/>
                <a:gd name="connsiteY37" fmla="*/ 5667 h 10000"/>
                <a:gd name="connsiteX38" fmla="*/ 4249 w 10000"/>
                <a:gd name="connsiteY38" fmla="*/ 5167 h 10000"/>
                <a:gd name="connsiteX39" fmla="*/ 4131 w 10000"/>
                <a:gd name="connsiteY39" fmla="*/ 4917 h 10000"/>
                <a:gd name="connsiteX40" fmla="*/ 3933 w 10000"/>
                <a:gd name="connsiteY40" fmla="*/ 5125 h 10000"/>
                <a:gd name="connsiteX41" fmla="*/ 3795 w 10000"/>
                <a:gd name="connsiteY41" fmla="*/ 4750 h 10000"/>
                <a:gd name="connsiteX42" fmla="*/ 3735 w 10000"/>
                <a:gd name="connsiteY42" fmla="*/ 4500 h 10000"/>
                <a:gd name="connsiteX43" fmla="*/ 3637 w 10000"/>
                <a:gd name="connsiteY43" fmla="*/ 4250 h 10000"/>
                <a:gd name="connsiteX44" fmla="*/ 4032 w 10000"/>
                <a:gd name="connsiteY44" fmla="*/ 4083 h 10000"/>
                <a:gd name="connsiteX45" fmla="*/ 4071 w 10000"/>
                <a:gd name="connsiteY45" fmla="*/ 3417 h 10000"/>
                <a:gd name="connsiteX46" fmla="*/ 3755 w 10000"/>
                <a:gd name="connsiteY46" fmla="*/ 3708 h 10000"/>
                <a:gd name="connsiteX47" fmla="*/ 3775 w 10000"/>
                <a:gd name="connsiteY47" fmla="*/ 2917 h 10000"/>
                <a:gd name="connsiteX48" fmla="*/ 3538 w 10000"/>
                <a:gd name="connsiteY48" fmla="*/ 2792 h 10000"/>
                <a:gd name="connsiteX49" fmla="*/ 3420 w 10000"/>
                <a:gd name="connsiteY49" fmla="*/ 3208 h 10000"/>
                <a:gd name="connsiteX50" fmla="*/ 3359 w 10000"/>
                <a:gd name="connsiteY50" fmla="*/ 3500 h 10000"/>
                <a:gd name="connsiteX51" fmla="*/ 3420 w 10000"/>
                <a:gd name="connsiteY51" fmla="*/ 3917 h 10000"/>
                <a:gd name="connsiteX52" fmla="*/ 3261 w 10000"/>
                <a:gd name="connsiteY52" fmla="*/ 4167 h 10000"/>
                <a:gd name="connsiteX53" fmla="*/ 3163 w 10000"/>
                <a:gd name="connsiteY53" fmla="*/ 4667 h 10000"/>
                <a:gd name="connsiteX54" fmla="*/ 3024 w 10000"/>
                <a:gd name="connsiteY54" fmla="*/ 5042 h 10000"/>
                <a:gd name="connsiteX55" fmla="*/ 3202 w 10000"/>
                <a:gd name="connsiteY55" fmla="*/ 5708 h 10000"/>
                <a:gd name="connsiteX56" fmla="*/ 3043 w 10000"/>
                <a:gd name="connsiteY56" fmla="*/ 5875 h 10000"/>
                <a:gd name="connsiteX57" fmla="*/ 2846 w 10000"/>
                <a:gd name="connsiteY57" fmla="*/ 5583 h 10000"/>
                <a:gd name="connsiteX58" fmla="*/ 2826 w 10000"/>
                <a:gd name="connsiteY58" fmla="*/ 5583 h 10000"/>
                <a:gd name="connsiteX59" fmla="*/ 2649 w 10000"/>
                <a:gd name="connsiteY59" fmla="*/ 6208 h 10000"/>
                <a:gd name="connsiteX60" fmla="*/ 2431 w 10000"/>
                <a:gd name="connsiteY60" fmla="*/ 6625 h 10000"/>
                <a:gd name="connsiteX61" fmla="*/ 2194 w 10000"/>
                <a:gd name="connsiteY61" fmla="*/ 7208 h 10000"/>
                <a:gd name="connsiteX62" fmla="*/ 2135 w 10000"/>
                <a:gd name="connsiteY62" fmla="*/ 7583 h 10000"/>
                <a:gd name="connsiteX63" fmla="*/ 1996 w 10000"/>
                <a:gd name="connsiteY63" fmla="*/ 7667 h 10000"/>
                <a:gd name="connsiteX64" fmla="*/ 1857 w 10000"/>
                <a:gd name="connsiteY64" fmla="*/ 8333 h 10000"/>
                <a:gd name="connsiteX65" fmla="*/ 1561 w 10000"/>
                <a:gd name="connsiteY65" fmla="*/ 8542 h 10000"/>
                <a:gd name="connsiteX66" fmla="*/ 1285 w 10000"/>
                <a:gd name="connsiteY66" fmla="*/ 9417 h 10000"/>
                <a:gd name="connsiteX67" fmla="*/ 1028 w 10000"/>
                <a:gd name="connsiteY67" fmla="*/ 10000 h 10000"/>
                <a:gd name="connsiteX68" fmla="*/ 672 w 10000"/>
                <a:gd name="connsiteY68" fmla="*/ 9708 h 10000"/>
                <a:gd name="connsiteX69" fmla="*/ 376 w 10000"/>
                <a:gd name="connsiteY69" fmla="*/ 9292 h 10000"/>
                <a:gd name="connsiteX70" fmla="*/ 198 w 10000"/>
                <a:gd name="connsiteY70" fmla="*/ 8958 h 10000"/>
                <a:gd name="connsiteX71" fmla="*/ 20 w 10000"/>
                <a:gd name="connsiteY71" fmla="*/ 8708 h 10000"/>
                <a:gd name="connsiteX72" fmla="*/ 0 w 10000"/>
                <a:gd name="connsiteY72" fmla="*/ 8708 h 10000"/>
                <a:gd name="connsiteX73" fmla="*/ 0 w 10000"/>
                <a:gd name="connsiteY73" fmla="*/ 8708 h 10000"/>
                <a:gd name="connsiteX74" fmla="*/ 1977 w 10000"/>
                <a:gd name="connsiteY74" fmla="*/ 0 h 10000"/>
                <a:gd name="connsiteX75" fmla="*/ 1977 w 10000"/>
                <a:gd name="connsiteY75" fmla="*/ 0 h 10000"/>
                <a:gd name="connsiteX76" fmla="*/ 9685 w 10000"/>
                <a:gd name="connsiteY76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799 w 10000"/>
                <a:gd name="connsiteY28" fmla="*/ 7250 h 10000"/>
                <a:gd name="connsiteX29" fmla="*/ 6424 w 10000"/>
                <a:gd name="connsiteY29" fmla="*/ 7292 h 10000"/>
                <a:gd name="connsiteX30" fmla="*/ 6147 w 10000"/>
                <a:gd name="connsiteY30" fmla="*/ 7000 h 10000"/>
                <a:gd name="connsiteX31" fmla="*/ 6127 w 10000"/>
                <a:gd name="connsiteY31" fmla="*/ 6750 h 10000"/>
                <a:gd name="connsiteX32" fmla="*/ 5930 w 10000"/>
                <a:gd name="connsiteY32" fmla="*/ 6875 h 10000"/>
                <a:gd name="connsiteX33" fmla="*/ 5732 w 10000"/>
                <a:gd name="connsiteY33" fmla="*/ 6667 h 10000"/>
                <a:gd name="connsiteX34" fmla="*/ 4862 w 10000"/>
                <a:gd name="connsiteY34" fmla="*/ 6375 h 10000"/>
                <a:gd name="connsiteX35" fmla="*/ 4546 w 10000"/>
                <a:gd name="connsiteY35" fmla="*/ 5958 h 10000"/>
                <a:gd name="connsiteX36" fmla="*/ 4388 w 10000"/>
                <a:gd name="connsiteY36" fmla="*/ 5667 h 10000"/>
                <a:gd name="connsiteX37" fmla="*/ 4249 w 10000"/>
                <a:gd name="connsiteY37" fmla="*/ 5167 h 10000"/>
                <a:gd name="connsiteX38" fmla="*/ 4131 w 10000"/>
                <a:gd name="connsiteY38" fmla="*/ 4917 h 10000"/>
                <a:gd name="connsiteX39" fmla="*/ 3933 w 10000"/>
                <a:gd name="connsiteY39" fmla="*/ 5125 h 10000"/>
                <a:gd name="connsiteX40" fmla="*/ 3795 w 10000"/>
                <a:gd name="connsiteY40" fmla="*/ 4750 h 10000"/>
                <a:gd name="connsiteX41" fmla="*/ 3735 w 10000"/>
                <a:gd name="connsiteY41" fmla="*/ 4500 h 10000"/>
                <a:gd name="connsiteX42" fmla="*/ 3637 w 10000"/>
                <a:gd name="connsiteY42" fmla="*/ 4250 h 10000"/>
                <a:gd name="connsiteX43" fmla="*/ 4032 w 10000"/>
                <a:gd name="connsiteY43" fmla="*/ 4083 h 10000"/>
                <a:gd name="connsiteX44" fmla="*/ 4071 w 10000"/>
                <a:gd name="connsiteY44" fmla="*/ 3417 h 10000"/>
                <a:gd name="connsiteX45" fmla="*/ 3755 w 10000"/>
                <a:gd name="connsiteY45" fmla="*/ 3708 h 10000"/>
                <a:gd name="connsiteX46" fmla="*/ 3775 w 10000"/>
                <a:gd name="connsiteY46" fmla="*/ 2917 h 10000"/>
                <a:gd name="connsiteX47" fmla="*/ 3538 w 10000"/>
                <a:gd name="connsiteY47" fmla="*/ 2792 h 10000"/>
                <a:gd name="connsiteX48" fmla="*/ 3420 w 10000"/>
                <a:gd name="connsiteY48" fmla="*/ 3208 h 10000"/>
                <a:gd name="connsiteX49" fmla="*/ 3359 w 10000"/>
                <a:gd name="connsiteY49" fmla="*/ 3500 h 10000"/>
                <a:gd name="connsiteX50" fmla="*/ 3420 w 10000"/>
                <a:gd name="connsiteY50" fmla="*/ 3917 h 10000"/>
                <a:gd name="connsiteX51" fmla="*/ 3261 w 10000"/>
                <a:gd name="connsiteY51" fmla="*/ 4167 h 10000"/>
                <a:gd name="connsiteX52" fmla="*/ 3163 w 10000"/>
                <a:gd name="connsiteY52" fmla="*/ 4667 h 10000"/>
                <a:gd name="connsiteX53" fmla="*/ 3024 w 10000"/>
                <a:gd name="connsiteY53" fmla="*/ 5042 h 10000"/>
                <a:gd name="connsiteX54" fmla="*/ 3202 w 10000"/>
                <a:gd name="connsiteY54" fmla="*/ 5708 h 10000"/>
                <a:gd name="connsiteX55" fmla="*/ 3043 w 10000"/>
                <a:gd name="connsiteY55" fmla="*/ 5875 h 10000"/>
                <a:gd name="connsiteX56" fmla="*/ 2846 w 10000"/>
                <a:gd name="connsiteY56" fmla="*/ 5583 h 10000"/>
                <a:gd name="connsiteX57" fmla="*/ 2826 w 10000"/>
                <a:gd name="connsiteY57" fmla="*/ 5583 h 10000"/>
                <a:gd name="connsiteX58" fmla="*/ 2649 w 10000"/>
                <a:gd name="connsiteY58" fmla="*/ 6208 h 10000"/>
                <a:gd name="connsiteX59" fmla="*/ 2431 w 10000"/>
                <a:gd name="connsiteY59" fmla="*/ 6625 h 10000"/>
                <a:gd name="connsiteX60" fmla="*/ 2194 w 10000"/>
                <a:gd name="connsiteY60" fmla="*/ 7208 h 10000"/>
                <a:gd name="connsiteX61" fmla="*/ 2135 w 10000"/>
                <a:gd name="connsiteY61" fmla="*/ 7583 h 10000"/>
                <a:gd name="connsiteX62" fmla="*/ 1996 w 10000"/>
                <a:gd name="connsiteY62" fmla="*/ 7667 h 10000"/>
                <a:gd name="connsiteX63" fmla="*/ 1857 w 10000"/>
                <a:gd name="connsiteY63" fmla="*/ 8333 h 10000"/>
                <a:gd name="connsiteX64" fmla="*/ 1561 w 10000"/>
                <a:gd name="connsiteY64" fmla="*/ 8542 h 10000"/>
                <a:gd name="connsiteX65" fmla="*/ 1285 w 10000"/>
                <a:gd name="connsiteY65" fmla="*/ 9417 h 10000"/>
                <a:gd name="connsiteX66" fmla="*/ 1028 w 10000"/>
                <a:gd name="connsiteY66" fmla="*/ 10000 h 10000"/>
                <a:gd name="connsiteX67" fmla="*/ 672 w 10000"/>
                <a:gd name="connsiteY67" fmla="*/ 9708 h 10000"/>
                <a:gd name="connsiteX68" fmla="*/ 376 w 10000"/>
                <a:gd name="connsiteY68" fmla="*/ 9292 h 10000"/>
                <a:gd name="connsiteX69" fmla="*/ 198 w 10000"/>
                <a:gd name="connsiteY69" fmla="*/ 8958 h 10000"/>
                <a:gd name="connsiteX70" fmla="*/ 20 w 10000"/>
                <a:gd name="connsiteY70" fmla="*/ 8708 h 10000"/>
                <a:gd name="connsiteX71" fmla="*/ 0 w 10000"/>
                <a:gd name="connsiteY71" fmla="*/ 8708 h 10000"/>
                <a:gd name="connsiteX72" fmla="*/ 0 w 10000"/>
                <a:gd name="connsiteY72" fmla="*/ 8708 h 10000"/>
                <a:gd name="connsiteX73" fmla="*/ 1977 w 10000"/>
                <a:gd name="connsiteY73" fmla="*/ 0 h 10000"/>
                <a:gd name="connsiteX74" fmla="*/ 1977 w 10000"/>
                <a:gd name="connsiteY74" fmla="*/ 0 h 10000"/>
                <a:gd name="connsiteX75" fmla="*/ 9685 w 10000"/>
                <a:gd name="connsiteY75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649 w 10000"/>
                <a:gd name="connsiteY26" fmla="*/ 7375 h 10000"/>
                <a:gd name="connsiteX27" fmla="*/ 7194 w 10000"/>
                <a:gd name="connsiteY27" fmla="*/ 7292 h 10000"/>
                <a:gd name="connsiteX28" fmla="*/ 6424 w 10000"/>
                <a:gd name="connsiteY28" fmla="*/ 7292 h 10000"/>
                <a:gd name="connsiteX29" fmla="*/ 6147 w 10000"/>
                <a:gd name="connsiteY29" fmla="*/ 7000 h 10000"/>
                <a:gd name="connsiteX30" fmla="*/ 6127 w 10000"/>
                <a:gd name="connsiteY30" fmla="*/ 6750 h 10000"/>
                <a:gd name="connsiteX31" fmla="*/ 5930 w 10000"/>
                <a:gd name="connsiteY31" fmla="*/ 6875 h 10000"/>
                <a:gd name="connsiteX32" fmla="*/ 5732 w 10000"/>
                <a:gd name="connsiteY32" fmla="*/ 6667 h 10000"/>
                <a:gd name="connsiteX33" fmla="*/ 4862 w 10000"/>
                <a:gd name="connsiteY33" fmla="*/ 6375 h 10000"/>
                <a:gd name="connsiteX34" fmla="*/ 4546 w 10000"/>
                <a:gd name="connsiteY34" fmla="*/ 5958 h 10000"/>
                <a:gd name="connsiteX35" fmla="*/ 4388 w 10000"/>
                <a:gd name="connsiteY35" fmla="*/ 5667 h 10000"/>
                <a:gd name="connsiteX36" fmla="*/ 4249 w 10000"/>
                <a:gd name="connsiteY36" fmla="*/ 5167 h 10000"/>
                <a:gd name="connsiteX37" fmla="*/ 4131 w 10000"/>
                <a:gd name="connsiteY37" fmla="*/ 4917 h 10000"/>
                <a:gd name="connsiteX38" fmla="*/ 3933 w 10000"/>
                <a:gd name="connsiteY38" fmla="*/ 5125 h 10000"/>
                <a:gd name="connsiteX39" fmla="*/ 3795 w 10000"/>
                <a:gd name="connsiteY39" fmla="*/ 4750 h 10000"/>
                <a:gd name="connsiteX40" fmla="*/ 3735 w 10000"/>
                <a:gd name="connsiteY40" fmla="*/ 4500 h 10000"/>
                <a:gd name="connsiteX41" fmla="*/ 3637 w 10000"/>
                <a:gd name="connsiteY41" fmla="*/ 4250 h 10000"/>
                <a:gd name="connsiteX42" fmla="*/ 4032 w 10000"/>
                <a:gd name="connsiteY42" fmla="*/ 4083 h 10000"/>
                <a:gd name="connsiteX43" fmla="*/ 4071 w 10000"/>
                <a:gd name="connsiteY43" fmla="*/ 3417 h 10000"/>
                <a:gd name="connsiteX44" fmla="*/ 3755 w 10000"/>
                <a:gd name="connsiteY44" fmla="*/ 3708 h 10000"/>
                <a:gd name="connsiteX45" fmla="*/ 3775 w 10000"/>
                <a:gd name="connsiteY45" fmla="*/ 2917 h 10000"/>
                <a:gd name="connsiteX46" fmla="*/ 3538 w 10000"/>
                <a:gd name="connsiteY46" fmla="*/ 2792 h 10000"/>
                <a:gd name="connsiteX47" fmla="*/ 3420 w 10000"/>
                <a:gd name="connsiteY47" fmla="*/ 3208 h 10000"/>
                <a:gd name="connsiteX48" fmla="*/ 3359 w 10000"/>
                <a:gd name="connsiteY48" fmla="*/ 3500 h 10000"/>
                <a:gd name="connsiteX49" fmla="*/ 3420 w 10000"/>
                <a:gd name="connsiteY49" fmla="*/ 3917 h 10000"/>
                <a:gd name="connsiteX50" fmla="*/ 3261 w 10000"/>
                <a:gd name="connsiteY50" fmla="*/ 4167 h 10000"/>
                <a:gd name="connsiteX51" fmla="*/ 3163 w 10000"/>
                <a:gd name="connsiteY51" fmla="*/ 4667 h 10000"/>
                <a:gd name="connsiteX52" fmla="*/ 3024 w 10000"/>
                <a:gd name="connsiteY52" fmla="*/ 5042 h 10000"/>
                <a:gd name="connsiteX53" fmla="*/ 3202 w 10000"/>
                <a:gd name="connsiteY53" fmla="*/ 5708 h 10000"/>
                <a:gd name="connsiteX54" fmla="*/ 3043 w 10000"/>
                <a:gd name="connsiteY54" fmla="*/ 5875 h 10000"/>
                <a:gd name="connsiteX55" fmla="*/ 2846 w 10000"/>
                <a:gd name="connsiteY55" fmla="*/ 5583 h 10000"/>
                <a:gd name="connsiteX56" fmla="*/ 2826 w 10000"/>
                <a:gd name="connsiteY56" fmla="*/ 5583 h 10000"/>
                <a:gd name="connsiteX57" fmla="*/ 2649 w 10000"/>
                <a:gd name="connsiteY57" fmla="*/ 6208 h 10000"/>
                <a:gd name="connsiteX58" fmla="*/ 2431 w 10000"/>
                <a:gd name="connsiteY58" fmla="*/ 6625 h 10000"/>
                <a:gd name="connsiteX59" fmla="*/ 2194 w 10000"/>
                <a:gd name="connsiteY59" fmla="*/ 7208 h 10000"/>
                <a:gd name="connsiteX60" fmla="*/ 2135 w 10000"/>
                <a:gd name="connsiteY60" fmla="*/ 7583 h 10000"/>
                <a:gd name="connsiteX61" fmla="*/ 1996 w 10000"/>
                <a:gd name="connsiteY61" fmla="*/ 7667 h 10000"/>
                <a:gd name="connsiteX62" fmla="*/ 1857 w 10000"/>
                <a:gd name="connsiteY62" fmla="*/ 8333 h 10000"/>
                <a:gd name="connsiteX63" fmla="*/ 1561 w 10000"/>
                <a:gd name="connsiteY63" fmla="*/ 8542 h 10000"/>
                <a:gd name="connsiteX64" fmla="*/ 1285 w 10000"/>
                <a:gd name="connsiteY64" fmla="*/ 9417 h 10000"/>
                <a:gd name="connsiteX65" fmla="*/ 1028 w 10000"/>
                <a:gd name="connsiteY65" fmla="*/ 10000 h 10000"/>
                <a:gd name="connsiteX66" fmla="*/ 672 w 10000"/>
                <a:gd name="connsiteY66" fmla="*/ 9708 h 10000"/>
                <a:gd name="connsiteX67" fmla="*/ 376 w 10000"/>
                <a:gd name="connsiteY67" fmla="*/ 9292 h 10000"/>
                <a:gd name="connsiteX68" fmla="*/ 198 w 10000"/>
                <a:gd name="connsiteY68" fmla="*/ 8958 h 10000"/>
                <a:gd name="connsiteX69" fmla="*/ 20 w 10000"/>
                <a:gd name="connsiteY69" fmla="*/ 8708 h 10000"/>
                <a:gd name="connsiteX70" fmla="*/ 0 w 10000"/>
                <a:gd name="connsiteY70" fmla="*/ 8708 h 10000"/>
                <a:gd name="connsiteX71" fmla="*/ 0 w 10000"/>
                <a:gd name="connsiteY71" fmla="*/ 8708 h 10000"/>
                <a:gd name="connsiteX72" fmla="*/ 1977 w 10000"/>
                <a:gd name="connsiteY72" fmla="*/ 0 h 10000"/>
                <a:gd name="connsiteX73" fmla="*/ 1977 w 10000"/>
                <a:gd name="connsiteY73" fmla="*/ 0 h 10000"/>
                <a:gd name="connsiteX74" fmla="*/ 9685 w 10000"/>
                <a:gd name="connsiteY74" fmla="*/ 0 h 10000"/>
                <a:gd name="connsiteX0" fmla="*/ 9685 w 10000"/>
                <a:gd name="connsiteY0" fmla="*/ 0 h 10000"/>
                <a:gd name="connsiteX1" fmla="*/ 9724 w 10000"/>
                <a:gd name="connsiteY1" fmla="*/ 125 h 10000"/>
                <a:gd name="connsiteX2" fmla="*/ 9942 w 10000"/>
                <a:gd name="connsiteY2" fmla="*/ 750 h 10000"/>
                <a:gd name="connsiteX3" fmla="*/ 9961 w 10000"/>
                <a:gd name="connsiteY3" fmla="*/ 1375 h 10000"/>
                <a:gd name="connsiteX4" fmla="*/ 9763 w 10000"/>
                <a:gd name="connsiteY4" fmla="*/ 1417 h 10000"/>
                <a:gd name="connsiteX5" fmla="*/ 9783 w 10000"/>
                <a:gd name="connsiteY5" fmla="*/ 1958 h 10000"/>
                <a:gd name="connsiteX6" fmla="*/ 9467 w 10000"/>
                <a:gd name="connsiteY6" fmla="*/ 2042 h 10000"/>
                <a:gd name="connsiteX7" fmla="*/ 9526 w 10000"/>
                <a:gd name="connsiteY7" fmla="*/ 2208 h 10000"/>
                <a:gd name="connsiteX8" fmla="*/ 9626 w 10000"/>
                <a:gd name="connsiteY8" fmla="*/ 3125 h 10000"/>
                <a:gd name="connsiteX9" fmla="*/ 9626 w 10000"/>
                <a:gd name="connsiteY9" fmla="*/ 3125 h 10000"/>
                <a:gd name="connsiteX10" fmla="*/ 9309 w 10000"/>
                <a:gd name="connsiteY10" fmla="*/ 2875 h 10000"/>
                <a:gd name="connsiteX11" fmla="*/ 9348 w 10000"/>
                <a:gd name="connsiteY11" fmla="*/ 3500 h 10000"/>
                <a:gd name="connsiteX12" fmla="*/ 8993 w 10000"/>
                <a:gd name="connsiteY12" fmla="*/ 3250 h 10000"/>
                <a:gd name="connsiteX13" fmla="*/ 9071 w 10000"/>
                <a:gd name="connsiteY13" fmla="*/ 4125 h 10000"/>
                <a:gd name="connsiteX14" fmla="*/ 8775 w 10000"/>
                <a:gd name="connsiteY14" fmla="*/ 3958 h 10000"/>
                <a:gd name="connsiteX15" fmla="*/ 8420 w 10000"/>
                <a:gd name="connsiteY15" fmla="*/ 3500 h 10000"/>
                <a:gd name="connsiteX16" fmla="*/ 8440 w 10000"/>
                <a:gd name="connsiteY16" fmla="*/ 4292 h 10000"/>
                <a:gd name="connsiteX17" fmla="*/ 8736 w 10000"/>
                <a:gd name="connsiteY17" fmla="*/ 5250 h 10000"/>
                <a:gd name="connsiteX18" fmla="*/ 8103 w 10000"/>
                <a:gd name="connsiteY18" fmla="*/ 4708 h 10000"/>
                <a:gd name="connsiteX19" fmla="*/ 8004 w 10000"/>
                <a:gd name="connsiteY19" fmla="*/ 5292 h 10000"/>
                <a:gd name="connsiteX20" fmla="*/ 8440 w 10000"/>
                <a:gd name="connsiteY20" fmla="*/ 6042 h 10000"/>
                <a:gd name="connsiteX21" fmla="*/ 8420 w 10000"/>
                <a:gd name="connsiteY21" fmla="*/ 6458 h 10000"/>
                <a:gd name="connsiteX22" fmla="*/ 8242 w 10000"/>
                <a:gd name="connsiteY22" fmla="*/ 6042 h 10000"/>
                <a:gd name="connsiteX23" fmla="*/ 8222 w 10000"/>
                <a:gd name="connsiteY23" fmla="*/ 6750 h 10000"/>
                <a:gd name="connsiteX24" fmla="*/ 7965 w 10000"/>
                <a:gd name="connsiteY24" fmla="*/ 6208 h 10000"/>
                <a:gd name="connsiteX25" fmla="*/ 7906 w 10000"/>
                <a:gd name="connsiteY25" fmla="*/ 6917 h 10000"/>
                <a:gd name="connsiteX26" fmla="*/ 7194 w 10000"/>
                <a:gd name="connsiteY26" fmla="*/ 7292 h 10000"/>
                <a:gd name="connsiteX27" fmla="*/ 6424 w 10000"/>
                <a:gd name="connsiteY27" fmla="*/ 7292 h 10000"/>
                <a:gd name="connsiteX28" fmla="*/ 6147 w 10000"/>
                <a:gd name="connsiteY28" fmla="*/ 7000 h 10000"/>
                <a:gd name="connsiteX29" fmla="*/ 6127 w 10000"/>
                <a:gd name="connsiteY29" fmla="*/ 6750 h 10000"/>
                <a:gd name="connsiteX30" fmla="*/ 5930 w 10000"/>
                <a:gd name="connsiteY30" fmla="*/ 6875 h 10000"/>
                <a:gd name="connsiteX31" fmla="*/ 5732 w 10000"/>
                <a:gd name="connsiteY31" fmla="*/ 6667 h 10000"/>
                <a:gd name="connsiteX32" fmla="*/ 4862 w 10000"/>
                <a:gd name="connsiteY32" fmla="*/ 6375 h 10000"/>
                <a:gd name="connsiteX33" fmla="*/ 4546 w 10000"/>
                <a:gd name="connsiteY33" fmla="*/ 5958 h 10000"/>
                <a:gd name="connsiteX34" fmla="*/ 4388 w 10000"/>
                <a:gd name="connsiteY34" fmla="*/ 5667 h 10000"/>
                <a:gd name="connsiteX35" fmla="*/ 4249 w 10000"/>
                <a:gd name="connsiteY35" fmla="*/ 5167 h 10000"/>
                <a:gd name="connsiteX36" fmla="*/ 4131 w 10000"/>
                <a:gd name="connsiteY36" fmla="*/ 4917 h 10000"/>
                <a:gd name="connsiteX37" fmla="*/ 3933 w 10000"/>
                <a:gd name="connsiteY37" fmla="*/ 5125 h 10000"/>
                <a:gd name="connsiteX38" fmla="*/ 3795 w 10000"/>
                <a:gd name="connsiteY38" fmla="*/ 4750 h 10000"/>
                <a:gd name="connsiteX39" fmla="*/ 3735 w 10000"/>
                <a:gd name="connsiteY39" fmla="*/ 4500 h 10000"/>
                <a:gd name="connsiteX40" fmla="*/ 3637 w 10000"/>
                <a:gd name="connsiteY40" fmla="*/ 4250 h 10000"/>
                <a:gd name="connsiteX41" fmla="*/ 4032 w 10000"/>
                <a:gd name="connsiteY41" fmla="*/ 4083 h 10000"/>
                <a:gd name="connsiteX42" fmla="*/ 4071 w 10000"/>
                <a:gd name="connsiteY42" fmla="*/ 3417 h 10000"/>
                <a:gd name="connsiteX43" fmla="*/ 3755 w 10000"/>
                <a:gd name="connsiteY43" fmla="*/ 3708 h 10000"/>
                <a:gd name="connsiteX44" fmla="*/ 3775 w 10000"/>
                <a:gd name="connsiteY44" fmla="*/ 2917 h 10000"/>
                <a:gd name="connsiteX45" fmla="*/ 3538 w 10000"/>
                <a:gd name="connsiteY45" fmla="*/ 2792 h 10000"/>
                <a:gd name="connsiteX46" fmla="*/ 3420 w 10000"/>
                <a:gd name="connsiteY46" fmla="*/ 3208 h 10000"/>
                <a:gd name="connsiteX47" fmla="*/ 3359 w 10000"/>
                <a:gd name="connsiteY47" fmla="*/ 3500 h 10000"/>
                <a:gd name="connsiteX48" fmla="*/ 3420 w 10000"/>
                <a:gd name="connsiteY48" fmla="*/ 3917 h 10000"/>
                <a:gd name="connsiteX49" fmla="*/ 3261 w 10000"/>
                <a:gd name="connsiteY49" fmla="*/ 4167 h 10000"/>
                <a:gd name="connsiteX50" fmla="*/ 3163 w 10000"/>
                <a:gd name="connsiteY50" fmla="*/ 4667 h 10000"/>
                <a:gd name="connsiteX51" fmla="*/ 3024 w 10000"/>
                <a:gd name="connsiteY51" fmla="*/ 5042 h 10000"/>
                <a:gd name="connsiteX52" fmla="*/ 3202 w 10000"/>
                <a:gd name="connsiteY52" fmla="*/ 5708 h 10000"/>
                <a:gd name="connsiteX53" fmla="*/ 3043 w 10000"/>
                <a:gd name="connsiteY53" fmla="*/ 5875 h 10000"/>
                <a:gd name="connsiteX54" fmla="*/ 2846 w 10000"/>
                <a:gd name="connsiteY54" fmla="*/ 5583 h 10000"/>
                <a:gd name="connsiteX55" fmla="*/ 2826 w 10000"/>
                <a:gd name="connsiteY55" fmla="*/ 5583 h 10000"/>
                <a:gd name="connsiteX56" fmla="*/ 2649 w 10000"/>
                <a:gd name="connsiteY56" fmla="*/ 6208 h 10000"/>
                <a:gd name="connsiteX57" fmla="*/ 2431 w 10000"/>
                <a:gd name="connsiteY57" fmla="*/ 6625 h 10000"/>
                <a:gd name="connsiteX58" fmla="*/ 2194 w 10000"/>
                <a:gd name="connsiteY58" fmla="*/ 7208 h 10000"/>
                <a:gd name="connsiteX59" fmla="*/ 2135 w 10000"/>
                <a:gd name="connsiteY59" fmla="*/ 7583 h 10000"/>
                <a:gd name="connsiteX60" fmla="*/ 1996 w 10000"/>
                <a:gd name="connsiteY60" fmla="*/ 7667 h 10000"/>
                <a:gd name="connsiteX61" fmla="*/ 1857 w 10000"/>
                <a:gd name="connsiteY61" fmla="*/ 8333 h 10000"/>
                <a:gd name="connsiteX62" fmla="*/ 1561 w 10000"/>
                <a:gd name="connsiteY62" fmla="*/ 8542 h 10000"/>
                <a:gd name="connsiteX63" fmla="*/ 1285 w 10000"/>
                <a:gd name="connsiteY63" fmla="*/ 9417 h 10000"/>
                <a:gd name="connsiteX64" fmla="*/ 1028 w 10000"/>
                <a:gd name="connsiteY64" fmla="*/ 10000 h 10000"/>
                <a:gd name="connsiteX65" fmla="*/ 672 w 10000"/>
                <a:gd name="connsiteY65" fmla="*/ 9708 h 10000"/>
                <a:gd name="connsiteX66" fmla="*/ 376 w 10000"/>
                <a:gd name="connsiteY66" fmla="*/ 9292 h 10000"/>
                <a:gd name="connsiteX67" fmla="*/ 198 w 10000"/>
                <a:gd name="connsiteY67" fmla="*/ 8958 h 10000"/>
                <a:gd name="connsiteX68" fmla="*/ 20 w 10000"/>
                <a:gd name="connsiteY68" fmla="*/ 8708 h 10000"/>
                <a:gd name="connsiteX69" fmla="*/ 0 w 10000"/>
                <a:gd name="connsiteY69" fmla="*/ 8708 h 10000"/>
                <a:gd name="connsiteX70" fmla="*/ 0 w 10000"/>
                <a:gd name="connsiteY70" fmla="*/ 8708 h 10000"/>
                <a:gd name="connsiteX71" fmla="*/ 1977 w 10000"/>
                <a:gd name="connsiteY71" fmla="*/ 0 h 10000"/>
                <a:gd name="connsiteX72" fmla="*/ 1977 w 10000"/>
                <a:gd name="connsiteY72" fmla="*/ 0 h 10000"/>
                <a:gd name="connsiteX73" fmla="*/ 9685 w 10000"/>
                <a:gd name="connsiteY7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000" h="10000">
                  <a:moveTo>
                    <a:pt x="9685" y="0"/>
                  </a:moveTo>
                  <a:cubicBezTo>
                    <a:pt x="9698" y="42"/>
                    <a:pt x="9711" y="83"/>
                    <a:pt x="9724" y="125"/>
                  </a:cubicBezTo>
                  <a:cubicBezTo>
                    <a:pt x="9744" y="375"/>
                    <a:pt x="9862" y="542"/>
                    <a:pt x="9942" y="750"/>
                  </a:cubicBezTo>
                  <a:cubicBezTo>
                    <a:pt x="9981" y="875"/>
                    <a:pt x="10040" y="1208"/>
                    <a:pt x="9961" y="1375"/>
                  </a:cubicBezTo>
                  <a:cubicBezTo>
                    <a:pt x="9922" y="1458"/>
                    <a:pt x="9822" y="1417"/>
                    <a:pt x="9763" y="1417"/>
                  </a:cubicBezTo>
                  <a:cubicBezTo>
                    <a:pt x="9605" y="1458"/>
                    <a:pt x="9803" y="1792"/>
                    <a:pt x="9783" y="1958"/>
                  </a:cubicBezTo>
                  <a:cubicBezTo>
                    <a:pt x="9763" y="2083"/>
                    <a:pt x="9546" y="1875"/>
                    <a:pt x="9467" y="2042"/>
                  </a:cubicBezTo>
                  <a:cubicBezTo>
                    <a:pt x="9467" y="2125"/>
                    <a:pt x="9487" y="2125"/>
                    <a:pt x="9526" y="2208"/>
                  </a:cubicBezTo>
                  <a:cubicBezTo>
                    <a:pt x="9605" y="2375"/>
                    <a:pt x="9626" y="2875"/>
                    <a:pt x="9626" y="3125"/>
                  </a:cubicBezTo>
                  <a:lnTo>
                    <a:pt x="9626" y="3125"/>
                  </a:lnTo>
                  <a:cubicBezTo>
                    <a:pt x="9467" y="2958"/>
                    <a:pt x="9328" y="2875"/>
                    <a:pt x="9309" y="2875"/>
                  </a:cubicBezTo>
                  <a:cubicBezTo>
                    <a:pt x="9289" y="3083"/>
                    <a:pt x="9388" y="3333"/>
                    <a:pt x="9348" y="3500"/>
                  </a:cubicBezTo>
                  <a:cubicBezTo>
                    <a:pt x="9230" y="3542"/>
                    <a:pt x="9071" y="3083"/>
                    <a:pt x="8993" y="3250"/>
                  </a:cubicBezTo>
                  <a:cubicBezTo>
                    <a:pt x="8834" y="3500"/>
                    <a:pt x="9191" y="4000"/>
                    <a:pt x="9071" y="4125"/>
                  </a:cubicBezTo>
                  <a:cubicBezTo>
                    <a:pt x="8973" y="4208"/>
                    <a:pt x="8854" y="4042"/>
                    <a:pt x="8775" y="3958"/>
                  </a:cubicBezTo>
                  <a:cubicBezTo>
                    <a:pt x="8657" y="3833"/>
                    <a:pt x="8558" y="3583"/>
                    <a:pt x="8420" y="3500"/>
                  </a:cubicBezTo>
                  <a:cubicBezTo>
                    <a:pt x="8143" y="3417"/>
                    <a:pt x="8380" y="4125"/>
                    <a:pt x="8440" y="4292"/>
                  </a:cubicBezTo>
                  <a:cubicBezTo>
                    <a:pt x="8499" y="4458"/>
                    <a:pt x="9012" y="5042"/>
                    <a:pt x="8736" y="5250"/>
                  </a:cubicBezTo>
                  <a:cubicBezTo>
                    <a:pt x="8479" y="5458"/>
                    <a:pt x="8320" y="4792"/>
                    <a:pt x="8103" y="4708"/>
                  </a:cubicBezTo>
                  <a:cubicBezTo>
                    <a:pt x="7945" y="4708"/>
                    <a:pt x="7926" y="5083"/>
                    <a:pt x="8004" y="5292"/>
                  </a:cubicBezTo>
                  <a:cubicBezTo>
                    <a:pt x="8123" y="5667"/>
                    <a:pt x="8281" y="5750"/>
                    <a:pt x="8440" y="6042"/>
                  </a:cubicBezTo>
                  <a:cubicBezTo>
                    <a:pt x="8499" y="6125"/>
                    <a:pt x="8538" y="6500"/>
                    <a:pt x="8420" y="6458"/>
                  </a:cubicBezTo>
                  <a:cubicBezTo>
                    <a:pt x="8320" y="6417"/>
                    <a:pt x="8301" y="6083"/>
                    <a:pt x="8242" y="6042"/>
                  </a:cubicBezTo>
                  <a:cubicBezTo>
                    <a:pt x="8103" y="6042"/>
                    <a:pt x="8320" y="6667"/>
                    <a:pt x="8222" y="6750"/>
                  </a:cubicBezTo>
                  <a:cubicBezTo>
                    <a:pt x="8143" y="6792"/>
                    <a:pt x="8083" y="6250"/>
                    <a:pt x="7965" y="6208"/>
                  </a:cubicBezTo>
                  <a:cubicBezTo>
                    <a:pt x="7826" y="6125"/>
                    <a:pt x="8035" y="6736"/>
                    <a:pt x="7906" y="6917"/>
                  </a:cubicBezTo>
                  <a:cubicBezTo>
                    <a:pt x="7778" y="7098"/>
                    <a:pt x="7441" y="7230"/>
                    <a:pt x="7194" y="7292"/>
                  </a:cubicBezTo>
                  <a:cubicBezTo>
                    <a:pt x="6990" y="7278"/>
                    <a:pt x="6598" y="7341"/>
                    <a:pt x="6424" y="7292"/>
                  </a:cubicBezTo>
                  <a:lnTo>
                    <a:pt x="6147" y="7000"/>
                  </a:lnTo>
                  <a:cubicBezTo>
                    <a:pt x="6147" y="6917"/>
                    <a:pt x="6147" y="6750"/>
                    <a:pt x="6127" y="6750"/>
                  </a:cubicBezTo>
                  <a:cubicBezTo>
                    <a:pt x="6048" y="6750"/>
                    <a:pt x="6028" y="6958"/>
                    <a:pt x="5930" y="6875"/>
                  </a:cubicBezTo>
                  <a:cubicBezTo>
                    <a:pt x="5869" y="6792"/>
                    <a:pt x="5910" y="6750"/>
                    <a:pt x="5732" y="6667"/>
                  </a:cubicBezTo>
                  <a:cubicBezTo>
                    <a:pt x="5554" y="6584"/>
                    <a:pt x="5060" y="6493"/>
                    <a:pt x="4862" y="6375"/>
                  </a:cubicBezTo>
                  <a:cubicBezTo>
                    <a:pt x="4757" y="6271"/>
                    <a:pt x="4625" y="6076"/>
                    <a:pt x="4546" y="5958"/>
                  </a:cubicBezTo>
                  <a:cubicBezTo>
                    <a:pt x="4493" y="5861"/>
                    <a:pt x="4441" y="5764"/>
                    <a:pt x="4388" y="5667"/>
                  </a:cubicBezTo>
                  <a:cubicBezTo>
                    <a:pt x="4342" y="5500"/>
                    <a:pt x="4295" y="5334"/>
                    <a:pt x="4249" y="5167"/>
                  </a:cubicBezTo>
                  <a:cubicBezTo>
                    <a:pt x="4249" y="5042"/>
                    <a:pt x="4230" y="4708"/>
                    <a:pt x="4131" y="4917"/>
                  </a:cubicBezTo>
                  <a:cubicBezTo>
                    <a:pt x="4051" y="5042"/>
                    <a:pt x="4051" y="5167"/>
                    <a:pt x="3933" y="5125"/>
                  </a:cubicBezTo>
                  <a:cubicBezTo>
                    <a:pt x="3834" y="5083"/>
                    <a:pt x="3795" y="4917"/>
                    <a:pt x="3795" y="4750"/>
                  </a:cubicBezTo>
                  <a:cubicBezTo>
                    <a:pt x="3795" y="4667"/>
                    <a:pt x="3755" y="4583"/>
                    <a:pt x="3735" y="4500"/>
                  </a:cubicBezTo>
                  <a:cubicBezTo>
                    <a:pt x="3716" y="4458"/>
                    <a:pt x="3616" y="4292"/>
                    <a:pt x="3637" y="4250"/>
                  </a:cubicBezTo>
                  <a:cubicBezTo>
                    <a:pt x="3696" y="3958"/>
                    <a:pt x="3914" y="3917"/>
                    <a:pt x="4032" y="4083"/>
                  </a:cubicBezTo>
                  <a:cubicBezTo>
                    <a:pt x="4289" y="4417"/>
                    <a:pt x="4269" y="3417"/>
                    <a:pt x="4071" y="3417"/>
                  </a:cubicBezTo>
                  <a:cubicBezTo>
                    <a:pt x="3953" y="3417"/>
                    <a:pt x="3873" y="3750"/>
                    <a:pt x="3755" y="3708"/>
                  </a:cubicBezTo>
                  <a:cubicBezTo>
                    <a:pt x="3657" y="3375"/>
                    <a:pt x="3676" y="3292"/>
                    <a:pt x="3775" y="2917"/>
                  </a:cubicBezTo>
                  <a:cubicBezTo>
                    <a:pt x="3894" y="2417"/>
                    <a:pt x="3616" y="2792"/>
                    <a:pt x="3538" y="2792"/>
                  </a:cubicBezTo>
                  <a:cubicBezTo>
                    <a:pt x="3400" y="2833"/>
                    <a:pt x="3459" y="3042"/>
                    <a:pt x="3420" y="3208"/>
                  </a:cubicBezTo>
                  <a:cubicBezTo>
                    <a:pt x="3380" y="3333"/>
                    <a:pt x="3359" y="3375"/>
                    <a:pt x="3359" y="3500"/>
                  </a:cubicBezTo>
                  <a:cubicBezTo>
                    <a:pt x="3359" y="3667"/>
                    <a:pt x="3420" y="3792"/>
                    <a:pt x="3420" y="3917"/>
                  </a:cubicBezTo>
                  <a:cubicBezTo>
                    <a:pt x="3420" y="4292"/>
                    <a:pt x="3400" y="4250"/>
                    <a:pt x="3261" y="4167"/>
                  </a:cubicBezTo>
                  <a:cubicBezTo>
                    <a:pt x="3163" y="4083"/>
                    <a:pt x="3163" y="4542"/>
                    <a:pt x="3163" y="4667"/>
                  </a:cubicBezTo>
                  <a:cubicBezTo>
                    <a:pt x="3103" y="4750"/>
                    <a:pt x="2984" y="4833"/>
                    <a:pt x="3024" y="5042"/>
                  </a:cubicBezTo>
                  <a:cubicBezTo>
                    <a:pt x="3043" y="5292"/>
                    <a:pt x="3202" y="5417"/>
                    <a:pt x="3202" y="5708"/>
                  </a:cubicBezTo>
                  <a:cubicBezTo>
                    <a:pt x="3202" y="5833"/>
                    <a:pt x="3103" y="5917"/>
                    <a:pt x="3043" y="5875"/>
                  </a:cubicBezTo>
                  <a:cubicBezTo>
                    <a:pt x="2965" y="5792"/>
                    <a:pt x="2906" y="5667"/>
                    <a:pt x="2846" y="5583"/>
                  </a:cubicBezTo>
                  <a:lnTo>
                    <a:pt x="2826" y="5583"/>
                  </a:lnTo>
                  <a:cubicBezTo>
                    <a:pt x="2793" y="5687"/>
                    <a:pt x="2715" y="6034"/>
                    <a:pt x="2649" y="6208"/>
                  </a:cubicBezTo>
                  <a:cubicBezTo>
                    <a:pt x="2608" y="6417"/>
                    <a:pt x="2549" y="6625"/>
                    <a:pt x="2431" y="6625"/>
                  </a:cubicBezTo>
                  <a:cubicBezTo>
                    <a:pt x="2355" y="6792"/>
                    <a:pt x="2243" y="7048"/>
                    <a:pt x="2194" y="7208"/>
                  </a:cubicBezTo>
                  <a:cubicBezTo>
                    <a:pt x="2055" y="7000"/>
                    <a:pt x="2155" y="7458"/>
                    <a:pt x="2135" y="7583"/>
                  </a:cubicBezTo>
                  <a:cubicBezTo>
                    <a:pt x="2095" y="7750"/>
                    <a:pt x="2036" y="7625"/>
                    <a:pt x="1996" y="7667"/>
                  </a:cubicBezTo>
                  <a:cubicBezTo>
                    <a:pt x="1957" y="8000"/>
                    <a:pt x="1957" y="8042"/>
                    <a:pt x="1857" y="8333"/>
                  </a:cubicBezTo>
                  <a:cubicBezTo>
                    <a:pt x="1720" y="8708"/>
                    <a:pt x="1759" y="8500"/>
                    <a:pt x="1561" y="8542"/>
                  </a:cubicBezTo>
                  <a:cubicBezTo>
                    <a:pt x="1423" y="8958"/>
                    <a:pt x="1561" y="9167"/>
                    <a:pt x="1285" y="9417"/>
                  </a:cubicBezTo>
                  <a:cubicBezTo>
                    <a:pt x="1197" y="9659"/>
                    <a:pt x="1131" y="9951"/>
                    <a:pt x="1028" y="10000"/>
                  </a:cubicBezTo>
                  <a:cubicBezTo>
                    <a:pt x="949" y="9708"/>
                    <a:pt x="790" y="9833"/>
                    <a:pt x="672" y="9708"/>
                  </a:cubicBezTo>
                  <a:cubicBezTo>
                    <a:pt x="612" y="9625"/>
                    <a:pt x="435" y="9292"/>
                    <a:pt x="376" y="9292"/>
                  </a:cubicBezTo>
                  <a:cubicBezTo>
                    <a:pt x="158" y="9417"/>
                    <a:pt x="257" y="9292"/>
                    <a:pt x="198" y="8958"/>
                  </a:cubicBezTo>
                  <a:cubicBezTo>
                    <a:pt x="178" y="8875"/>
                    <a:pt x="59" y="8833"/>
                    <a:pt x="20" y="8708"/>
                  </a:cubicBezTo>
                  <a:lnTo>
                    <a:pt x="0" y="8708"/>
                  </a:lnTo>
                  <a:lnTo>
                    <a:pt x="0" y="8708"/>
                  </a:lnTo>
                  <a:lnTo>
                    <a:pt x="1977" y="0"/>
                  </a:lnTo>
                  <a:lnTo>
                    <a:pt x="1977" y="0"/>
                  </a:lnTo>
                  <a:lnTo>
                    <a:pt x="9685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  <p:sp>
          <p:nvSpPr>
            <p:cNvPr id="369" name="Freeform 29">
              <a:extLst>
                <a:ext uri="{FF2B5EF4-FFF2-40B4-BE49-F238E27FC236}">
                  <a16:creationId xmlns:a16="http://schemas.microsoft.com/office/drawing/2014/main" id="{959F2827-2751-0543-9E91-A4436E30A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63" y="1284581"/>
              <a:ext cx="1080227" cy="1245977"/>
            </a:xfrm>
            <a:custGeom>
              <a:avLst/>
              <a:gdLst>
                <a:gd name="T0" fmla="*/ 396 w 396"/>
                <a:gd name="T1" fmla="*/ 0 h 456"/>
                <a:gd name="T2" fmla="*/ 296 w 396"/>
                <a:gd name="T3" fmla="*/ 209 h 456"/>
                <a:gd name="T4" fmla="*/ 296 w 396"/>
                <a:gd name="T5" fmla="*/ 209 h 456"/>
                <a:gd name="T6" fmla="*/ 290 w 396"/>
                <a:gd name="T7" fmla="*/ 221 h 456"/>
                <a:gd name="T8" fmla="*/ 284 w 396"/>
                <a:gd name="T9" fmla="*/ 213 h 456"/>
                <a:gd name="T10" fmla="*/ 272 w 396"/>
                <a:gd name="T11" fmla="*/ 219 h 456"/>
                <a:gd name="T12" fmla="*/ 261 w 396"/>
                <a:gd name="T13" fmla="*/ 216 h 456"/>
                <a:gd name="T14" fmla="*/ 266 w 396"/>
                <a:gd name="T15" fmla="*/ 226 h 456"/>
                <a:gd name="T16" fmla="*/ 261 w 396"/>
                <a:gd name="T17" fmla="*/ 234 h 456"/>
                <a:gd name="T18" fmla="*/ 252 w 396"/>
                <a:gd name="T19" fmla="*/ 244 h 456"/>
                <a:gd name="T20" fmla="*/ 254 w 396"/>
                <a:gd name="T21" fmla="*/ 254 h 456"/>
                <a:gd name="T22" fmla="*/ 254 w 396"/>
                <a:gd name="T23" fmla="*/ 254 h 456"/>
                <a:gd name="T24" fmla="*/ 243 w 396"/>
                <a:gd name="T25" fmla="*/ 255 h 456"/>
                <a:gd name="T26" fmla="*/ 241 w 396"/>
                <a:gd name="T27" fmla="*/ 268 h 456"/>
                <a:gd name="T28" fmla="*/ 233 w 396"/>
                <a:gd name="T29" fmla="*/ 262 h 456"/>
                <a:gd name="T30" fmla="*/ 233 w 396"/>
                <a:gd name="T31" fmla="*/ 278 h 456"/>
                <a:gd name="T32" fmla="*/ 227 w 396"/>
                <a:gd name="T33" fmla="*/ 267 h 456"/>
                <a:gd name="T34" fmla="*/ 218 w 396"/>
                <a:gd name="T35" fmla="*/ 279 h 456"/>
                <a:gd name="T36" fmla="*/ 220 w 396"/>
                <a:gd name="T37" fmla="*/ 293 h 456"/>
                <a:gd name="T38" fmla="*/ 210 w 396"/>
                <a:gd name="T39" fmla="*/ 289 h 456"/>
                <a:gd name="T40" fmla="*/ 204 w 396"/>
                <a:gd name="T41" fmla="*/ 294 h 456"/>
                <a:gd name="T42" fmla="*/ 199 w 396"/>
                <a:gd name="T43" fmla="*/ 292 h 456"/>
                <a:gd name="T44" fmla="*/ 180 w 396"/>
                <a:gd name="T45" fmla="*/ 314 h 456"/>
                <a:gd name="T46" fmla="*/ 172 w 396"/>
                <a:gd name="T47" fmla="*/ 315 h 456"/>
                <a:gd name="T48" fmla="*/ 164 w 396"/>
                <a:gd name="T49" fmla="*/ 316 h 456"/>
                <a:gd name="T50" fmla="*/ 158 w 396"/>
                <a:gd name="T51" fmla="*/ 319 h 456"/>
                <a:gd name="T52" fmla="*/ 160 w 396"/>
                <a:gd name="T53" fmla="*/ 327 h 456"/>
                <a:gd name="T54" fmla="*/ 158 w 396"/>
                <a:gd name="T55" fmla="*/ 333 h 456"/>
                <a:gd name="T56" fmla="*/ 157 w 396"/>
                <a:gd name="T57" fmla="*/ 338 h 456"/>
                <a:gd name="T58" fmla="*/ 148 w 396"/>
                <a:gd name="T59" fmla="*/ 339 h 456"/>
                <a:gd name="T60" fmla="*/ 143 w 396"/>
                <a:gd name="T61" fmla="*/ 344 h 456"/>
                <a:gd name="T62" fmla="*/ 131 w 396"/>
                <a:gd name="T63" fmla="*/ 369 h 456"/>
                <a:gd name="T64" fmla="*/ 123 w 396"/>
                <a:gd name="T65" fmla="*/ 369 h 456"/>
                <a:gd name="T66" fmla="*/ 115 w 396"/>
                <a:gd name="T67" fmla="*/ 365 h 456"/>
                <a:gd name="T68" fmla="*/ 105 w 396"/>
                <a:gd name="T69" fmla="*/ 369 h 456"/>
                <a:gd name="T70" fmla="*/ 95 w 396"/>
                <a:gd name="T71" fmla="*/ 375 h 456"/>
                <a:gd name="T72" fmla="*/ 93 w 396"/>
                <a:gd name="T73" fmla="*/ 387 h 456"/>
                <a:gd name="T74" fmla="*/ 80 w 396"/>
                <a:gd name="T75" fmla="*/ 394 h 456"/>
                <a:gd name="T76" fmla="*/ 73 w 396"/>
                <a:gd name="T77" fmla="*/ 396 h 456"/>
                <a:gd name="T78" fmla="*/ 67 w 396"/>
                <a:gd name="T79" fmla="*/ 401 h 456"/>
                <a:gd name="T80" fmla="*/ 64 w 396"/>
                <a:gd name="T81" fmla="*/ 406 h 456"/>
                <a:gd name="T82" fmla="*/ 57 w 396"/>
                <a:gd name="T83" fmla="*/ 414 h 456"/>
                <a:gd name="T84" fmla="*/ 53 w 396"/>
                <a:gd name="T85" fmla="*/ 418 h 456"/>
                <a:gd name="T86" fmla="*/ 48 w 396"/>
                <a:gd name="T87" fmla="*/ 422 h 456"/>
                <a:gd name="T88" fmla="*/ 44 w 396"/>
                <a:gd name="T89" fmla="*/ 428 h 456"/>
                <a:gd name="T90" fmla="*/ 41 w 396"/>
                <a:gd name="T91" fmla="*/ 434 h 456"/>
                <a:gd name="T92" fmla="*/ 22 w 396"/>
                <a:gd name="T93" fmla="*/ 447 h 456"/>
                <a:gd name="T94" fmla="*/ 9 w 396"/>
                <a:gd name="T95" fmla="*/ 456 h 456"/>
                <a:gd name="T96" fmla="*/ 1 w 396"/>
                <a:gd name="T97" fmla="*/ 453 h 456"/>
                <a:gd name="T98" fmla="*/ 0 w 396"/>
                <a:gd name="T99" fmla="*/ 392 h 456"/>
                <a:gd name="T100" fmla="*/ 4 w 396"/>
                <a:gd name="T101" fmla="*/ 199 h 456"/>
                <a:gd name="T102" fmla="*/ 6 w 396"/>
                <a:gd name="T103" fmla="*/ 111 h 456"/>
                <a:gd name="T104" fmla="*/ 7 w 396"/>
                <a:gd name="T105" fmla="*/ 69 h 456"/>
                <a:gd name="T106" fmla="*/ 7 w 396"/>
                <a:gd name="T107" fmla="*/ 0 h 456"/>
                <a:gd name="T108" fmla="*/ 7 w 396"/>
                <a:gd name="T109" fmla="*/ 0 h 456"/>
                <a:gd name="T110" fmla="*/ 396 w 396"/>
                <a:gd name="T111" fmla="*/ 0 h 456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308 w 10000"/>
                <a:gd name="connsiteY30" fmla="*/ 8092 h 10000"/>
                <a:gd name="connsiteX31" fmla="*/ 3106 w 10000"/>
                <a:gd name="connsiteY31" fmla="*/ 8092 h 10000"/>
                <a:gd name="connsiteX32" fmla="*/ 2904 w 10000"/>
                <a:gd name="connsiteY32" fmla="*/ 8004 h 10000"/>
                <a:gd name="connsiteX33" fmla="*/ 2652 w 10000"/>
                <a:gd name="connsiteY33" fmla="*/ 8092 h 10000"/>
                <a:gd name="connsiteX34" fmla="*/ 2399 w 10000"/>
                <a:gd name="connsiteY34" fmla="*/ 8224 h 10000"/>
                <a:gd name="connsiteX35" fmla="*/ 2348 w 10000"/>
                <a:gd name="connsiteY35" fmla="*/ 8487 h 10000"/>
                <a:gd name="connsiteX36" fmla="*/ 2020 w 10000"/>
                <a:gd name="connsiteY36" fmla="*/ 8640 h 10000"/>
                <a:gd name="connsiteX37" fmla="*/ 1843 w 10000"/>
                <a:gd name="connsiteY37" fmla="*/ 8684 h 10000"/>
                <a:gd name="connsiteX38" fmla="*/ 1692 w 10000"/>
                <a:gd name="connsiteY38" fmla="*/ 8794 h 10000"/>
                <a:gd name="connsiteX39" fmla="*/ 1616 w 10000"/>
                <a:gd name="connsiteY39" fmla="*/ 8904 h 10000"/>
                <a:gd name="connsiteX40" fmla="*/ 1439 w 10000"/>
                <a:gd name="connsiteY40" fmla="*/ 9079 h 10000"/>
                <a:gd name="connsiteX41" fmla="*/ 1338 w 10000"/>
                <a:gd name="connsiteY41" fmla="*/ 9167 h 10000"/>
                <a:gd name="connsiteX42" fmla="*/ 1212 w 10000"/>
                <a:gd name="connsiteY42" fmla="*/ 9254 h 10000"/>
                <a:gd name="connsiteX43" fmla="*/ 1111 w 10000"/>
                <a:gd name="connsiteY43" fmla="*/ 9386 h 10000"/>
                <a:gd name="connsiteX44" fmla="*/ 1035 w 10000"/>
                <a:gd name="connsiteY44" fmla="*/ 9518 h 10000"/>
                <a:gd name="connsiteX45" fmla="*/ 556 w 10000"/>
                <a:gd name="connsiteY45" fmla="*/ 9803 h 10000"/>
                <a:gd name="connsiteX46" fmla="*/ 227 w 10000"/>
                <a:gd name="connsiteY46" fmla="*/ 10000 h 10000"/>
                <a:gd name="connsiteX47" fmla="*/ 25 w 10000"/>
                <a:gd name="connsiteY47" fmla="*/ 9934 h 10000"/>
                <a:gd name="connsiteX48" fmla="*/ 0 w 10000"/>
                <a:gd name="connsiteY48" fmla="*/ 8596 h 10000"/>
                <a:gd name="connsiteX49" fmla="*/ 101 w 10000"/>
                <a:gd name="connsiteY49" fmla="*/ 4364 h 10000"/>
                <a:gd name="connsiteX50" fmla="*/ 152 w 10000"/>
                <a:gd name="connsiteY50" fmla="*/ 2434 h 10000"/>
                <a:gd name="connsiteX51" fmla="*/ 177 w 10000"/>
                <a:gd name="connsiteY51" fmla="*/ 1513 h 10000"/>
                <a:gd name="connsiteX52" fmla="*/ 177 w 10000"/>
                <a:gd name="connsiteY52" fmla="*/ 0 h 10000"/>
                <a:gd name="connsiteX53" fmla="*/ 177 w 10000"/>
                <a:gd name="connsiteY53" fmla="*/ 0 h 10000"/>
                <a:gd name="connsiteX54" fmla="*/ 10000 w 10000"/>
                <a:gd name="connsiteY54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308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348 w 10000"/>
                <a:gd name="connsiteY34" fmla="*/ 8487 h 10000"/>
                <a:gd name="connsiteX35" fmla="*/ 2020 w 10000"/>
                <a:gd name="connsiteY35" fmla="*/ 8640 h 10000"/>
                <a:gd name="connsiteX36" fmla="*/ 1843 w 10000"/>
                <a:gd name="connsiteY36" fmla="*/ 8684 h 10000"/>
                <a:gd name="connsiteX37" fmla="*/ 1692 w 10000"/>
                <a:gd name="connsiteY37" fmla="*/ 8794 h 10000"/>
                <a:gd name="connsiteX38" fmla="*/ 1616 w 10000"/>
                <a:gd name="connsiteY38" fmla="*/ 8904 h 10000"/>
                <a:gd name="connsiteX39" fmla="*/ 1439 w 10000"/>
                <a:gd name="connsiteY39" fmla="*/ 9079 h 10000"/>
                <a:gd name="connsiteX40" fmla="*/ 1338 w 10000"/>
                <a:gd name="connsiteY40" fmla="*/ 9167 h 10000"/>
                <a:gd name="connsiteX41" fmla="*/ 1212 w 10000"/>
                <a:gd name="connsiteY41" fmla="*/ 9254 h 10000"/>
                <a:gd name="connsiteX42" fmla="*/ 1111 w 10000"/>
                <a:gd name="connsiteY42" fmla="*/ 9386 h 10000"/>
                <a:gd name="connsiteX43" fmla="*/ 1035 w 10000"/>
                <a:gd name="connsiteY43" fmla="*/ 9518 h 10000"/>
                <a:gd name="connsiteX44" fmla="*/ 556 w 10000"/>
                <a:gd name="connsiteY44" fmla="*/ 9803 h 10000"/>
                <a:gd name="connsiteX45" fmla="*/ 227 w 10000"/>
                <a:gd name="connsiteY45" fmla="*/ 10000 h 10000"/>
                <a:gd name="connsiteX46" fmla="*/ 25 w 10000"/>
                <a:gd name="connsiteY46" fmla="*/ 9934 h 10000"/>
                <a:gd name="connsiteX47" fmla="*/ 0 w 10000"/>
                <a:gd name="connsiteY47" fmla="*/ 8596 h 10000"/>
                <a:gd name="connsiteX48" fmla="*/ 101 w 10000"/>
                <a:gd name="connsiteY48" fmla="*/ 4364 h 10000"/>
                <a:gd name="connsiteX49" fmla="*/ 152 w 10000"/>
                <a:gd name="connsiteY49" fmla="*/ 2434 h 10000"/>
                <a:gd name="connsiteX50" fmla="*/ 177 w 10000"/>
                <a:gd name="connsiteY50" fmla="*/ 1513 h 10000"/>
                <a:gd name="connsiteX51" fmla="*/ 177 w 10000"/>
                <a:gd name="connsiteY51" fmla="*/ 0 h 10000"/>
                <a:gd name="connsiteX52" fmla="*/ 177 w 10000"/>
                <a:gd name="connsiteY52" fmla="*/ 0 h 10000"/>
                <a:gd name="connsiteX53" fmla="*/ 10000 w 10000"/>
                <a:gd name="connsiteY53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577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348 w 10000"/>
                <a:gd name="connsiteY34" fmla="*/ 8487 h 10000"/>
                <a:gd name="connsiteX35" fmla="*/ 2020 w 10000"/>
                <a:gd name="connsiteY35" fmla="*/ 8640 h 10000"/>
                <a:gd name="connsiteX36" fmla="*/ 1843 w 10000"/>
                <a:gd name="connsiteY36" fmla="*/ 8684 h 10000"/>
                <a:gd name="connsiteX37" fmla="*/ 1692 w 10000"/>
                <a:gd name="connsiteY37" fmla="*/ 8794 h 10000"/>
                <a:gd name="connsiteX38" fmla="*/ 1616 w 10000"/>
                <a:gd name="connsiteY38" fmla="*/ 8904 h 10000"/>
                <a:gd name="connsiteX39" fmla="*/ 1439 w 10000"/>
                <a:gd name="connsiteY39" fmla="*/ 9079 h 10000"/>
                <a:gd name="connsiteX40" fmla="*/ 1338 w 10000"/>
                <a:gd name="connsiteY40" fmla="*/ 9167 h 10000"/>
                <a:gd name="connsiteX41" fmla="*/ 1212 w 10000"/>
                <a:gd name="connsiteY41" fmla="*/ 9254 h 10000"/>
                <a:gd name="connsiteX42" fmla="*/ 1111 w 10000"/>
                <a:gd name="connsiteY42" fmla="*/ 9386 h 10000"/>
                <a:gd name="connsiteX43" fmla="*/ 1035 w 10000"/>
                <a:gd name="connsiteY43" fmla="*/ 9518 h 10000"/>
                <a:gd name="connsiteX44" fmla="*/ 556 w 10000"/>
                <a:gd name="connsiteY44" fmla="*/ 9803 h 10000"/>
                <a:gd name="connsiteX45" fmla="*/ 227 w 10000"/>
                <a:gd name="connsiteY45" fmla="*/ 10000 h 10000"/>
                <a:gd name="connsiteX46" fmla="*/ 25 w 10000"/>
                <a:gd name="connsiteY46" fmla="*/ 9934 h 10000"/>
                <a:gd name="connsiteX47" fmla="*/ 0 w 10000"/>
                <a:gd name="connsiteY47" fmla="*/ 8596 h 10000"/>
                <a:gd name="connsiteX48" fmla="*/ 101 w 10000"/>
                <a:gd name="connsiteY48" fmla="*/ 4364 h 10000"/>
                <a:gd name="connsiteX49" fmla="*/ 152 w 10000"/>
                <a:gd name="connsiteY49" fmla="*/ 2434 h 10000"/>
                <a:gd name="connsiteX50" fmla="*/ 177 w 10000"/>
                <a:gd name="connsiteY50" fmla="*/ 1513 h 10000"/>
                <a:gd name="connsiteX51" fmla="*/ 177 w 10000"/>
                <a:gd name="connsiteY51" fmla="*/ 0 h 10000"/>
                <a:gd name="connsiteX52" fmla="*/ 177 w 10000"/>
                <a:gd name="connsiteY52" fmla="*/ 0 h 10000"/>
                <a:gd name="connsiteX53" fmla="*/ 10000 w 10000"/>
                <a:gd name="connsiteY53" fmla="*/ 0 h 10000"/>
                <a:gd name="connsiteX0" fmla="*/ 10000 w 10000"/>
                <a:gd name="connsiteY0" fmla="*/ 0 h 10000"/>
                <a:gd name="connsiteX1" fmla="*/ 7475 w 10000"/>
                <a:gd name="connsiteY1" fmla="*/ 4583 h 10000"/>
                <a:gd name="connsiteX2" fmla="*/ 7475 w 10000"/>
                <a:gd name="connsiteY2" fmla="*/ 4583 h 10000"/>
                <a:gd name="connsiteX3" fmla="*/ 7323 w 10000"/>
                <a:gd name="connsiteY3" fmla="*/ 4846 h 10000"/>
                <a:gd name="connsiteX4" fmla="*/ 7172 w 10000"/>
                <a:gd name="connsiteY4" fmla="*/ 4671 h 10000"/>
                <a:gd name="connsiteX5" fmla="*/ 6869 w 10000"/>
                <a:gd name="connsiteY5" fmla="*/ 4803 h 10000"/>
                <a:gd name="connsiteX6" fmla="*/ 6591 w 10000"/>
                <a:gd name="connsiteY6" fmla="*/ 4737 h 10000"/>
                <a:gd name="connsiteX7" fmla="*/ 6717 w 10000"/>
                <a:gd name="connsiteY7" fmla="*/ 4956 h 10000"/>
                <a:gd name="connsiteX8" fmla="*/ 6591 w 10000"/>
                <a:gd name="connsiteY8" fmla="*/ 5132 h 10000"/>
                <a:gd name="connsiteX9" fmla="*/ 6364 w 10000"/>
                <a:gd name="connsiteY9" fmla="*/ 5351 h 10000"/>
                <a:gd name="connsiteX10" fmla="*/ 6414 w 10000"/>
                <a:gd name="connsiteY10" fmla="*/ 5570 h 10000"/>
                <a:gd name="connsiteX11" fmla="*/ 6414 w 10000"/>
                <a:gd name="connsiteY11" fmla="*/ 5570 h 10000"/>
                <a:gd name="connsiteX12" fmla="*/ 6136 w 10000"/>
                <a:gd name="connsiteY12" fmla="*/ 5592 h 10000"/>
                <a:gd name="connsiteX13" fmla="*/ 6086 w 10000"/>
                <a:gd name="connsiteY13" fmla="*/ 5877 h 10000"/>
                <a:gd name="connsiteX14" fmla="*/ 5884 w 10000"/>
                <a:gd name="connsiteY14" fmla="*/ 5746 h 10000"/>
                <a:gd name="connsiteX15" fmla="*/ 5884 w 10000"/>
                <a:gd name="connsiteY15" fmla="*/ 6096 h 10000"/>
                <a:gd name="connsiteX16" fmla="*/ 5732 w 10000"/>
                <a:gd name="connsiteY16" fmla="*/ 5855 h 10000"/>
                <a:gd name="connsiteX17" fmla="*/ 5505 w 10000"/>
                <a:gd name="connsiteY17" fmla="*/ 6118 h 10000"/>
                <a:gd name="connsiteX18" fmla="*/ 5556 w 10000"/>
                <a:gd name="connsiteY18" fmla="*/ 6425 h 10000"/>
                <a:gd name="connsiteX19" fmla="*/ 5303 w 10000"/>
                <a:gd name="connsiteY19" fmla="*/ 6338 h 10000"/>
                <a:gd name="connsiteX20" fmla="*/ 5152 w 10000"/>
                <a:gd name="connsiteY20" fmla="*/ 6447 h 10000"/>
                <a:gd name="connsiteX21" fmla="*/ 5025 w 10000"/>
                <a:gd name="connsiteY21" fmla="*/ 6404 h 10000"/>
                <a:gd name="connsiteX22" fmla="*/ 4545 w 10000"/>
                <a:gd name="connsiteY22" fmla="*/ 6886 h 10000"/>
                <a:gd name="connsiteX23" fmla="*/ 4343 w 10000"/>
                <a:gd name="connsiteY23" fmla="*/ 6908 h 10000"/>
                <a:gd name="connsiteX24" fmla="*/ 4141 w 10000"/>
                <a:gd name="connsiteY24" fmla="*/ 6930 h 10000"/>
                <a:gd name="connsiteX25" fmla="*/ 3990 w 10000"/>
                <a:gd name="connsiteY25" fmla="*/ 6996 h 10000"/>
                <a:gd name="connsiteX26" fmla="*/ 4040 w 10000"/>
                <a:gd name="connsiteY26" fmla="*/ 7171 h 10000"/>
                <a:gd name="connsiteX27" fmla="*/ 3990 w 10000"/>
                <a:gd name="connsiteY27" fmla="*/ 7303 h 10000"/>
                <a:gd name="connsiteX28" fmla="*/ 3965 w 10000"/>
                <a:gd name="connsiteY28" fmla="*/ 7412 h 10000"/>
                <a:gd name="connsiteX29" fmla="*/ 3737 w 10000"/>
                <a:gd name="connsiteY29" fmla="*/ 7434 h 10000"/>
                <a:gd name="connsiteX30" fmla="*/ 3577 w 10000"/>
                <a:gd name="connsiteY30" fmla="*/ 8092 h 10000"/>
                <a:gd name="connsiteX31" fmla="*/ 2904 w 10000"/>
                <a:gd name="connsiteY31" fmla="*/ 8004 h 10000"/>
                <a:gd name="connsiteX32" fmla="*/ 2652 w 10000"/>
                <a:gd name="connsiteY32" fmla="*/ 8092 h 10000"/>
                <a:gd name="connsiteX33" fmla="*/ 2399 w 10000"/>
                <a:gd name="connsiteY33" fmla="*/ 8224 h 10000"/>
                <a:gd name="connsiteX34" fmla="*/ 2020 w 10000"/>
                <a:gd name="connsiteY34" fmla="*/ 8640 h 10000"/>
                <a:gd name="connsiteX35" fmla="*/ 1843 w 10000"/>
                <a:gd name="connsiteY35" fmla="*/ 8684 h 10000"/>
                <a:gd name="connsiteX36" fmla="*/ 1692 w 10000"/>
                <a:gd name="connsiteY36" fmla="*/ 8794 h 10000"/>
                <a:gd name="connsiteX37" fmla="*/ 1616 w 10000"/>
                <a:gd name="connsiteY37" fmla="*/ 8904 h 10000"/>
                <a:gd name="connsiteX38" fmla="*/ 1439 w 10000"/>
                <a:gd name="connsiteY38" fmla="*/ 9079 h 10000"/>
                <a:gd name="connsiteX39" fmla="*/ 1338 w 10000"/>
                <a:gd name="connsiteY39" fmla="*/ 9167 h 10000"/>
                <a:gd name="connsiteX40" fmla="*/ 1212 w 10000"/>
                <a:gd name="connsiteY40" fmla="*/ 9254 h 10000"/>
                <a:gd name="connsiteX41" fmla="*/ 1111 w 10000"/>
                <a:gd name="connsiteY41" fmla="*/ 9386 h 10000"/>
                <a:gd name="connsiteX42" fmla="*/ 1035 w 10000"/>
                <a:gd name="connsiteY42" fmla="*/ 9518 h 10000"/>
                <a:gd name="connsiteX43" fmla="*/ 556 w 10000"/>
                <a:gd name="connsiteY43" fmla="*/ 9803 h 10000"/>
                <a:gd name="connsiteX44" fmla="*/ 227 w 10000"/>
                <a:gd name="connsiteY44" fmla="*/ 10000 h 10000"/>
                <a:gd name="connsiteX45" fmla="*/ 25 w 10000"/>
                <a:gd name="connsiteY45" fmla="*/ 9934 h 10000"/>
                <a:gd name="connsiteX46" fmla="*/ 0 w 10000"/>
                <a:gd name="connsiteY46" fmla="*/ 8596 h 10000"/>
                <a:gd name="connsiteX47" fmla="*/ 101 w 10000"/>
                <a:gd name="connsiteY47" fmla="*/ 4364 h 10000"/>
                <a:gd name="connsiteX48" fmla="*/ 152 w 10000"/>
                <a:gd name="connsiteY48" fmla="*/ 2434 h 10000"/>
                <a:gd name="connsiteX49" fmla="*/ 177 w 10000"/>
                <a:gd name="connsiteY49" fmla="*/ 1513 h 10000"/>
                <a:gd name="connsiteX50" fmla="*/ 177 w 10000"/>
                <a:gd name="connsiteY50" fmla="*/ 0 h 10000"/>
                <a:gd name="connsiteX51" fmla="*/ 177 w 10000"/>
                <a:gd name="connsiteY51" fmla="*/ 0 h 10000"/>
                <a:gd name="connsiteX52" fmla="*/ 10000 w 10000"/>
                <a:gd name="connsiteY5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475" y="4583"/>
                  </a:lnTo>
                  <a:lnTo>
                    <a:pt x="7475" y="4583"/>
                  </a:lnTo>
                  <a:cubicBezTo>
                    <a:pt x="7399" y="4539"/>
                    <a:pt x="7424" y="4890"/>
                    <a:pt x="7323" y="4846"/>
                  </a:cubicBezTo>
                  <a:cubicBezTo>
                    <a:pt x="7273" y="4803"/>
                    <a:pt x="7197" y="4737"/>
                    <a:pt x="7172" y="4671"/>
                  </a:cubicBezTo>
                  <a:cubicBezTo>
                    <a:pt x="7071" y="4671"/>
                    <a:pt x="7096" y="4846"/>
                    <a:pt x="6869" y="4803"/>
                  </a:cubicBezTo>
                  <a:cubicBezTo>
                    <a:pt x="6818" y="4803"/>
                    <a:pt x="6591" y="4583"/>
                    <a:pt x="6591" y="4737"/>
                  </a:cubicBezTo>
                  <a:cubicBezTo>
                    <a:pt x="6616" y="4803"/>
                    <a:pt x="6717" y="4934"/>
                    <a:pt x="6717" y="4956"/>
                  </a:cubicBezTo>
                  <a:cubicBezTo>
                    <a:pt x="6490" y="5022"/>
                    <a:pt x="6515" y="4868"/>
                    <a:pt x="6591" y="5132"/>
                  </a:cubicBezTo>
                  <a:cubicBezTo>
                    <a:pt x="6641" y="5285"/>
                    <a:pt x="6490" y="5285"/>
                    <a:pt x="6364" y="5351"/>
                  </a:cubicBezTo>
                  <a:cubicBezTo>
                    <a:pt x="6338" y="5373"/>
                    <a:pt x="6439" y="5526"/>
                    <a:pt x="6414" y="5570"/>
                  </a:cubicBezTo>
                  <a:lnTo>
                    <a:pt x="6414" y="5570"/>
                  </a:lnTo>
                  <a:cubicBezTo>
                    <a:pt x="6313" y="5592"/>
                    <a:pt x="6162" y="5461"/>
                    <a:pt x="6136" y="5592"/>
                  </a:cubicBezTo>
                  <a:cubicBezTo>
                    <a:pt x="6111" y="5658"/>
                    <a:pt x="6237" y="5943"/>
                    <a:pt x="6086" y="5877"/>
                  </a:cubicBezTo>
                  <a:cubicBezTo>
                    <a:pt x="6035" y="5855"/>
                    <a:pt x="5934" y="5702"/>
                    <a:pt x="5884" y="5746"/>
                  </a:cubicBezTo>
                  <a:cubicBezTo>
                    <a:pt x="5833" y="5833"/>
                    <a:pt x="5985" y="6053"/>
                    <a:pt x="5884" y="6096"/>
                  </a:cubicBezTo>
                  <a:cubicBezTo>
                    <a:pt x="5732" y="6162"/>
                    <a:pt x="5732" y="5943"/>
                    <a:pt x="5732" y="5855"/>
                  </a:cubicBezTo>
                  <a:cubicBezTo>
                    <a:pt x="5682" y="5658"/>
                    <a:pt x="5505" y="6075"/>
                    <a:pt x="5505" y="6118"/>
                  </a:cubicBezTo>
                  <a:cubicBezTo>
                    <a:pt x="5455" y="6206"/>
                    <a:pt x="5581" y="6316"/>
                    <a:pt x="5556" y="6425"/>
                  </a:cubicBezTo>
                  <a:cubicBezTo>
                    <a:pt x="5480" y="6491"/>
                    <a:pt x="5379" y="6360"/>
                    <a:pt x="5303" y="6338"/>
                  </a:cubicBezTo>
                  <a:cubicBezTo>
                    <a:pt x="5202" y="6294"/>
                    <a:pt x="5253" y="6469"/>
                    <a:pt x="5152" y="6447"/>
                  </a:cubicBezTo>
                  <a:cubicBezTo>
                    <a:pt x="5126" y="6447"/>
                    <a:pt x="5051" y="6425"/>
                    <a:pt x="5025" y="6404"/>
                  </a:cubicBezTo>
                  <a:cubicBezTo>
                    <a:pt x="4848" y="6404"/>
                    <a:pt x="4874" y="6886"/>
                    <a:pt x="4545" y="6886"/>
                  </a:cubicBezTo>
                  <a:cubicBezTo>
                    <a:pt x="4495" y="6886"/>
                    <a:pt x="4369" y="6864"/>
                    <a:pt x="4343" y="6908"/>
                  </a:cubicBezTo>
                  <a:cubicBezTo>
                    <a:pt x="4217" y="7039"/>
                    <a:pt x="4217" y="6864"/>
                    <a:pt x="4141" y="6930"/>
                  </a:cubicBezTo>
                  <a:cubicBezTo>
                    <a:pt x="4116" y="6974"/>
                    <a:pt x="4040" y="6996"/>
                    <a:pt x="3990" y="6996"/>
                  </a:cubicBezTo>
                  <a:cubicBezTo>
                    <a:pt x="3939" y="6996"/>
                    <a:pt x="4015" y="7149"/>
                    <a:pt x="4040" y="7171"/>
                  </a:cubicBezTo>
                  <a:cubicBezTo>
                    <a:pt x="4015" y="7215"/>
                    <a:pt x="3965" y="7259"/>
                    <a:pt x="3990" y="7303"/>
                  </a:cubicBezTo>
                  <a:cubicBezTo>
                    <a:pt x="4015" y="7346"/>
                    <a:pt x="4015" y="7390"/>
                    <a:pt x="3965" y="7412"/>
                  </a:cubicBezTo>
                  <a:cubicBezTo>
                    <a:pt x="3889" y="7478"/>
                    <a:pt x="3802" y="7321"/>
                    <a:pt x="3737" y="7434"/>
                  </a:cubicBezTo>
                  <a:cubicBezTo>
                    <a:pt x="3672" y="7547"/>
                    <a:pt x="3716" y="7997"/>
                    <a:pt x="3577" y="8092"/>
                  </a:cubicBezTo>
                  <a:cubicBezTo>
                    <a:pt x="3438" y="8187"/>
                    <a:pt x="3013" y="8004"/>
                    <a:pt x="2904" y="8004"/>
                  </a:cubicBezTo>
                  <a:cubicBezTo>
                    <a:pt x="2795" y="8004"/>
                    <a:pt x="2753" y="8048"/>
                    <a:pt x="2652" y="8092"/>
                  </a:cubicBezTo>
                  <a:cubicBezTo>
                    <a:pt x="2551" y="8136"/>
                    <a:pt x="2500" y="8202"/>
                    <a:pt x="2399" y="8224"/>
                  </a:cubicBezTo>
                  <a:cubicBezTo>
                    <a:pt x="2294" y="8315"/>
                    <a:pt x="2113" y="8563"/>
                    <a:pt x="2020" y="8640"/>
                  </a:cubicBezTo>
                  <a:cubicBezTo>
                    <a:pt x="1919" y="8640"/>
                    <a:pt x="1919" y="8684"/>
                    <a:pt x="1843" y="8684"/>
                  </a:cubicBezTo>
                  <a:cubicBezTo>
                    <a:pt x="1768" y="8728"/>
                    <a:pt x="1742" y="8728"/>
                    <a:pt x="1692" y="8794"/>
                  </a:cubicBezTo>
                  <a:cubicBezTo>
                    <a:pt x="1667" y="8816"/>
                    <a:pt x="1641" y="8882"/>
                    <a:pt x="1616" y="8904"/>
                  </a:cubicBezTo>
                  <a:cubicBezTo>
                    <a:pt x="1515" y="8947"/>
                    <a:pt x="1540" y="9057"/>
                    <a:pt x="1439" y="9079"/>
                  </a:cubicBezTo>
                  <a:cubicBezTo>
                    <a:pt x="1405" y="9108"/>
                    <a:pt x="1372" y="9138"/>
                    <a:pt x="1338" y="9167"/>
                  </a:cubicBezTo>
                  <a:cubicBezTo>
                    <a:pt x="1338" y="9211"/>
                    <a:pt x="1237" y="9211"/>
                    <a:pt x="1212" y="9254"/>
                  </a:cubicBezTo>
                  <a:cubicBezTo>
                    <a:pt x="1178" y="9298"/>
                    <a:pt x="1145" y="9342"/>
                    <a:pt x="1111" y="9386"/>
                  </a:cubicBezTo>
                  <a:cubicBezTo>
                    <a:pt x="1086" y="9430"/>
                    <a:pt x="1086" y="9496"/>
                    <a:pt x="1035" y="9518"/>
                  </a:cubicBezTo>
                  <a:cubicBezTo>
                    <a:pt x="884" y="9627"/>
                    <a:pt x="758" y="9737"/>
                    <a:pt x="556" y="9803"/>
                  </a:cubicBezTo>
                  <a:cubicBezTo>
                    <a:pt x="480" y="9825"/>
                    <a:pt x="278" y="9956"/>
                    <a:pt x="227" y="10000"/>
                  </a:cubicBezTo>
                  <a:cubicBezTo>
                    <a:pt x="152" y="10000"/>
                    <a:pt x="101" y="9956"/>
                    <a:pt x="25" y="9934"/>
                  </a:cubicBezTo>
                  <a:cubicBezTo>
                    <a:pt x="17" y="9488"/>
                    <a:pt x="8" y="9042"/>
                    <a:pt x="0" y="8596"/>
                  </a:cubicBezTo>
                  <a:cubicBezTo>
                    <a:pt x="34" y="7185"/>
                    <a:pt x="67" y="5775"/>
                    <a:pt x="101" y="4364"/>
                  </a:cubicBezTo>
                  <a:cubicBezTo>
                    <a:pt x="118" y="3721"/>
                    <a:pt x="135" y="3077"/>
                    <a:pt x="152" y="2434"/>
                  </a:cubicBezTo>
                  <a:cubicBezTo>
                    <a:pt x="160" y="2127"/>
                    <a:pt x="169" y="1820"/>
                    <a:pt x="177" y="1513"/>
                  </a:cubicBezTo>
                  <a:lnTo>
                    <a:pt x="177" y="0"/>
                  </a:lnTo>
                  <a:lnTo>
                    <a:pt x="177" y="0"/>
                  </a:lnTo>
                  <a:lnTo>
                    <a:pt x="10000" y="0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de-DE" sz="1400">
                <a:solidFill>
                  <a:srgbClr val="141414"/>
                </a:solidFill>
                <a:latin typeface="Calibri"/>
              </a:endParaRPr>
            </a:p>
          </p:txBody>
        </p:sp>
      </p:grpSp>
      <p:sp>
        <p:nvSpPr>
          <p:cNvPr id="388" name="Rectangle 387">
            <a:extLst>
              <a:ext uri="{FF2B5EF4-FFF2-40B4-BE49-F238E27FC236}">
                <a16:creationId xmlns:a16="http://schemas.microsoft.com/office/drawing/2014/main" id="{8775541B-39DC-F64B-BDC0-8341A1A975E4}"/>
              </a:ext>
            </a:extLst>
          </p:cNvPr>
          <p:cNvSpPr/>
          <p:nvPr/>
        </p:nvSpPr>
        <p:spPr>
          <a:xfrm>
            <a:off x="7001644" y="5020026"/>
            <a:ext cx="4284712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1100" dirty="0">
                <a:solidFill>
                  <a:srgbClr val="14141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Maryland (Statewide)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47F5D343-D901-411B-8D96-D9DF2688F034}"/>
                  </a:ext>
                </a:extLst>
              </p:cNvPr>
              <p:cNvGraphicFramePr/>
              <p:nvPr/>
            </p:nvGraphicFramePr>
            <p:xfrm>
              <a:off x="3900353" y="1639792"/>
              <a:ext cx="2487419" cy="18198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0" name="Chart 19">
                <a:extLst>
                  <a:ext uri="{FF2B5EF4-FFF2-40B4-BE49-F238E27FC236}">
                    <a16:creationId xmlns:a16="http://schemas.microsoft.com/office/drawing/2014/main" id="{47F5D343-D901-411B-8D96-D9DF2688F0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0353" y="1639792"/>
                <a:ext cx="2487419" cy="1819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F19981D2-6A5E-4DBB-9AE9-E973DE771099}"/>
                  </a:ext>
                </a:extLst>
              </p:cNvPr>
              <p:cNvGraphicFramePr/>
              <p:nvPr/>
            </p:nvGraphicFramePr>
            <p:xfrm>
              <a:off x="6326080" y="2180375"/>
              <a:ext cx="1994892" cy="12702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3" name="Chart 22">
                <a:extLst>
                  <a:ext uri="{FF2B5EF4-FFF2-40B4-BE49-F238E27FC236}">
                    <a16:creationId xmlns:a16="http://schemas.microsoft.com/office/drawing/2014/main" id="{F19981D2-6A5E-4DBB-9AE9-E973DE7710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6080" y="2180375"/>
                <a:ext cx="1994892" cy="12702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DC6A68D-6B83-4E7D-B9CB-A8F7E54ECCE4}"/>
              </a:ext>
            </a:extLst>
          </p:cNvPr>
          <p:cNvSpPr txBox="1"/>
          <p:nvPr/>
        </p:nvSpPr>
        <p:spPr>
          <a:xfrm>
            <a:off x="5434896" y="2230322"/>
            <a:ext cx="1178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New Hampshire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43202-7786-4751-B001-A5C3AACDF639}"/>
              </a:ext>
            </a:extLst>
          </p:cNvPr>
          <p:cNvSpPr txBox="1"/>
          <p:nvPr/>
        </p:nvSpPr>
        <p:spPr>
          <a:xfrm>
            <a:off x="5535632" y="2468553"/>
            <a:ext cx="1055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(Statewide)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CA9DD6-56FF-4588-987E-7EADC6156792}"/>
              </a:ext>
            </a:extLst>
          </p:cNvPr>
          <p:cNvSpPr txBox="1"/>
          <p:nvPr/>
        </p:nvSpPr>
        <p:spPr>
          <a:xfrm>
            <a:off x="8001803" y="2797287"/>
            <a:ext cx="1230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South Carolina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80E9C-6AAE-4CDF-9415-9F981620CA20}"/>
              </a:ext>
            </a:extLst>
          </p:cNvPr>
          <p:cNvSpPr txBox="1"/>
          <p:nvPr/>
        </p:nvSpPr>
        <p:spPr>
          <a:xfrm>
            <a:off x="8083561" y="2959743"/>
            <a:ext cx="1084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100" dirty="0">
                <a:solidFill>
                  <a:srgbClr val="141414"/>
                </a:solidFill>
                <a:latin typeface="Calibri"/>
              </a:rPr>
              <a:t>(Statewide)</a:t>
            </a:r>
          </a:p>
        </p:txBody>
      </p:sp>
    </p:spTree>
    <p:extLst>
      <p:ext uri="{BB962C8B-B14F-4D97-AF65-F5344CB8AC3E}">
        <p14:creationId xmlns:p14="http://schemas.microsoft.com/office/powerpoint/2010/main" val="4206351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141414"/>
      </a:dk1>
      <a:lt1>
        <a:sysClr val="window" lastClr="FFFFFF"/>
      </a:lt1>
      <a:dk2>
        <a:srgbClr val="1D4577"/>
      </a:dk2>
      <a:lt2>
        <a:srgbClr val="F5F5F5"/>
      </a:lt2>
      <a:accent1>
        <a:srgbClr val="828EB1"/>
      </a:accent1>
      <a:accent2>
        <a:srgbClr val="C70000"/>
      </a:accent2>
      <a:accent3>
        <a:srgbClr val="0AC444"/>
      </a:accent3>
      <a:accent4>
        <a:srgbClr val="B00AC4"/>
      </a:accent4>
      <a:accent5>
        <a:srgbClr val="87A6FF"/>
      </a:accent5>
      <a:accent6>
        <a:srgbClr val="FFAB2E"/>
      </a:accent6>
      <a:hlink>
        <a:srgbClr val="0A39C4"/>
      </a:hlink>
      <a:folHlink>
        <a:srgbClr val="B00A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12" ma:contentTypeDescription="Create a new document." ma:contentTypeScope="" ma:versionID="54e5da180262cf3559b6bb23bf054fa0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bc5930a4d74fdf2ba93a9ba9cd013fe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1F5DC1-D8F5-45B6-A274-93FEE55012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16A46C5-6F5E-4573-BA6B-BEC354949F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995B1-9456-40C0-940B-D4ECBFF0C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43799</TotalTime>
  <Words>645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Urban</vt:lpstr>
      <vt:lpstr>Office Theme</vt:lpstr>
      <vt:lpstr>PowerPoint Presentation</vt:lpstr>
      <vt:lpstr>Election Review</vt:lpstr>
      <vt:lpstr>Post Election</vt:lpstr>
      <vt:lpstr>Elections-Post Election</vt:lpstr>
      <vt:lpstr>Post Election</vt:lpstr>
      <vt:lpstr>Doing more…</vt:lpstr>
      <vt:lpstr>Extending Assurance to our Voters</vt:lpstr>
      <vt:lpstr>ClearAudit Presentation</vt:lpstr>
      <vt:lpstr>ClearAudit Overview</vt:lpstr>
      <vt:lpstr>PowerPoint Presentation</vt:lpstr>
      <vt:lpstr>How would it work?</vt:lpstr>
      <vt:lpstr>Video of Clear Audit </vt:lpstr>
      <vt:lpstr>Analysis</vt:lpstr>
      <vt:lpstr>Analysis Results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Primary Update</dc:title>
  <dc:creator>carbroerman</dc:creator>
  <cp:lastModifiedBy>Kristi Ridlen</cp:lastModifiedBy>
  <cp:revision>676</cp:revision>
  <cp:lastPrinted>2021-03-23T13:16:37Z</cp:lastPrinted>
  <dcterms:created xsi:type="dcterms:W3CDTF">2016-06-20T23:00:18Z</dcterms:created>
  <dcterms:modified xsi:type="dcterms:W3CDTF">2021-03-24T15:02:03Z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