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sldIdLst>
    <p:sldId id="256" r:id="rId5"/>
    <p:sldId id="258" r:id="rId6"/>
    <p:sldId id="257" r:id="rId7"/>
    <p:sldId id="259" r:id="rId8"/>
    <p:sldId id="260" r:id="rId9"/>
    <p:sldId id="262" r:id="rId10"/>
    <p:sldId id="263" r:id="rId11"/>
    <p:sldId id="264" r:id="rId12"/>
    <p:sldId id="265" r:id="rId13"/>
    <p:sldId id="266" r:id="rId14"/>
    <p:sldId id="273" r:id="rId15"/>
    <p:sldId id="274" r:id="rId16"/>
    <p:sldId id="267" r:id="rId17"/>
    <p:sldId id="268" r:id="rId18"/>
    <p:sldId id="269" r:id="rId19"/>
    <p:sldId id="270" r:id="rId20"/>
    <p:sldId id="271" r:id="rId21"/>
    <p:sldId id="27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A055B3-51BF-4809-9425-14F3F1EEBAC2}" v="8" dt="2021-02-03T18:39:54.1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5" d="100"/>
          <a:sy n="105" d="100"/>
        </p:scale>
        <p:origin x="83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ra Eiland" userId="f67d4fe5-b005-4c41-baca-9439b3434812" providerId="ADAL" clId="{84A055B3-51BF-4809-9425-14F3F1EEBAC2}"/>
    <pc:docChg chg="undo custSel addSld delSld modSld sldOrd">
      <pc:chgData name="Debra Eiland" userId="f67d4fe5-b005-4c41-baca-9439b3434812" providerId="ADAL" clId="{84A055B3-51BF-4809-9425-14F3F1EEBAC2}" dt="2021-02-03T19:46:11.835" v="2745" actId="2696"/>
      <pc:docMkLst>
        <pc:docMk/>
      </pc:docMkLst>
      <pc:sldChg chg="modSp mod">
        <pc:chgData name="Debra Eiland" userId="f67d4fe5-b005-4c41-baca-9439b3434812" providerId="ADAL" clId="{84A055B3-51BF-4809-9425-14F3F1EEBAC2}" dt="2021-02-03T01:01:17.871" v="1" actId="1076"/>
        <pc:sldMkLst>
          <pc:docMk/>
          <pc:sldMk cId="1985853555" sldId="256"/>
        </pc:sldMkLst>
        <pc:spChg chg="mod">
          <ac:chgData name="Debra Eiland" userId="f67d4fe5-b005-4c41-baca-9439b3434812" providerId="ADAL" clId="{84A055B3-51BF-4809-9425-14F3F1EEBAC2}" dt="2021-02-03T01:01:17.871" v="1" actId="1076"/>
          <ac:spMkLst>
            <pc:docMk/>
            <pc:sldMk cId="1985853555" sldId="256"/>
            <ac:spMk id="2" creationId="{8EECA93E-DE0C-465F-B992-7816D400A468}"/>
          </ac:spMkLst>
        </pc:spChg>
      </pc:sldChg>
      <pc:sldChg chg="modSp new mod">
        <pc:chgData name="Debra Eiland" userId="f67d4fe5-b005-4c41-baca-9439b3434812" providerId="ADAL" clId="{84A055B3-51BF-4809-9425-14F3F1EEBAC2}" dt="2021-02-03T19:44:44.900" v="2743" actId="2711"/>
        <pc:sldMkLst>
          <pc:docMk/>
          <pc:sldMk cId="686232500" sldId="257"/>
        </pc:sldMkLst>
        <pc:spChg chg="mod">
          <ac:chgData name="Debra Eiland" userId="f67d4fe5-b005-4c41-baca-9439b3434812" providerId="ADAL" clId="{84A055B3-51BF-4809-9425-14F3F1EEBAC2}" dt="2021-02-03T19:44:44.900" v="2743" actId="2711"/>
          <ac:spMkLst>
            <pc:docMk/>
            <pc:sldMk cId="686232500" sldId="257"/>
            <ac:spMk id="2" creationId="{253F7FB4-E6DD-42B2-9B2B-06ECEBE7E250}"/>
          </ac:spMkLst>
        </pc:spChg>
      </pc:sldChg>
      <pc:sldChg chg="new del">
        <pc:chgData name="Debra Eiland" userId="f67d4fe5-b005-4c41-baca-9439b3434812" providerId="ADAL" clId="{84A055B3-51BF-4809-9425-14F3F1EEBAC2}" dt="2021-02-03T17:01:14.357" v="11" actId="680"/>
        <pc:sldMkLst>
          <pc:docMk/>
          <pc:sldMk cId="694282176" sldId="258"/>
        </pc:sldMkLst>
      </pc:sldChg>
      <pc:sldChg chg="modSp new mod ord">
        <pc:chgData name="Debra Eiland" userId="f67d4fe5-b005-4c41-baca-9439b3434812" providerId="ADAL" clId="{84A055B3-51BF-4809-9425-14F3F1EEBAC2}" dt="2021-02-03T17:38:21.102" v="31" actId="2711"/>
        <pc:sldMkLst>
          <pc:docMk/>
          <pc:sldMk cId="4058605503" sldId="258"/>
        </pc:sldMkLst>
        <pc:spChg chg="mod">
          <ac:chgData name="Debra Eiland" userId="f67d4fe5-b005-4c41-baca-9439b3434812" providerId="ADAL" clId="{84A055B3-51BF-4809-9425-14F3F1EEBAC2}" dt="2021-02-03T17:38:21.102" v="31" actId="2711"/>
          <ac:spMkLst>
            <pc:docMk/>
            <pc:sldMk cId="4058605503" sldId="258"/>
            <ac:spMk id="2" creationId="{2EB66B78-5975-4418-A63C-5F040640B3E1}"/>
          </ac:spMkLst>
        </pc:spChg>
      </pc:sldChg>
      <pc:sldChg chg="modSp new mod">
        <pc:chgData name="Debra Eiland" userId="f67d4fe5-b005-4c41-baca-9439b3434812" providerId="ADAL" clId="{84A055B3-51BF-4809-9425-14F3F1EEBAC2}" dt="2021-02-03T19:45:08.179" v="2744" actId="20577"/>
        <pc:sldMkLst>
          <pc:docMk/>
          <pc:sldMk cId="1007767618" sldId="259"/>
        </pc:sldMkLst>
        <pc:spChg chg="mod">
          <ac:chgData name="Debra Eiland" userId="f67d4fe5-b005-4c41-baca-9439b3434812" providerId="ADAL" clId="{84A055B3-51BF-4809-9425-14F3F1EEBAC2}" dt="2021-02-03T17:56:35.187" v="520" actId="20577"/>
          <ac:spMkLst>
            <pc:docMk/>
            <pc:sldMk cId="1007767618" sldId="259"/>
            <ac:spMk id="2" creationId="{E901271B-3DAD-44E0-AE80-2814AABE87DC}"/>
          </ac:spMkLst>
        </pc:spChg>
        <pc:spChg chg="mod">
          <ac:chgData name="Debra Eiland" userId="f67d4fe5-b005-4c41-baca-9439b3434812" providerId="ADAL" clId="{84A055B3-51BF-4809-9425-14F3F1EEBAC2}" dt="2021-02-03T19:45:08.179" v="2744" actId="20577"/>
          <ac:spMkLst>
            <pc:docMk/>
            <pc:sldMk cId="1007767618" sldId="259"/>
            <ac:spMk id="3" creationId="{D2FCBA12-F74A-4011-A1D3-97DE231CADFE}"/>
          </ac:spMkLst>
        </pc:spChg>
      </pc:sldChg>
      <pc:sldChg chg="addSp modSp new del mod">
        <pc:chgData name="Debra Eiland" userId="f67d4fe5-b005-4c41-baca-9439b3434812" providerId="ADAL" clId="{84A055B3-51BF-4809-9425-14F3F1EEBAC2}" dt="2021-02-03T17:44:52.036" v="155" actId="2696"/>
        <pc:sldMkLst>
          <pc:docMk/>
          <pc:sldMk cId="4189835000" sldId="259"/>
        </pc:sldMkLst>
        <pc:spChg chg="add mod">
          <ac:chgData name="Debra Eiland" userId="f67d4fe5-b005-4c41-baca-9439b3434812" providerId="ADAL" clId="{84A055B3-51BF-4809-9425-14F3F1EEBAC2}" dt="2021-02-03T17:44:36.452" v="154" actId="14100"/>
          <ac:spMkLst>
            <pc:docMk/>
            <pc:sldMk cId="4189835000" sldId="259"/>
            <ac:spMk id="3" creationId="{F22FB9C3-9CAB-4D24-9CD7-6EE5CB0F238E}"/>
          </ac:spMkLst>
        </pc:spChg>
      </pc:sldChg>
      <pc:sldChg chg="modSp new mod">
        <pc:chgData name="Debra Eiland" userId="f67d4fe5-b005-4c41-baca-9439b3434812" providerId="ADAL" clId="{84A055B3-51BF-4809-9425-14F3F1EEBAC2}" dt="2021-02-03T18:06:43.248" v="705" actId="1076"/>
        <pc:sldMkLst>
          <pc:docMk/>
          <pc:sldMk cId="2351636561" sldId="260"/>
        </pc:sldMkLst>
        <pc:spChg chg="mod">
          <ac:chgData name="Debra Eiland" userId="f67d4fe5-b005-4c41-baca-9439b3434812" providerId="ADAL" clId="{84A055B3-51BF-4809-9425-14F3F1EEBAC2}" dt="2021-02-03T18:06:43.248" v="705" actId="1076"/>
          <ac:spMkLst>
            <pc:docMk/>
            <pc:sldMk cId="2351636561" sldId="260"/>
            <ac:spMk id="2" creationId="{AA3E1F9E-C301-42E8-8620-3A007F95265E}"/>
          </ac:spMkLst>
        </pc:spChg>
        <pc:spChg chg="mod">
          <ac:chgData name="Debra Eiland" userId="f67d4fe5-b005-4c41-baca-9439b3434812" providerId="ADAL" clId="{84A055B3-51BF-4809-9425-14F3F1EEBAC2}" dt="2021-02-03T18:06:36.277" v="704" actId="1076"/>
          <ac:spMkLst>
            <pc:docMk/>
            <pc:sldMk cId="2351636561" sldId="260"/>
            <ac:spMk id="3" creationId="{6214085D-CF65-4497-9CA5-2D1EFE92559F}"/>
          </ac:spMkLst>
        </pc:spChg>
      </pc:sldChg>
      <pc:sldChg chg="modSp new del mod">
        <pc:chgData name="Debra Eiland" userId="f67d4fe5-b005-4c41-baca-9439b3434812" providerId="ADAL" clId="{84A055B3-51BF-4809-9425-14F3F1EEBAC2}" dt="2021-02-03T19:46:11.835" v="2745" actId="2696"/>
        <pc:sldMkLst>
          <pc:docMk/>
          <pc:sldMk cId="586030155" sldId="261"/>
        </pc:sldMkLst>
        <pc:spChg chg="mod">
          <ac:chgData name="Debra Eiland" userId="f67d4fe5-b005-4c41-baca-9439b3434812" providerId="ADAL" clId="{84A055B3-51BF-4809-9425-14F3F1EEBAC2}" dt="2021-02-03T18:08:45.145" v="746" actId="20577"/>
          <ac:spMkLst>
            <pc:docMk/>
            <pc:sldMk cId="586030155" sldId="261"/>
            <ac:spMk id="2" creationId="{0DDA2A85-6B90-4FA9-AC10-CC415491AB58}"/>
          </ac:spMkLst>
        </pc:spChg>
        <pc:spChg chg="mod">
          <ac:chgData name="Debra Eiland" userId="f67d4fe5-b005-4c41-baca-9439b3434812" providerId="ADAL" clId="{84A055B3-51BF-4809-9425-14F3F1EEBAC2}" dt="2021-02-03T18:37:32.302" v="1499" actId="1076"/>
          <ac:spMkLst>
            <pc:docMk/>
            <pc:sldMk cId="586030155" sldId="261"/>
            <ac:spMk id="3" creationId="{95DA2C8F-3472-4709-B61D-A13ABF17E075}"/>
          </ac:spMkLst>
        </pc:spChg>
      </pc:sldChg>
      <pc:sldChg chg="addSp delSp modSp new mod setBg">
        <pc:chgData name="Debra Eiland" userId="f67d4fe5-b005-4c41-baca-9439b3434812" providerId="ADAL" clId="{84A055B3-51BF-4809-9425-14F3F1EEBAC2}" dt="2021-02-03T18:26:04.252" v="1035" actId="113"/>
        <pc:sldMkLst>
          <pc:docMk/>
          <pc:sldMk cId="82880316" sldId="262"/>
        </pc:sldMkLst>
        <pc:spChg chg="mod ord">
          <ac:chgData name="Debra Eiland" userId="f67d4fe5-b005-4c41-baca-9439b3434812" providerId="ADAL" clId="{84A055B3-51BF-4809-9425-14F3F1EEBAC2}" dt="2021-02-03T18:20:20.452" v="1008" actId="26606"/>
          <ac:spMkLst>
            <pc:docMk/>
            <pc:sldMk cId="82880316" sldId="262"/>
            <ac:spMk id="2" creationId="{C42ADC1C-C688-4D6C-AE93-60C9533E7D27}"/>
          </ac:spMkLst>
        </pc:spChg>
        <pc:spChg chg="add del mod ord">
          <ac:chgData name="Debra Eiland" userId="f67d4fe5-b005-4c41-baca-9439b3434812" providerId="ADAL" clId="{84A055B3-51BF-4809-9425-14F3F1EEBAC2}" dt="2021-02-03T18:19:04.243" v="992" actId="26606"/>
          <ac:spMkLst>
            <pc:docMk/>
            <pc:sldMk cId="82880316" sldId="262"/>
            <ac:spMk id="3" creationId="{017EBAFF-9F03-4D07-A740-C810D22EC9B8}"/>
          </ac:spMkLst>
        </pc:spChg>
        <pc:spChg chg="del mod">
          <ac:chgData name="Debra Eiland" userId="f67d4fe5-b005-4c41-baca-9439b3434812" providerId="ADAL" clId="{84A055B3-51BF-4809-9425-14F3F1EEBAC2}" dt="2021-02-03T18:17:47.752" v="979"/>
          <ac:spMkLst>
            <pc:docMk/>
            <pc:sldMk cId="82880316" sldId="262"/>
            <ac:spMk id="4" creationId="{636A21E3-CAA6-47C8-939A-6FD6020277D8}"/>
          </ac:spMkLst>
        </pc:spChg>
        <pc:spChg chg="add del mod">
          <ac:chgData name="Debra Eiland" userId="f67d4fe5-b005-4c41-baca-9439b3434812" providerId="ADAL" clId="{84A055B3-51BF-4809-9425-14F3F1EEBAC2}" dt="2021-02-03T18:22:25.846" v="1015" actId="21"/>
          <ac:spMkLst>
            <pc:docMk/>
            <pc:sldMk cId="82880316" sldId="262"/>
            <ac:spMk id="8" creationId="{FE6A9BE6-DB5C-44FC-9D3D-15A4147EF9E4}"/>
          </ac:spMkLst>
        </pc:spChg>
        <pc:spChg chg="add del">
          <ac:chgData name="Debra Eiland" userId="f67d4fe5-b005-4c41-baca-9439b3434812" providerId="ADAL" clId="{84A055B3-51BF-4809-9425-14F3F1EEBAC2}" dt="2021-02-03T18:18:08.546" v="981" actId="26606"/>
          <ac:spMkLst>
            <pc:docMk/>
            <pc:sldMk cId="82880316" sldId="262"/>
            <ac:spMk id="10" creationId="{A6EF5A53-0A64-4CA5-B9C7-1CB97CB5CF1C}"/>
          </ac:spMkLst>
        </pc:spChg>
        <pc:spChg chg="add del">
          <ac:chgData name="Debra Eiland" userId="f67d4fe5-b005-4c41-baca-9439b3434812" providerId="ADAL" clId="{84A055B3-51BF-4809-9425-14F3F1EEBAC2}" dt="2021-02-03T18:18:23.742" v="987" actId="26606"/>
          <ac:spMkLst>
            <pc:docMk/>
            <pc:sldMk cId="82880316" sldId="262"/>
            <ac:spMk id="11" creationId="{A6EF5A53-0A64-4CA5-B9C7-1CB97CB5CF1C}"/>
          </ac:spMkLst>
        </pc:spChg>
        <pc:spChg chg="add del">
          <ac:chgData name="Debra Eiland" userId="f67d4fe5-b005-4c41-baca-9439b3434812" providerId="ADAL" clId="{84A055B3-51BF-4809-9425-14F3F1EEBAC2}" dt="2021-02-03T18:18:08.546" v="981" actId="26606"/>
          <ac:spMkLst>
            <pc:docMk/>
            <pc:sldMk cId="82880316" sldId="262"/>
            <ac:spMk id="12" creationId="{34ABFBEA-4EB0-4D02-A2C0-1733CD3D6F12}"/>
          </ac:spMkLst>
        </pc:spChg>
        <pc:spChg chg="add del">
          <ac:chgData name="Debra Eiland" userId="f67d4fe5-b005-4c41-baca-9439b3434812" providerId="ADAL" clId="{84A055B3-51BF-4809-9425-14F3F1EEBAC2}" dt="2021-02-03T18:18:23.742" v="987" actId="26606"/>
          <ac:spMkLst>
            <pc:docMk/>
            <pc:sldMk cId="82880316" sldId="262"/>
            <ac:spMk id="13" creationId="{34ABFBEA-4EB0-4D02-A2C0-1733CD3D6F12}"/>
          </ac:spMkLst>
        </pc:spChg>
        <pc:spChg chg="add del">
          <ac:chgData name="Debra Eiland" userId="f67d4fe5-b005-4c41-baca-9439b3434812" providerId="ADAL" clId="{84A055B3-51BF-4809-9425-14F3F1EEBAC2}" dt="2021-02-03T18:18:08.546" v="981" actId="26606"/>
          <ac:spMkLst>
            <pc:docMk/>
            <pc:sldMk cId="82880316" sldId="262"/>
            <ac:spMk id="14" creationId="{19E083F6-57F4-487B-A766-EA0462B1EED8}"/>
          </ac:spMkLst>
        </pc:spChg>
        <pc:spChg chg="add del">
          <ac:chgData name="Debra Eiland" userId="f67d4fe5-b005-4c41-baca-9439b3434812" providerId="ADAL" clId="{84A055B3-51BF-4809-9425-14F3F1EEBAC2}" dt="2021-02-03T18:18:23.742" v="987" actId="26606"/>
          <ac:spMkLst>
            <pc:docMk/>
            <pc:sldMk cId="82880316" sldId="262"/>
            <ac:spMk id="15" creationId="{19E083F6-57F4-487B-A766-EA0462B1EED8}"/>
          </ac:spMkLst>
        </pc:spChg>
        <pc:spChg chg="add del">
          <ac:chgData name="Debra Eiland" userId="f67d4fe5-b005-4c41-baca-9439b3434812" providerId="ADAL" clId="{84A055B3-51BF-4809-9425-14F3F1EEBAC2}" dt="2021-02-03T18:18:08.546" v="981" actId="26606"/>
          <ac:spMkLst>
            <pc:docMk/>
            <pc:sldMk cId="82880316" sldId="262"/>
            <ac:spMk id="16" creationId="{987A0FBA-CC04-4256-A8EB-BB3C543E989C}"/>
          </ac:spMkLst>
        </pc:spChg>
        <pc:spChg chg="add del">
          <ac:chgData name="Debra Eiland" userId="f67d4fe5-b005-4c41-baca-9439b3434812" providerId="ADAL" clId="{84A055B3-51BF-4809-9425-14F3F1EEBAC2}" dt="2021-02-03T18:18:23.742" v="987" actId="26606"/>
          <ac:spMkLst>
            <pc:docMk/>
            <pc:sldMk cId="82880316" sldId="262"/>
            <ac:spMk id="17" creationId="{987A0FBA-CC04-4256-A8EB-BB3C543E989C}"/>
          </ac:spMkLst>
        </pc:spChg>
        <pc:spChg chg="add del">
          <ac:chgData name="Debra Eiland" userId="f67d4fe5-b005-4c41-baca-9439b3434812" providerId="ADAL" clId="{84A055B3-51BF-4809-9425-14F3F1EEBAC2}" dt="2021-02-03T18:18:08.546" v="981" actId="26606"/>
          <ac:spMkLst>
            <pc:docMk/>
            <pc:sldMk cId="82880316" sldId="262"/>
            <ac:spMk id="18" creationId="{3362A0EA-3E81-4464-94B8-70BE5870EDC0}"/>
          </ac:spMkLst>
        </pc:spChg>
        <pc:spChg chg="add del">
          <ac:chgData name="Debra Eiland" userId="f67d4fe5-b005-4c41-baca-9439b3434812" providerId="ADAL" clId="{84A055B3-51BF-4809-9425-14F3F1EEBAC2}" dt="2021-02-03T18:18:23.742" v="987" actId="26606"/>
          <ac:spMkLst>
            <pc:docMk/>
            <pc:sldMk cId="82880316" sldId="262"/>
            <ac:spMk id="19" creationId="{3D065C6D-EB42-400B-99C4-D0ACE936F6C3}"/>
          </ac:spMkLst>
        </pc:spChg>
        <pc:spChg chg="add del">
          <ac:chgData name="Debra Eiland" userId="f67d4fe5-b005-4c41-baca-9439b3434812" providerId="ADAL" clId="{84A055B3-51BF-4809-9425-14F3F1EEBAC2}" dt="2021-02-03T18:18:23.742" v="987" actId="26606"/>
          <ac:spMkLst>
            <pc:docMk/>
            <pc:sldMk cId="82880316" sldId="262"/>
            <ac:spMk id="20" creationId="{3362A0EA-3E81-4464-94B8-70BE5870EDC0}"/>
          </ac:spMkLst>
        </pc:spChg>
        <pc:spChg chg="add del">
          <ac:chgData name="Debra Eiland" userId="f67d4fe5-b005-4c41-baca-9439b3434812" providerId="ADAL" clId="{84A055B3-51BF-4809-9425-14F3F1EEBAC2}" dt="2021-02-03T18:18:23.742" v="987" actId="26606"/>
          <ac:spMkLst>
            <pc:docMk/>
            <pc:sldMk cId="82880316" sldId="262"/>
            <ac:spMk id="21" creationId="{017EBAFF-9F03-4D07-A740-C810D22EC9B8}"/>
          </ac:spMkLst>
        </pc:spChg>
        <pc:spChg chg="add del">
          <ac:chgData name="Debra Eiland" userId="f67d4fe5-b005-4c41-baca-9439b3434812" providerId="ADAL" clId="{84A055B3-51BF-4809-9425-14F3F1EEBAC2}" dt="2021-02-03T18:18:50.541" v="989" actId="26606"/>
          <ac:spMkLst>
            <pc:docMk/>
            <pc:sldMk cId="82880316" sldId="262"/>
            <ac:spMk id="23" creationId="{A6EF5A53-0A64-4CA5-B9C7-1CB97CB5CF1C}"/>
          </ac:spMkLst>
        </pc:spChg>
        <pc:spChg chg="add del">
          <ac:chgData name="Debra Eiland" userId="f67d4fe5-b005-4c41-baca-9439b3434812" providerId="ADAL" clId="{84A055B3-51BF-4809-9425-14F3F1EEBAC2}" dt="2021-02-03T18:18:50.541" v="989" actId="26606"/>
          <ac:spMkLst>
            <pc:docMk/>
            <pc:sldMk cId="82880316" sldId="262"/>
            <ac:spMk id="24" creationId="{34ABFBEA-4EB0-4D02-A2C0-1733CD3D6F12}"/>
          </ac:spMkLst>
        </pc:spChg>
        <pc:spChg chg="add del">
          <ac:chgData name="Debra Eiland" userId="f67d4fe5-b005-4c41-baca-9439b3434812" providerId="ADAL" clId="{84A055B3-51BF-4809-9425-14F3F1EEBAC2}" dt="2021-02-03T18:18:50.541" v="989" actId="26606"/>
          <ac:spMkLst>
            <pc:docMk/>
            <pc:sldMk cId="82880316" sldId="262"/>
            <ac:spMk id="25" creationId="{19E083F6-57F4-487B-A766-EA0462B1EED8}"/>
          </ac:spMkLst>
        </pc:spChg>
        <pc:spChg chg="add del">
          <ac:chgData name="Debra Eiland" userId="f67d4fe5-b005-4c41-baca-9439b3434812" providerId="ADAL" clId="{84A055B3-51BF-4809-9425-14F3F1EEBAC2}" dt="2021-02-03T18:18:50.541" v="989" actId="26606"/>
          <ac:spMkLst>
            <pc:docMk/>
            <pc:sldMk cId="82880316" sldId="262"/>
            <ac:spMk id="26" creationId="{987A0FBA-CC04-4256-A8EB-BB3C543E989C}"/>
          </ac:spMkLst>
        </pc:spChg>
        <pc:spChg chg="add del">
          <ac:chgData name="Debra Eiland" userId="f67d4fe5-b005-4c41-baca-9439b3434812" providerId="ADAL" clId="{84A055B3-51BF-4809-9425-14F3F1EEBAC2}" dt="2021-02-03T18:18:50.541" v="989" actId="26606"/>
          <ac:spMkLst>
            <pc:docMk/>
            <pc:sldMk cId="82880316" sldId="262"/>
            <ac:spMk id="27" creationId="{3362A0EA-3E81-4464-94B8-70BE5870EDC0}"/>
          </ac:spMkLst>
        </pc:spChg>
        <pc:spChg chg="add del">
          <ac:chgData name="Debra Eiland" userId="f67d4fe5-b005-4c41-baca-9439b3434812" providerId="ADAL" clId="{84A055B3-51BF-4809-9425-14F3F1EEBAC2}" dt="2021-02-03T18:18:50.541" v="989" actId="26606"/>
          <ac:spMkLst>
            <pc:docMk/>
            <pc:sldMk cId="82880316" sldId="262"/>
            <ac:spMk id="28" creationId="{017EBAFF-9F03-4D07-A740-C810D22EC9B8}"/>
          </ac:spMkLst>
        </pc:spChg>
        <pc:spChg chg="add del">
          <ac:chgData name="Debra Eiland" userId="f67d4fe5-b005-4c41-baca-9439b3434812" providerId="ADAL" clId="{84A055B3-51BF-4809-9425-14F3F1EEBAC2}" dt="2021-02-03T18:19:50.693" v="998" actId="26606"/>
          <ac:spMkLst>
            <pc:docMk/>
            <pc:sldMk cId="82880316" sldId="262"/>
            <ac:spMk id="32" creationId="{A6EF5A53-0A64-4CA5-B9C7-1CB97CB5CF1C}"/>
          </ac:spMkLst>
        </pc:spChg>
        <pc:spChg chg="add del">
          <ac:chgData name="Debra Eiland" userId="f67d4fe5-b005-4c41-baca-9439b3434812" providerId="ADAL" clId="{84A055B3-51BF-4809-9425-14F3F1EEBAC2}" dt="2021-02-03T18:19:50.693" v="998" actId="26606"/>
          <ac:spMkLst>
            <pc:docMk/>
            <pc:sldMk cId="82880316" sldId="262"/>
            <ac:spMk id="33" creationId="{34ABFBEA-4EB0-4D02-A2C0-1733CD3D6F12}"/>
          </ac:spMkLst>
        </pc:spChg>
        <pc:spChg chg="add del">
          <ac:chgData name="Debra Eiland" userId="f67d4fe5-b005-4c41-baca-9439b3434812" providerId="ADAL" clId="{84A055B3-51BF-4809-9425-14F3F1EEBAC2}" dt="2021-02-03T18:19:50.693" v="998" actId="26606"/>
          <ac:spMkLst>
            <pc:docMk/>
            <pc:sldMk cId="82880316" sldId="262"/>
            <ac:spMk id="34" creationId="{19E083F6-57F4-487B-A766-EA0462B1EED8}"/>
          </ac:spMkLst>
        </pc:spChg>
        <pc:spChg chg="add del">
          <ac:chgData name="Debra Eiland" userId="f67d4fe5-b005-4c41-baca-9439b3434812" providerId="ADAL" clId="{84A055B3-51BF-4809-9425-14F3F1EEBAC2}" dt="2021-02-03T18:19:50.693" v="998" actId="26606"/>
          <ac:spMkLst>
            <pc:docMk/>
            <pc:sldMk cId="82880316" sldId="262"/>
            <ac:spMk id="35" creationId="{987A0FBA-CC04-4256-A8EB-BB3C543E989C}"/>
          </ac:spMkLst>
        </pc:spChg>
        <pc:spChg chg="add del">
          <ac:chgData name="Debra Eiland" userId="f67d4fe5-b005-4c41-baca-9439b3434812" providerId="ADAL" clId="{84A055B3-51BF-4809-9425-14F3F1EEBAC2}" dt="2021-02-03T18:19:50.693" v="998" actId="26606"/>
          <ac:spMkLst>
            <pc:docMk/>
            <pc:sldMk cId="82880316" sldId="262"/>
            <ac:spMk id="36" creationId="{66FC6F62-FEC6-45C4-B697-39FDA62A9666}"/>
          </ac:spMkLst>
        </pc:spChg>
        <pc:spChg chg="add mod">
          <ac:chgData name="Debra Eiland" userId="f67d4fe5-b005-4c41-baca-9439b3434812" providerId="ADAL" clId="{84A055B3-51BF-4809-9425-14F3F1EEBAC2}" dt="2021-02-03T18:26:04.252" v="1035" actId="113"/>
          <ac:spMkLst>
            <pc:docMk/>
            <pc:sldMk cId="82880316" sldId="262"/>
            <ac:spMk id="39" creationId="{017EBAFF-9F03-4D07-A740-C810D22EC9B8}"/>
          </ac:spMkLst>
        </pc:spChg>
        <pc:spChg chg="add del">
          <ac:chgData name="Debra Eiland" userId="f67d4fe5-b005-4c41-baca-9439b3434812" providerId="ADAL" clId="{84A055B3-51BF-4809-9425-14F3F1EEBAC2}" dt="2021-02-03T18:20:20.452" v="1008" actId="26606"/>
          <ac:spMkLst>
            <pc:docMk/>
            <pc:sldMk cId="82880316" sldId="262"/>
            <ac:spMk id="44" creationId="{A6EF5A53-0A64-4CA5-B9C7-1CB97CB5CF1C}"/>
          </ac:spMkLst>
        </pc:spChg>
        <pc:spChg chg="add del">
          <ac:chgData name="Debra Eiland" userId="f67d4fe5-b005-4c41-baca-9439b3434812" providerId="ADAL" clId="{84A055B3-51BF-4809-9425-14F3F1EEBAC2}" dt="2021-02-03T18:20:20.452" v="1008" actId="26606"/>
          <ac:spMkLst>
            <pc:docMk/>
            <pc:sldMk cId="82880316" sldId="262"/>
            <ac:spMk id="46" creationId="{34ABFBEA-4EB0-4D02-A2C0-1733CD3D6F12}"/>
          </ac:spMkLst>
        </pc:spChg>
        <pc:spChg chg="add del">
          <ac:chgData name="Debra Eiland" userId="f67d4fe5-b005-4c41-baca-9439b3434812" providerId="ADAL" clId="{84A055B3-51BF-4809-9425-14F3F1EEBAC2}" dt="2021-02-03T18:20:20.452" v="1008" actId="26606"/>
          <ac:spMkLst>
            <pc:docMk/>
            <pc:sldMk cId="82880316" sldId="262"/>
            <ac:spMk id="48" creationId="{19E083F6-57F4-487B-A766-EA0462B1EED8}"/>
          </ac:spMkLst>
        </pc:spChg>
        <pc:spChg chg="add del">
          <ac:chgData name="Debra Eiland" userId="f67d4fe5-b005-4c41-baca-9439b3434812" providerId="ADAL" clId="{84A055B3-51BF-4809-9425-14F3F1EEBAC2}" dt="2021-02-03T18:20:20.452" v="1008" actId="26606"/>
          <ac:spMkLst>
            <pc:docMk/>
            <pc:sldMk cId="82880316" sldId="262"/>
            <ac:spMk id="50" creationId="{987A0FBA-CC04-4256-A8EB-BB3C543E989C}"/>
          </ac:spMkLst>
        </pc:spChg>
        <pc:spChg chg="add del">
          <ac:chgData name="Debra Eiland" userId="f67d4fe5-b005-4c41-baca-9439b3434812" providerId="ADAL" clId="{84A055B3-51BF-4809-9425-14F3F1EEBAC2}" dt="2021-02-03T18:20:20.452" v="1008" actId="26606"/>
          <ac:spMkLst>
            <pc:docMk/>
            <pc:sldMk cId="82880316" sldId="262"/>
            <ac:spMk id="52" creationId="{E633B38B-B87A-4288-A20F-0223A6C27A5A}"/>
          </ac:spMkLst>
        </pc:spChg>
        <pc:spChg chg="add del">
          <ac:chgData name="Debra Eiland" userId="f67d4fe5-b005-4c41-baca-9439b3434812" providerId="ADAL" clId="{84A055B3-51BF-4809-9425-14F3F1EEBAC2}" dt="2021-02-03T18:20:09.069" v="1001" actId="26606"/>
          <ac:spMkLst>
            <pc:docMk/>
            <pc:sldMk cId="82880316" sldId="262"/>
            <ac:spMk id="57" creationId="{A6EF5A53-0A64-4CA5-B9C7-1CB97CB5CF1C}"/>
          </ac:spMkLst>
        </pc:spChg>
        <pc:spChg chg="add del">
          <ac:chgData name="Debra Eiland" userId="f67d4fe5-b005-4c41-baca-9439b3434812" providerId="ADAL" clId="{84A055B3-51BF-4809-9425-14F3F1EEBAC2}" dt="2021-02-03T18:20:09.069" v="1001" actId="26606"/>
          <ac:spMkLst>
            <pc:docMk/>
            <pc:sldMk cId="82880316" sldId="262"/>
            <ac:spMk id="59" creationId="{34ABFBEA-4EB0-4D02-A2C0-1733CD3D6F12}"/>
          </ac:spMkLst>
        </pc:spChg>
        <pc:spChg chg="add del">
          <ac:chgData name="Debra Eiland" userId="f67d4fe5-b005-4c41-baca-9439b3434812" providerId="ADAL" clId="{84A055B3-51BF-4809-9425-14F3F1EEBAC2}" dt="2021-02-03T18:20:09.069" v="1001" actId="26606"/>
          <ac:spMkLst>
            <pc:docMk/>
            <pc:sldMk cId="82880316" sldId="262"/>
            <ac:spMk id="61" creationId="{19E083F6-57F4-487B-A766-EA0462B1EED8}"/>
          </ac:spMkLst>
        </pc:spChg>
        <pc:spChg chg="add del">
          <ac:chgData name="Debra Eiland" userId="f67d4fe5-b005-4c41-baca-9439b3434812" providerId="ADAL" clId="{84A055B3-51BF-4809-9425-14F3F1EEBAC2}" dt="2021-02-03T18:20:09.069" v="1001" actId="26606"/>
          <ac:spMkLst>
            <pc:docMk/>
            <pc:sldMk cId="82880316" sldId="262"/>
            <ac:spMk id="63" creationId="{987A0FBA-CC04-4256-A8EB-BB3C543E989C}"/>
          </ac:spMkLst>
        </pc:spChg>
        <pc:spChg chg="add del">
          <ac:chgData name="Debra Eiland" userId="f67d4fe5-b005-4c41-baca-9439b3434812" providerId="ADAL" clId="{84A055B3-51BF-4809-9425-14F3F1EEBAC2}" dt="2021-02-03T18:20:09.069" v="1001" actId="26606"/>
          <ac:spMkLst>
            <pc:docMk/>
            <pc:sldMk cId="82880316" sldId="262"/>
            <ac:spMk id="65" creationId="{E633B38B-B87A-4288-A20F-0223A6C27A5A}"/>
          </ac:spMkLst>
        </pc:spChg>
        <pc:spChg chg="add del">
          <ac:chgData name="Debra Eiland" userId="f67d4fe5-b005-4c41-baca-9439b3434812" providerId="ADAL" clId="{84A055B3-51BF-4809-9425-14F3F1EEBAC2}" dt="2021-02-03T18:20:10.625" v="1003" actId="26606"/>
          <ac:spMkLst>
            <pc:docMk/>
            <pc:sldMk cId="82880316" sldId="262"/>
            <ac:spMk id="67" creationId="{A6EF5A53-0A64-4CA5-B9C7-1CB97CB5CF1C}"/>
          </ac:spMkLst>
        </pc:spChg>
        <pc:spChg chg="add del">
          <ac:chgData name="Debra Eiland" userId="f67d4fe5-b005-4c41-baca-9439b3434812" providerId="ADAL" clId="{84A055B3-51BF-4809-9425-14F3F1EEBAC2}" dt="2021-02-03T18:20:10.625" v="1003" actId="26606"/>
          <ac:spMkLst>
            <pc:docMk/>
            <pc:sldMk cId="82880316" sldId="262"/>
            <ac:spMk id="68" creationId="{34ABFBEA-4EB0-4D02-A2C0-1733CD3D6F12}"/>
          </ac:spMkLst>
        </pc:spChg>
        <pc:spChg chg="add del">
          <ac:chgData name="Debra Eiland" userId="f67d4fe5-b005-4c41-baca-9439b3434812" providerId="ADAL" clId="{84A055B3-51BF-4809-9425-14F3F1EEBAC2}" dt="2021-02-03T18:20:10.625" v="1003" actId="26606"/>
          <ac:spMkLst>
            <pc:docMk/>
            <pc:sldMk cId="82880316" sldId="262"/>
            <ac:spMk id="69" creationId="{19E083F6-57F4-487B-A766-EA0462B1EED8}"/>
          </ac:spMkLst>
        </pc:spChg>
        <pc:spChg chg="add del">
          <ac:chgData name="Debra Eiland" userId="f67d4fe5-b005-4c41-baca-9439b3434812" providerId="ADAL" clId="{84A055B3-51BF-4809-9425-14F3F1EEBAC2}" dt="2021-02-03T18:20:10.625" v="1003" actId="26606"/>
          <ac:spMkLst>
            <pc:docMk/>
            <pc:sldMk cId="82880316" sldId="262"/>
            <ac:spMk id="70" creationId="{987A0FBA-CC04-4256-A8EB-BB3C543E989C}"/>
          </ac:spMkLst>
        </pc:spChg>
        <pc:spChg chg="add del">
          <ac:chgData name="Debra Eiland" userId="f67d4fe5-b005-4c41-baca-9439b3434812" providerId="ADAL" clId="{84A055B3-51BF-4809-9425-14F3F1EEBAC2}" dt="2021-02-03T18:20:10.625" v="1003" actId="26606"/>
          <ac:spMkLst>
            <pc:docMk/>
            <pc:sldMk cId="82880316" sldId="262"/>
            <ac:spMk id="71" creationId="{3362A0EA-3E81-4464-94B8-70BE5870EDC0}"/>
          </ac:spMkLst>
        </pc:spChg>
        <pc:spChg chg="add del">
          <ac:chgData name="Debra Eiland" userId="f67d4fe5-b005-4c41-baca-9439b3434812" providerId="ADAL" clId="{84A055B3-51BF-4809-9425-14F3F1EEBAC2}" dt="2021-02-03T18:20:15.059" v="1005" actId="26606"/>
          <ac:spMkLst>
            <pc:docMk/>
            <pc:sldMk cId="82880316" sldId="262"/>
            <ac:spMk id="73" creationId="{A6EF5A53-0A64-4CA5-B9C7-1CB97CB5CF1C}"/>
          </ac:spMkLst>
        </pc:spChg>
        <pc:spChg chg="add del">
          <ac:chgData name="Debra Eiland" userId="f67d4fe5-b005-4c41-baca-9439b3434812" providerId="ADAL" clId="{84A055B3-51BF-4809-9425-14F3F1EEBAC2}" dt="2021-02-03T18:20:15.059" v="1005" actId="26606"/>
          <ac:spMkLst>
            <pc:docMk/>
            <pc:sldMk cId="82880316" sldId="262"/>
            <ac:spMk id="74" creationId="{34ABFBEA-4EB0-4D02-A2C0-1733CD3D6F12}"/>
          </ac:spMkLst>
        </pc:spChg>
        <pc:spChg chg="add del">
          <ac:chgData name="Debra Eiland" userId="f67d4fe5-b005-4c41-baca-9439b3434812" providerId="ADAL" clId="{84A055B3-51BF-4809-9425-14F3F1EEBAC2}" dt="2021-02-03T18:20:15.059" v="1005" actId="26606"/>
          <ac:spMkLst>
            <pc:docMk/>
            <pc:sldMk cId="82880316" sldId="262"/>
            <ac:spMk id="75" creationId="{19E083F6-57F4-487B-A766-EA0462B1EED8}"/>
          </ac:spMkLst>
        </pc:spChg>
        <pc:spChg chg="add del">
          <ac:chgData name="Debra Eiland" userId="f67d4fe5-b005-4c41-baca-9439b3434812" providerId="ADAL" clId="{84A055B3-51BF-4809-9425-14F3F1EEBAC2}" dt="2021-02-03T18:20:15.059" v="1005" actId="26606"/>
          <ac:spMkLst>
            <pc:docMk/>
            <pc:sldMk cId="82880316" sldId="262"/>
            <ac:spMk id="76" creationId="{987A0FBA-CC04-4256-A8EB-BB3C543E989C}"/>
          </ac:spMkLst>
        </pc:spChg>
        <pc:spChg chg="add del">
          <ac:chgData name="Debra Eiland" userId="f67d4fe5-b005-4c41-baca-9439b3434812" providerId="ADAL" clId="{84A055B3-51BF-4809-9425-14F3F1EEBAC2}" dt="2021-02-03T18:20:15.059" v="1005" actId="26606"/>
          <ac:spMkLst>
            <pc:docMk/>
            <pc:sldMk cId="82880316" sldId="262"/>
            <ac:spMk id="77" creationId="{E633B38B-B87A-4288-A20F-0223A6C27A5A}"/>
          </ac:spMkLst>
        </pc:spChg>
        <pc:spChg chg="add del">
          <ac:chgData name="Debra Eiland" userId="f67d4fe5-b005-4c41-baca-9439b3434812" providerId="ADAL" clId="{84A055B3-51BF-4809-9425-14F3F1EEBAC2}" dt="2021-02-03T18:20:20.452" v="1007" actId="26606"/>
          <ac:spMkLst>
            <pc:docMk/>
            <pc:sldMk cId="82880316" sldId="262"/>
            <ac:spMk id="79" creationId="{A6EF5A53-0A64-4CA5-B9C7-1CB97CB5CF1C}"/>
          </ac:spMkLst>
        </pc:spChg>
        <pc:spChg chg="add del">
          <ac:chgData name="Debra Eiland" userId="f67d4fe5-b005-4c41-baca-9439b3434812" providerId="ADAL" clId="{84A055B3-51BF-4809-9425-14F3F1EEBAC2}" dt="2021-02-03T18:20:20.452" v="1007" actId="26606"/>
          <ac:spMkLst>
            <pc:docMk/>
            <pc:sldMk cId="82880316" sldId="262"/>
            <ac:spMk id="80" creationId="{34ABFBEA-4EB0-4D02-A2C0-1733CD3D6F12}"/>
          </ac:spMkLst>
        </pc:spChg>
        <pc:spChg chg="add del">
          <ac:chgData name="Debra Eiland" userId="f67d4fe5-b005-4c41-baca-9439b3434812" providerId="ADAL" clId="{84A055B3-51BF-4809-9425-14F3F1EEBAC2}" dt="2021-02-03T18:20:20.452" v="1007" actId="26606"/>
          <ac:spMkLst>
            <pc:docMk/>
            <pc:sldMk cId="82880316" sldId="262"/>
            <ac:spMk id="81" creationId="{19E083F6-57F4-487B-A766-EA0462B1EED8}"/>
          </ac:spMkLst>
        </pc:spChg>
        <pc:spChg chg="add del">
          <ac:chgData name="Debra Eiland" userId="f67d4fe5-b005-4c41-baca-9439b3434812" providerId="ADAL" clId="{84A055B3-51BF-4809-9425-14F3F1EEBAC2}" dt="2021-02-03T18:20:20.452" v="1007" actId="26606"/>
          <ac:spMkLst>
            <pc:docMk/>
            <pc:sldMk cId="82880316" sldId="262"/>
            <ac:spMk id="82" creationId="{987A0FBA-CC04-4256-A8EB-BB3C543E989C}"/>
          </ac:spMkLst>
        </pc:spChg>
        <pc:spChg chg="add del">
          <ac:chgData name="Debra Eiland" userId="f67d4fe5-b005-4c41-baca-9439b3434812" providerId="ADAL" clId="{84A055B3-51BF-4809-9425-14F3F1EEBAC2}" dt="2021-02-03T18:20:20.452" v="1007" actId="26606"/>
          <ac:spMkLst>
            <pc:docMk/>
            <pc:sldMk cId="82880316" sldId="262"/>
            <ac:spMk id="83" creationId="{A3BFB3E6-2D9E-4A5C-826F-44A91F59778D}"/>
          </ac:spMkLst>
        </pc:spChg>
        <pc:spChg chg="add">
          <ac:chgData name="Debra Eiland" userId="f67d4fe5-b005-4c41-baca-9439b3434812" providerId="ADAL" clId="{84A055B3-51BF-4809-9425-14F3F1EEBAC2}" dt="2021-02-03T18:20:20.452" v="1008" actId="26606"/>
          <ac:spMkLst>
            <pc:docMk/>
            <pc:sldMk cId="82880316" sldId="262"/>
            <ac:spMk id="85" creationId="{A6EF5A53-0A64-4CA5-B9C7-1CB97CB5CF1C}"/>
          </ac:spMkLst>
        </pc:spChg>
        <pc:spChg chg="add">
          <ac:chgData name="Debra Eiland" userId="f67d4fe5-b005-4c41-baca-9439b3434812" providerId="ADAL" clId="{84A055B3-51BF-4809-9425-14F3F1EEBAC2}" dt="2021-02-03T18:20:20.452" v="1008" actId="26606"/>
          <ac:spMkLst>
            <pc:docMk/>
            <pc:sldMk cId="82880316" sldId="262"/>
            <ac:spMk id="86" creationId="{34ABFBEA-4EB0-4D02-A2C0-1733CD3D6F12}"/>
          </ac:spMkLst>
        </pc:spChg>
        <pc:spChg chg="add">
          <ac:chgData name="Debra Eiland" userId="f67d4fe5-b005-4c41-baca-9439b3434812" providerId="ADAL" clId="{84A055B3-51BF-4809-9425-14F3F1EEBAC2}" dt="2021-02-03T18:20:20.452" v="1008" actId="26606"/>
          <ac:spMkLst>
            <pc:docMk/>
            <pc:sldMk cId="82880316" sldId="262"/>
            <ac:spMk id="87" creationId="{19E083F6-57F4-487B-A766-EA0462B1EED8}"/>
          </ac:spMkLst>
        </pc:spChg>
        <pc:spChg chg="add">
          <ac:chgData name="Debra Eiland" userId="f67d4fe5-b005-4c41-baca-9439b3434812" providerId="ADAL" clId="{84A055B3-51BF-4809-9425-14F3F1EEBAC2}" dt="2021-02-03T18:20:20.452" v="1008" actId="26606"/>
          <ac:spMkLst>
            <pc:docMk/>
            <pc:sldMk cId="82880316" sldId="262"/>
            <ac:spMk id="88" creationId="{987A0FBA-CC04-4256-A8EB-BB3C543E989C}"/>
          </ac:spMkLst>
        </pc:spChg>
        <pc:spChg chg="add">
          <ac:chgData name="Debra Eiland" userId="f67d4fe5-b005-4c41-baca-9439b3434812" providerId="ADAL" clId="{84A055B3-51BF-4809-9425-14F3F1EEBAC2}" dt="2021-02-03T18:20:20.452" v="1008" actId="26606"/>
          <ac:spMkLst>
            <pc:docMk/>
            <pc:sldMk cId="82880316" sldId="262"/>
            <ac:spMk id="89" creationId="{3362A0EA-3E81-4464-94B8-70BE5870EDC0}"/>
          </ac:spMkLst>
        </pc:spChg>
        <pc:grpChg chg="add del">
          <ac:chgData name="Debra Eiland" userId="f67d4fe5-b005-4c41-baca-9439b3434812" providerId="ADAL" clId="{84A055B3-51BF-4809-9425-14F3F1EEBAC2}" dt="2021-02-03T18:19:50.693" v="998" actId="26606"/>
          <ac:grpSpMkLst>
            <pc:docMk/>
            <pc:sldMk cId="82880316" sldId="262"/>
            <ac:grpSpMk id="37" creationId="{F8D7210F-BCFD-46C1-9A2C-3717368B1A78}"/>
          </ac:grpSpMkLst>
        </pc:grpChg>
        <pc:graphicFrameChg chg="add del">
          <ac:chgData name="Debra Eiland" userId="f67d4fe5-b005-4c41-baca-9439b3434812" providerId="ADAL" clId="{84A055B3-51BF-4809-9425-14F3F1EEBAC2}" dt="2021-02-03T18:18:10.536" v="983" actId="26606"/>
          <ac:graphicFrameMkLst>
            <pc:docMk/>
            <pc:sldMk cId="82880316" sldId="262"/>
            <ac:graphicFrameMk id="7" creationId="{23661390-7BE2-4E23-A0F1-A2E48B31EAC3}"/>
          </ac:graphicFrameMkLst>
        </pc:graphicFrameChg>
        <pc:graphicFrameChg chg="add del">
          <ac:chgData name="Debra Eiland" userId="f67d4fe5-b005-4c41-baca-9439b3434812" providerId="ADAL" clId="{84A055B3-51BF-4809-9425-14F3F1EEBAC2}" dt="2021-02-03T18:18:15.802" v="985" actId="26606"/>
          <ac:graphicFrameMkLst>
            <pc:docMk/>
            <pc:sldMk cId="82880316" sldId="262"/>
            <ac:graphicFrameMk id="9" creationId="{46C45140-C876-47A3-8908-13A191DD91C9}"/>
          </ac:graphicFrameMkLst>
        </pc:graphicFrameChg>
        <pc:graphicFrameChg chg="add del">
          <ac:chgData name="Debra Eiland" userId="f67d4fe5-b005-4c41-baca-9439b3434812" providerId="ADAL" clId="{84A055B3-51BF-4809-9425-14F3F1EEBAC2}" dt="2021-02-03T18:19:04.221" v="991" actId="26606"/>
          <ac:graphicFrameMkLst>
            <pc:docMk/>
            <pc:sldMk cId="82880316" sldId="262"/>
            <ac:graphicFrameMk id="30" creationId="{23661390-7BE2-4E23-A0F1-A2E48B31EAC3}"/>
          </ac:graphicFrameMkLst>
        </pc:graphicFrameChg>
        <pc:picChg chg="add del mod ord">
          <ac:chgData name="Debra Eiland" userId="f67d4fe5-b005-4c41-baca-9439b3434812" providerId="ADAL" clId="{84A055B3-51BF-4809-9425-14F3F1EEBAC2}" dt="2021-02-03T18:22:25.846" v="1015" actId="21"/>
          <ac:picMkLst>
            <pc:docMk/>
            <pc:sldMk cId="82880316" sldId="262"/>
            <ac:picMk id="5" creationId="{EDD43A22-05E9-44A6-95D8-66E31B59A69C}"/>
          </ac:picMkLst>
        </pc:picChg>
        <pc:picChg chg="add mod">
          <ac:chgData name="Debra Eiland" userId="f67d4fe5-b005-4c41-baca-9439b3434812" providerId="ADAL" clId="{84A055B3-51BF-4809-9425-14F3F1EEBAC2}" dt="2021-02-03T18:22:26.929" v="1016"/>
          <ac:picMkLst>
            <pc:docMk/>
            <pc:sldMk cId="82880316" sldId="262"/>
            <ac:picMk id="66" creationId="{DAB74EFB-E424-433A-A7FD-B622D0E5F6E1}"/>
          </ac:picMkLst>
        </pc:picChg>
        <pc:picChg chg="add del mod">
          <ac:chgData name="Debra Eiland" userId="f67d4fe5-b005-4c41-baca-9439b3434812" providerId="ADAL" clId="{84A055B3-51BF-4809-9425-14F3F1EEBAC2}" dt="2021-02-03T18:23:06.935" v="1019" actId="21"/>
          <ac:picMkLst>
            <pc:docMk/>
            <pc:sldMk cId="82880316" sldId="262"/>
            <ac:picMk id="72" creationId="{300EAC8F-C690-42C3-BB9F-35B43A160CA9}"/>
          </ac:picMkLst>
        </pc:picChg>
      </pc:sldChg>
      <pc:sldChg chg="addSp modSp new mod ord">
        <pc:chgData name="Debra Eiland" userId="f67d4fe5-b005-4c41-baca-9439b3434812" providerId="ADAL" clId="{84A055B3-51BF-4809-9425-14F3F1EEBAC2}" dt="2021-02-03T18:50:58.871" v="2086" actId="20577"/>
        <pc:sldMkLst>
          <pc:docMk/>
          <pc:sldMk cId="4204114028" sldId="263"/>
        </pc:sldMkLst>
        <pc:spChg chg="add mod">
          <ac:chgData name="Debra Eiland" userId="f67d4fe5-b005-4c41-baca-9439b3434812" providerId="ADAL" clId="{84A055B3-51BF-4809-9425-14F3F1EEBAC2}" dt="2021-02-03T18:50:58.871" v="2086" actId="20577"/>
          <ac:spMkLst>
            <pc:docMk/>
            <pc:sldMk cId="4204114028" sldId="263"/>
            <ac:spMk id="3" creationId="{57565D57-8F1C-4C4B-8841-13EEDE092803}"/>
          </ac:spMkLst>
        </pc:spChg>
      </pc:sldChg>
      <pc:sldChg chg="new del">
        <pc:chgData name="Debra Eiland" userId="f67d4fe5-b005-4c41-baca-9439b3434812" providerId="ADAL" clId="{84A055B3-51BF-4809-9425-14F3F1EEBAC2}" dt="2021-02-03T18:27:28.315" v="1037" actId="2696"/>
        <pc:sldMkLst>
          <pc:docMk/>
          <pc:sldMk cId="668129344" sldId="264"/>
        </pc:sldMkLst>
      </pc:sldChg>
      <pc:sldChg chg="modSp new mod">
        <pc:chgData name="Debra Eiland" userId="f67d4fe5-b005-4c41-baca-9439b3434812" providerId="ADAL" clId="{84A055B3-51BF-4809-9425-14F3F1EEBAC2}" dt="2021-02-03T18:34:08.272" v="1462" actId="1076"/>
        <pc:sldMkLst>
          <pc:docMk/>
          <pc:sldMk cId="2041649646" sldId="264"/>
        </pc:sldMkLst>
        <pc:spChg chg="mod">
          <ac:chgData name="Debra Eiland" userId="f67d4fe5-b005-4c41-baca-9439b3434812" providerId="ADAL" clId="{84A055B3-51BF-4809-9425-14F3F1EEBAC2}" dt="2021-02-03T18:34:08.272" v="1462" actId="1076"/>
          <ac:spMkLst>
            <pc:docMk/>
            <pc:sldMk cId="2041649646" sldId="264"/>
            <ac:spMk id="2" creationId="{F7D49151-757E-4944-BC45-504EF9743A80}"/>
          </ac:spMkLst>
        </pc:spChg>
      </pc:sldChg>
      <pc:sldChg chg="addSp modSp new mod">
        <pc:chgData name="Debra Eiland" userId="f67d4fe5-b005-4c41-baca-9439b3434812" providerId="ADAL" clId="{84A055B3-51BF-4809-9425-14F3F1EEBAC2}" dt="2021-02-03T18:51:08.229" v="2092" actId="20577"/>
        <pc:sldMkLst>
          <pc:docMk/>
          <pc:sldMk cId="523361370" sldId="265"/>
        </pc:sldMkLst>
        <pc:spChg chg="add mod">
          <ac:chgData name="Debra Eiland" userId="f67d4fe5-b005-4c41-baca-9439b3434812" providerId="ADAL" clId="{84A055B3-51BF-4809-9425-14F3F1EEBAC2}" dt="2021-02-03T18:51:08.229" v="2092" actId="20577"/>
          <ac:spMkLst>
            <pc:docMk/>
            <pc:sldMk cId="523361370" sldId="265"/>
            <ac:spMk id="3" creationId="{B8B1A0C0-0671-4C86-A71C-7DA962EDDFB5}"/>
          </ac:spMkLst>
        </pc:spChg>
      </pc:sldChg>
      <pc:sldChg chg="modSp new del mod">
        <pc:chgData name="Debra Eiland" userId="f67d4fe5-b005-4c41-baca-9439b3434812" providerId="ADAL" clId="{84A055B3-51BF-4809-9425-14F3F1EEBAC2}" dt="2021-02-03T18:39:58.711" v="1519" actId="2696"/>
        <pc:sldMkLst>
          <pc:docMk/>
          <pc:sldMk cId="825072383" sldId="266"/>
        </pc:sldMkLst>
        <pc:spChg chg="mod">
          <ac:chgData name="Debra Eiland" userId="f67d4fe5-b005-4c41-baca-9439b3434812" providerId="ADAL" clId="{84A055B3-51BF-4809-9425-14F3F1EEBAC2}" dt="2021-02-03T18:39:54.115" v="1518" actId="20578"/>
          <ac:spMkLst>
            <pc:docMk/>
            <pc:sldMk cId="825072383" sldId="266"/>
            <ac:spMk id="2" creationId="{D8EF5AAF-7772-4F9E-831E-D301236007C6}"/>
          </ac:spMkLst>
        </pc:spChg>
      </pc:sldChg>
      <pc:sldChg chg="modSp new mod">
        <pc:chgData name="Debra Eiland" userId="f67d4fe5-b005-4c41-baca-9439b3434812" providerId="ADAL" clId="{84A055B3-51BF-4809-9425-14F3F1EEBAC2}" dt="2021-02-03T19:42:59.920" v="2742" actId="1076"/>
        <pc:sldMkLst>
          <pc:docMk/>
          <pc:sldMk cId="2287929024" sldId="266"/>
        </pc:sldMkLst>
        <pc:spChg chg="mod">
          <ac:chgData name="Debra Eiland" userId="f67d4fe5-b005-4c41-baca-9439b3434812" providerId="ADAL" clId="{84A055B3-51BF-4809-9425-14F3F1EEBAC2}" dt="2021-02-03T19:42:44.452" v="2740" actId="1076"/>
          <ac:spMkLst>
            <pc:docMk/>
            <pc:sldMk cId="2287929024" sldId="266"/>
            <ac:spMk id="2" creationId="{82030FC7-7924-4A94-B79C-B2E37F489750}"/>
          </ac:spMkLst>
        </pc:spChg>
        <pc:spChg chg="mod">
          <ac:chgData name="Debra Eiland" userId="f67d4fe5-b005-4c41-baca-9439b3434812" providerId="ADAL" clId="{84A055B3-51BF-4809-9425-14F3F1EEBAC2}" dt="2021-02-03T19:42:59.920" v="2742" actId="1076"/>
          <ac:spMkLst>
            <pc:docMk/>
            <pc:sldMk cId="2287929024" sldId="266"/>
            <ac:spMk id="3" creationId="{FFF7157F-EFD5-4604-9ED5-7C90B2419324}"/>
          </ac:spMkLst>
        </pc:spChg>
      </pc:sldChg>
      <pc:sldChg chg="addSp modSp new mod">
        <pc:chgData name="Debra Eiland" userId="f67d4fe5-b005-4c41-baca-9439b3434812" providerId="ADAL" clId="{84A055B3-51BF-4809-9425-14F3F1EEBAC2}" dt="2021-02-03T18:45:00.652" v="2016" actId="20577"/>
        <pc:sldMkLst>
          <pc:docMk/>
          <pc:sldMk cId="4266177936" sldId="267"/>
        </pc:sldMkLst>
        <pc:spChg chg="add mod">
          <ac:chgData name="Debra Eiland" userId="f67d4fe5-b005-4c41-baca-9439b3434812" providerId="ADAL" clId="{84A055B3-51BF-4809-9425-14F3F1EEBAC2}" dt="2021-02-03T18:45:00.652" v="2016" actId="20577"/>
          <ac:spMkLst>
            <pc:docMk/>
            <pc:sldMk cId="4266177936" sldId="267"/>
            <ac:spMk id="3" creationId="{5D069C11-D8C6-4AB2-98EC-211F27BF4CDC}"/>
          </ac:spMkLst>
        </pc:spChg>
      </pc:sldChg>
      <pc:sldChg chg="addSp modSp new mod">
        <pc:chgData name="Debra Eiland" userId="f67d4fe5-b005-4c41-baca-9439b3434812" providerId="ADAL" clId="{84A055B3-51BF-4809-9425-14F3F1EEBAC2}" dt="2021-02-03T18:51:26.585" v="2101" actId="20577"/>
        <pc:sldMkLst>
          <pc:docMk/>
          <pc:sldMk cId="2781199277" sldId="268"/>
        </pc:sldMkLst>
        <pc:spChg chg="add mod">
          <ac:chgData name="Debra Eiland" userId="f67d4fe5-b005-4c41-baca-9439b3434812" providerId="ADAL" clId="{84A055B3-51BF-4809-9425-14F3F1EEBAC2}" dt="2021-02-03T18:51:26.585" v="2101" actId="20577"/>
          <ac:spMkLst>
            <pc:docMk/>
            <pc:sldMk cId="2781199277" sldId="268"/>
            <ac:spMk id="3" creationId="{973A5C50-B1A0-460E-9F13-A3A22FF3B465}"/>
          </ac:spMkLst>
        </pc:spChg>
      </pc:sldChg>
      <pc:sldChg chg="addSp modSp new mod">
        <pc:chgData name="Debra Eiland" userId="f67d4fe5-b005-4c41-baca-9439b3434812" providerId="ADAL" clId="{84A055B3-51BF-4809-9425-14F3F1EEBAC2}" dt="2021-02-03T18:57:02.542" v="2257" actId="1076"/>
        <pc:sldMkLst>
          <pc:docMk/>
          <pc:sldMk cId="3976000193" sldId="269"/>
        </pc:sldMkLst>
        <pc:spChg chg="add mod">
          <ac:chgData name="Debra Eiland" userId="f67d4fe5-b005-4c41-baca-9439b3434812" providerId="ADAL" clId="{84A055B3-51BF-4809-9425-14F3F1EEBAC2}" dt="2021-02-03T18:57:02.542" v="2257" actId="1076"/>
          <ac:spMkLst>
            <pc:docMk/>
            <pc:sldMk cId="3976000193" sldId="269"/>
            <ac:spMk id="3" creationId="{08DFE850-FD53-40AB-9BC4-60200D84956E}"/>
          </ac:spMkLst>
        </pc:spChg>
      </pc:sldChg>
      <pc:sldChg chg="addSp modSp new mod">
        <pc:chgData name="Debra Eiland" userId="f67d4fe5-b005-4c41-baca-9439b3434812" providerId="ADAL" clId="{84A055B3-51BF-4809-9425-14F3F1EEBAC2}" dt="2021-02-03T19:07:19.902" v="2331" actId="1076"/>
        <pc:sldMkLst>
          <pc:docMk/>
          <pc:sldMk cId="529179271" sldId="270"/>
        </pc:sldMkLst>
        <pc:spChg chg="add mod">
          <ac:chgData name="Debra Eiland" userId="f67d4fe5-b005-4c41-baca-9439b3434812" providerId="ADAL" clId="{84A055B3-51BF-4809-9425-14F3F1EEBAC2}" dt="2021-02-03T19:07:19.902" v="2331" actId="1076"/>
          <ac:spMkLst>
            <pc:docMk/>
            <pc:sldMk cId="529179271" sldId="270"/>
            <ac:spMk id="3" creationId="{03DFDBC7-6A0C-4794-B966-7D2B54D63F60}"/>
          </ac:spMkLst>
        </pc:spChg>
      </pc:sldChg>
      <pc:sldChg chg="addSp modSp new mod">
        <pc:chgData name="Debra Eiland" userId="f67d4fe5-b005-4c41-baca-9439b3434812" providerId="ADAL" clId="{84A055B3-51BF-4809-9425-14F3F1EEBAC2}" dt="2021-02-03T19:04:26.279" v="2293" actId="1440"/>
        <pc:sldMkLst>
          <pc:docMk/>
          <pc:sldMk cId="1481412304" sldId="271"/>
        </pc:sldMkLst>
        <pc:picChg chg="add mod">
          <ac:chgData name="Debra Eiland" userId="f67d4fe5-b005-4c41-baca-9439b3434812" providerId="ADAL" clId="{84A055B3-51BF-4809-9425-14F3F1EEBAC2}" dt="2021-02-03T19:04:26.279" v="2293" actId="1440"/>
          <ac:picMkLst>
            <pc:docMk/>
            <pc:sldMk cId="1481412304" sldId="271"/>
            <ac:picMk id="3" creationId="{4F5486BE-F802-41F7-A7F3-0BEE078CDCC1}"/>
          </ac:picMkLst>
        </pc:picChg>
      </pc:sldChg>
      <pc:sldChg chg="addSp modSp new mod">
        <pc:chgData name="Debra Eiland" userId="f67d4fe5-b005-4c41-baca-9439b3434812" providerId="ADAL" clId="{84A055B3-51BF-4809-9425-14F3F1EEBAC2}" dt="2021-02-03T19:09:18.443" v="2391" actId="20577"/>
        <pc:sldMkLst>
          <pc:docMk/>
          <pc:sldMk cId="401731296" sldId="272"/>
        </pc:sldMkLst>
        <pc:spChg chg="add mod">
          <ac:chgData name="Debra Eiland" userId="f67d4fe5-b005-4c41-baca-9439b3434812" providerId="ADAL" clId="{84A055B3-51BF-4809-9425-14F3F1EEBAC2}" dt="2021-02-03T19:09:18.443" v="2391" actId="20577"/>
          <ac:spMkLst>
            <pc:docMk/>
            <pc:sldMk cId="401731296" sldId="272"/>
            <ac:spMk id="3" creationId="{114921E9-43A7-4B47-B1EE-A1F2C3C513A9}"/>
          </ac:spMkLst>
        </pc:spChg>
      </pc:sldChg>
      <pc:sldChg chg="modSp new del mod">
        <pc:chgData name="Debra Eiland" userId="f67d4fe5-b005-4c41-baca-9439b3434812" providerId="ADAL" clId="{84A055B3-51BF-4809-9425-14F3F1EEBAC2}" dt="2021-02-03T19:20:38.919" v="2542" actId="2696"/>
        <pc:sldMkLst>
          <pc:docMk/>
          <pc:sldMk cId="2347480429" sldId="273"/>
        </pc:sldMkLst>
        <pc:spChg chg="mod">
          <ac:chgData name="Debra Eiland" userId="f67d4fe5-b005-4c41-baca-9439b3434812" providerId="ADAL" clId="{84A055B3-51BF-4809-9425-14F3F1EEBAC2}" dt="2021-02-03T19:11:14.765" v="2541" actId="20577"/>
          <ac:spMkLst>
            <pc:docMk/>
            <pc:sldMk cId="2347480429" sldId="273"/>
            <ac:spMk id="2" creationId="{3E01D98C-4DF3-47E3-A7F1-9A9B4ED664E9}"/>
          </ac:spMkLst>
        </pc:spChg>
      </pc:sldChg>
      <pc:sldChg chg="addSp delSp modSp new mod">
        <pc:chgData name="Debra Eiland" userId="f67d4fe5-b005-4c41-baca-9439b3434812" providerId="ADAL" clId="{84A055B3-51BF-4809-9425-14F3F1EEBAC2}" dt="2021-02-03T19:29:35.702" v="2556" actId="1076"/>
        <pc:sldMkLst>
          <pc:docMk/>
          <pc:sldMk cId="2531910066" sldId="273"/>
        </pc:sldMkLst>
        <pc:spChg chg="add del mod">
          <ac:chgData name="Debra Eiland" userId="f67d4fe5-b005-4c41-baca-9439b3434812" providerId="ADAL" clId="{84A055B3-51BF-4809-9425-14F3F1EEBAC2}" dt="2021-02-03T19:26:41.981" v="2549" actId="22"/>
          <ac:spMkLst>
            <pc:docMk/>
            <pc:sldMk cId="2531910066" sldId="273"/>
            <ac:spMk id="3" creationId="{D65E2CDB-A6A3-4126-A530-E36A2695D4AF}"/>
          </ac:spMkLst>
        </pc:spChg>
        <pc:picChg chg="add mod">
          <ac:chgData name="Debra Eiland" userId="f67d4fe5-b005-4c41-baca-9439b3434812" providerId="ADAL" clId="{84A055B3-51BF-4809-9425-14F3F1EEBAC2}" dt="2021-02-03T19:29:35.702" v="2556" actId="1076"/>
          <ac:picMkLst>
            <pc:docMk/>
            <pc:sldMk cId="2531910066" sldId="273"/>
            <ac:picMk id="5" creationId="{3B3618EA-2839-4BEC-B170-D1BE11E2ADD8}"/>
          </ac:picMkLst>
        </pc:picChg>
      </pc:sldChg>
      <pc:sldChg chg="addSp modSp new mod">
        <pc:chgData name="Debra Eiland" userId="f67d4fe5-b005-4c41-baca-9439b3434812" providerId="ADAL" clId="{84A055B3-51BF-4809-9425-14F3F1EEBAC2}" dt="2021-02-03T19:31:59.924" v="2562" actId="14100"/>
        <pc:sldMkLst>
          <pc:docMk/>
          <pc:sldMk cId="1556203701" sldId="274"/>
        </pc:sldMkLst>
        <pc:picChg chg="add mod">
          <ac:chgData name="Debra Eiland" userId="f67d4fe5-b005-4c41-baca-9439b3434812" providerId="ADAL" clId="{84A055B3-51BF-4809-9425-14F3F1EEBAC2}" dt="2021-02-03T19:31:59.924" v="2562" actId="14100"/>
          <ac:picMkLst>
            <pc:docMk/>
            <pc:sldMk cId="1556203701" sldId="274"/>
            <ac:picMk id="3" creationId="{BBDCAD4D-D282-463A-9FCD-9795E67B1D3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2/3/2021</a:t>
            </a:fld>
            <a:endParaRPr lang="en-US" dirty="0"/>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1647530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76969C88-B244-455D-A017-012B25B1ACDD}" type="datetimeFigureOut">
              <a:rPr lang="en-US" smtClean="0"/>
              <a:t>2/3/2021</a:t>
            </a:fld>
            <a:endParaRPr lang="en-US" dirty="0"/>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2710301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76969C88-B244-455D-A017-012B25B1ACDD}" type="datetimeFigureOut">
              <a:rPr lang="en-US" smtClean="0"/>
              <a:t>2/3/2021</a:t>
            </a:fld>
            <a:endParaRPr lang="en-US" dirty="0"/>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2454971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76969C88-B244-455D-A017-012B25B1ACDD}" type="datetimeFigureOut">
              <a:rPr lang="en-US" smtClean="0"/>
              <a:t>2/3/2021</a:t>
            </a:fld>
            <a:endParaRPr lang="en-US" dirty="0"/>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192351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76969C88-B244-455D-A017-012B25B1ACDD}" type="datetimeFigureOut">
              <a:rPr lang="en-US" smtClean="0"/>
              <a:t>2/3/2021</a:t>
            </a:fld>
            <a:endParaRPr lang="en-US" dirty="0"/>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190314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76969C88-B244-455D-A017-012B25B1ACDD}" type="datetimeFigureOut">
              <a:rPr lang="en-US" smtClean="0"/>
              <a:t>2/3/2021</a:t>
            </a:fld>
            <a:endParaRPr lang="en-US" dirty="0"/>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1160239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76969C88-B244-455D-A017-012B25B1ACDD}" type="datetimeFigureOut">
              <a:rPr lang="en-US" smtClean="0"/>
              <a:t>2/3/2021</a:t>
            </a:fld>
            <a:endParaRPr lang="en-US" dirty="0"/>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3146220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76969C88-B244-455D-A017-012B25B1ACDD}" type="datetimeFigureOut">
              <a:rPr lang="en-US" smtClean="0"/>
              <a:t>2/3/2021</a:t>
            </a:fld>
            <a:endParaRPr lang="en-US" dirty="0"/>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2791355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76969C88-B244-455D-A017-012B25B1ACDD}" type="datetimeFigureOut">
              <a:rPr lang="en-US" smtClean="0"/>
              <a:t>2/3/2021</a:t>
            </a:fld>
            <a:endParaRPr lang="en-US" dirty="0"/>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111362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76969C88-B244-455D-A017-012B25B1ACDD}" type="datetimeFigureOut">
              <a:rPr lang="en-US" smtClean="0"/>
              <a:t>2/3/2021</a:t>
            </a:fld>
            <a:endParaRPr lang="en-US" dirty="0"/>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3766669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76969C88-B244-455D-A017-012B25B1ACDD}" type="datetimeFigureOut">
              <a:rPr lang="en-US" smtClean="0"/>
              <a:t>2/3/2021</a:t>
            </a:fld>
            <a:endParaRPr lang="en-US" dirty="0"/>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1612749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2/3/2021</a:t>
            </a:fld>
            <a:endParaRPr lang="en-US" dirty="0"/>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dirty="0"/>
          </a:p>
        </p:txBody>
      </p:sp>
    </p:spTree>
    <p:extLst>
      <p:ext uri="{BB962C8B-B14F-4D97-AF65-F5344CB8AC3E}">
        <p14:creationId xmlns:p14="http://schemas.microsoft.com/office/powerpoint/2010/main" val="1738326001"/>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cid:56332a4b-67eb-43b2-86dd-54f25e4e6174@namprd12.prod.outlook.com" TargetMode="External"/><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18" name="Picture 3">
            <a:extLst>
              <a:ext uri="{FF2B5EF4-FFF2-40B4-BE49-F238E27FC236}">
                <a16:creationId xmlns:a16="http://schemas.microsoft.com/office/drawing/2014/main" id="{21296CD0-478A-46E5-A54D-9C200BA690A2}"/>
              </a:ext>
            </a:extLst>
          </p:cNvPr>
          <p:cNvPicPr>
            <a:picLocks noChangeAspect="1"/>
          </p:cNvPicPr>
          <p:nvPr/>
        </p:nvPicPr>
        <p:blipFill rotWithShape="1">
          <a:blip r:embed="rId2"/>
          <a:srcRect t="14448"/>
          <a:stretch/>
        </p:blipFill>
        <p:spPr>
          <a:xfrm>
            <a:off x="20" y="-1"/>
            <a:ext cx="12191980" cy="6858001"/>
          </a:xfrm>
          <a:custGeom>
            <a:avLst/>
            <a:gdLst/>
            <a:ahLst/>
            <a:cxnLst/>
            <a:rect l="l" t="t" r="r" b="b"/>
            <a:pathLst>
              <a:path w="12191999" h="6857999">
                <a:moveTo>
                  <a:pt x="0" y="0"/>
                </a:moveTo>
                <a:lnTo>
                  <a:pt x="12191999" y="0"/>
                </a:lnTo>
                <a:lnTo>
                  <a:pt x="12191999" y="6857999"/>
                </a:lnTo>
                <a:lnTo>
                  <a:pt x="4628129" y="6857999"/>
                </a:lnTo>
                <a:lnTo>
                  <a:pt x="4734519" y="6819371"/>
                </a:lnTo>
                <a:cubicBezTo>
                  <a:pt x="4938119" y="6741181"/>
                  <a:pt x="5132935" y="6652933"/>
                  <a:pt x="5315781" y="6551721"/>
                </a:cubicBezTo>
                <a:cubicBezTo>
                  <a:pt x="6619811" y="5830059"/>
                  <a:pt x="6364610" y="4934281"/>
                  <a:pt x="6058656" y="3948664"/>
                </a:cubicBezTo>
                <a:cubicBezTo>
                  <a:pt x="5601502" y="2476708"/>
                  <a:pt x="4958009" y="1222984"/>
                  <a:pt x="2540911" y="827627"/>
                </a:cubicBezTo>
                <a:cubicBezTo>
                  <a:pt x="1760946" y="699982"/>
                  <a:pt x="986522" y="591203"/>
                  <a:pt x="238021" y="541759"/>
                </a:cubicBezTo>
                <a:lnTo>
                  <a:pt x="0" y="529223"/>
                </a:lnTo>
                <a:close/>
              </a:path>
            </a:pathLst>
          </a:custGeom>
        </p:spPr>
      </p:pic>
      <p:sp>
        <p:nvSpPr>
          <p:cNvPr id="19" name="Freeform: Shape 10">
            <a:extLst>
              <a:ext uri="{FF2B5EF4-FFF2-40B4-BE49-F238E27FC236}">
                <a16:creationId xmlns:a16="http://schemas.microsoft.com/office/drawing/2014/main" id="{3B2B1500-BB55-471C-8A9E-67288297EC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9224"/>
            <a:ext cx="6305549" cy="6328777"/>
          </a:xfrm>
          <a:custGeom>
            <a:avLst/>
            <a:gdLst>
              <a:gd name="connsiteX0" fmla="*/ 0 w 4212773"/>
              <a:gd name="connsiteY0" fmla="*/ 0 h 6498740"/>
              <a:gd name="connsiteX1" fmla="*/ 159023 w 4212773"/>
              <a:gd name="connsiteY1" fmla="*/ 12872 h 6498740"/>
              <a:gd name="connsiteX2" fmla="*/ 1697597 w 4212773"/>
              <a:gd name="connsiteY2" fmla="*/ 306418 h 6498740"/>
              <a:gd name="connsiteX3" fmla="*/ 4047822 w 4212773"/>
              <a:gd name="connsiteY3" fmla="*/ 3511272 h 6498740"/>
              <a:gd name="connsiteX4" fmla="*/ 3551503 w 4212773"/>
              <a:gd name="connsiteY4" fmla="*/ 6184235 h 6498740"/>
              <a:gd name="connsiteX5" fmla="*/ 3163159 w 4212773"/>
              <a:gd name="connsiteY5" fmla="*/ 6459073 h 6498740"/>
              <a:gd name="connsiteX6" fmla="*/ 3092077 w 4212773"/>
              <a:gd name="connsiteY6" fmla="*/ 6498740 h 6498740"/>
              <a:gd name="connsiteX7" fmla="*/ 0 w 4212773"/>
              <a:gd name="connsiteY7" fmla="*/ 6498740 h 6498740"/>
              <a:gd name="connsiteX8" fmla="*/ 0 w 4212773"/>
              <a:gd name="connsiteY8" fmla="*/ 0 h 6498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12773" h="6498740">
                <a:moveTo>
                  <a:pt x="0" y="0"/>
                </a:moveTo>
                <a:lnTo>
                  <a:pt x="159023" y="12872"/>
                </a:lnTo>
                <a:cubicBezTo>
                  <a:pt x="659101" y="63644"/>
                  <a:pt x="1176498" y="175345"/>
                  <a:pt x="1697597" y="306418"/>
                </a:cubicBezTo>
                <a:cubicBezTo>
                  <a:pt x="3312474" y="712392"/>
                  <a:pt x="3742395" y="1999786"/>
                  <a:pt x="4047822" y="3511272"/>
                </a:cubicBezTo>
                <a:cubicBezTo>
                  <a:pt x="4252232" y="4523358"/>
                  <a:pt x="4422733" y="5443193"/>
                  <a:pt x="3551503" y="6184235"/>
                </a:cubicBezTo>
                <a:cubicBezTo>
                  <a:pt x="3429343" y="6288166"/>
                  <a:pt x="3299185" y="6378784"/>
                  <a:pt x="3163159" y="6459073"/>
                </a:cubicBezTo>
                <a:lnTo>
                  <a:pt x="3092077" y="6498740"/>
                </a:lnTo>
                <a:lnTo>
                  <a:pt x="0" y="649874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2">
            <a:extLst>
              <a:ext uri="{FF2B5EF4-FFF2-40B4-BE49-F238E27FC236}">
                <a16:creationId xmlns:a16="http://schemas.microsoft.com/office/drawing/2014/main" id="{3045E22C-A99D-41BB-AF14-EF1B1E745A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6525"/>
            <a:ext cx="6130391" cy="6721476"/>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venir Next LT Pro Light"/>
            </a:endParaRPr>
          </a:p>
        </p:txBody>
      </p:sp>
      <p:sp>
        <p:nvSpPr>
          <p:cNvPr id="2" name="Title 1">
            <a:extLst>
              <a:ext uri="{FF2B5EF4-FFF2-40B4-BE49-F238E27FC236}">
                <a16:creationId xmlns:a16="http://schemas.microsoft.com/office/drawing/2014/main" id="{8EECA93E-DE0C-465F-B992-7816D400A468}"/>
              </a:ext>
            </a:extLst>
          </p:cNvPr>
          <p:cNvSpPr>
            <a:spLocks noGrp="1"/>
          </p:cNvSpPr>
          <p:nvPr>
            <p:ph type="ctrTitle"/>
          </p:nvPr>
        </p:nvSpPr>
        <p:spPr>
          <a:xfrm>
            <a:off x="287213" y="2031021"/>
            <a:ext cx="4899891" cy="2286000"/>
          </a:xfrm>
        </p:spPr>
        <p:txBody>
          <a:bodyPr>
            <a:normAutofit/>
          </a:bodyPr>
          <a:lstStyle/>
          <a:p>
            <a:pPr algn="l"/>
            <a:r>
              <a:rPr lang="en-US" sz="4400" dirty="0"/>
              <a:t>Rocky Top RV Park &amp; Campground</a:t>
            </a:r>
          </a:p>
        </p:txBody>
      </p:sp>
    </p:spTree>
    <p:extLst>
      <p:ext uri="{BB962C8B-B14F-4D97-AF65-F5344CB8AC3E}">
        <p14:creationId xmlns:p14="http://schemas.microsoft.com/office/powerpoint/2010/main" val="1985853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30FC7-7924-4A94-B79C-B2E37F489750}"/>
              </a:ext>
            </a:extLst>
          </p:cNvPr>
          <p:cNvSpPr>
            <a:spLocks noGrp="1"/>
          </p:cNvSpPr>
          <p:nvPr>
            <p:ph type="title"/>
          </p:nvPr>
        </p:nvSpPr>
        <p:spPr>
          <a:xfrm>
            <a:off x="559776" y="392724"/>
            <a:ext cx="10668000" cy="1524000"/>
          </a:xfrm>
        </p:spPr>
        <p:txBody>
          <a:bodyPr/>
          <a:lstStyle/>
          <a:p>
            <a:pPr algn="ctr"/>
            <a:r>
              <a:rPr lang="en-US" dirty="0"/>
              <a:t>History</a:t>
            </a:r>
          </a:p>
        </p:txBody>
      </p:sp>
      <p:sp>
        <p:nvSpPr>
          <p:cNvPr id="3" name="Content Placeholder 2">
            <a:extLst>
              <a:ext uri="{FF2B5EF4-FFF2-40B4-BE49-F238E27FC236}">
                <a16:creationId xmlns:a16="http://schemas.microsoft.com/office/drawing/2014/main" id="{FFF7157F-EFD5-4604-9ED5-7C90B2419324}"/>
              </a:ext>
            </a:extLst>
          </p:cNvPr>
          <p:cNvSpPr>
            <a:spLocks noGrp="1"/>
          </p:cNvSpPr>
          <p:nvPr>
            <p:ph idx="1"/>
          </p:nvPr>
        </p:nvSpPr>
        <p:spPr>
          <a:xfrm>
            <a:off x="1787769" y="1916724"/>
            <a:ext cx="10668000" cy="3818083"/>
          </a:xfrm>
        </p:spPr>
        <p:txBody>
          <a:bodyPr>
            <a:normAutofit/>
          </a:bodyPr>
          <a:lstStyle/>
          <a:p>
            <a:r>
              <a:rPr lang="en-US" dirty="0">
                <a:latin typeface="+mj-lt"/>
              </a:rPr>
              <a:t>M</a:t>
            </a:r>
            <a:r>
              <a:rPr lang="en-US" b="0" i="0" u="none" strike="noStrike" baseline="0" dirty="0">
                <a:latin typeface="+mj-lt"/>
              </a:rPr>
              <a:t>otel and a storage warehouse built in 1947</a:t>
            </a:r>
          </a:p>
          <a:p>
            <a:r>
              <a:rPr lang="en-US" b="0" i="0" u="none" strike="noStrike" baseline="0" dirty="0">
                <a:latin typeface="+mj-lt"/>
              </a:rPr>
              <a:t>RV park/campground built in 1950</a:t>
            </a:r>
          </a:p>
          <a:p>
            <a:r>
              <a:rPr lang="en-US" b="0" i="0" u="none" strike="noStrike" baseline="0" dirty="0">
                <a:latin typeface="+mj-lt"/>
              </a:rPr>
              <a:t>Had as many as 72 campsites for trailers and RVs</a:t>
            </a:r>
          </a:p>
          <a:p>
            <a:r>
              <a:rPr lang="en-US" b="0" i="0" u="none" strike="noStrike" baseline="0" dirty="0">
                <a:latin typeface="+mj-lt"/>
              </a:rPr>
              <a:t>Property Zoned C-2 in 1972</a:t>
            </a:r>
          </a:p>
          <a:p>
            <a:r>
              <a:rPr lang="en-US" dirty="0">
                <a:latin typeface="+mj-lt"/>
              </a:rPr>
              <a:t>Mr. Nieman purchased in 2017</a:t>
            </a:r>
          </a:p>
          <a:p>
            <a:endParaRPr lang="en-US" b="0" i="0" u="none" strike="noStrike" baseline="0" dirty="0">
              <a:latin typeface="+mj-lt"/>
            </a:endParaRPr>
          </a:p>
          <a:p>
            <a:endParaRPr lang="en-US" dirty="0"/>
          </a:p>
        </p:txBody>
      </p:sp>
    </p:spTree>
    <p:extLst>
      <p:ext uri="{BB962C8B-B14F-4D97-AF65-F5344CB8AC3E}">
        <p14:creationId xmlns:p14="http://schemas.microsoft.com/office/powerpoint/2010/main" val="2287929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B3618EA-2839-4BEC-B170-D1BE11E2ADD8}"/>
              </a:ext>
            </a:extLst>
          </p:cNvPr>
          <p:cNvPicPr>
            <a:picLocks noChangeAspect="1"/>
          </p:cNvPicPr>
          <p:nvPr/>
        </p:nvPicPr>
        <p:blipFill>
          <a:blip r:embed="rId2"/>
          <a:stretch>
            <a:fillRect/>
          </a:stretch>
        </p:blipFill>
        <p:spPr>
          <a:xfrm>
            <a:off x="1065479" y="0"/>
            <a:ext cx="7926121" cy="6858000"/>
          </a:xfrm>
          <a:prstGeom prst="rect">
            <a:avLst/>
          </a:prstGeom>
        </p:spPr>
      </p:pic>
    </p:spTree>
    <p:extLst>
      <p:ext uri="{BB962C8B-B14F-4D97-AF65-F5344CB8AC3E}">
        <p14:creationId xmlns:p14="http://schemas.microsoft.com/office/powerpoint/2010/main" val="2531910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BDCAD4D-D282-463A-9FCD-9795E67B1D37}"/>
              </a:ext>
            </a:extLst>
          </p:cNvPr>
          <p:cNvPicPr>
            <a:picLocks noChangeAspect="1"/>
          </p:cNvPicPr>
          <p:nvPr/>
        </p:nvPicPr>
        <p:blipFill>
          <a:blip r:embed="rId2"/>
          <a:stretch>
            <a:fillRect/>
          </a:stretch>
        </p:blipFill>
        <p:spPr>
          <a:xfrm>
            <a:off x="1195753" y="0"/>
            <a:ext cx="7858599" cy="6858000"/>
          </a:xfrm>
          <a:prstGeom prst="rect">
            <a:avLst/>
          </a:prstGeom>
        </p:spPr>
      </p:pic>
    </p:spTree>
    <p:extLst>
      <p:ext uri="{BB962C8B-B14F-4D97-AF65-F5344CB8AC3E}">
        <p14:creationId xmlns:p14="http://schemas.microsoft.com/office/powerpoint/2010/main" val="1556203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069C11-D8C6-4AB2-98EC-211F27BF4CDC}"/>
              </a:ext>
            </a:extLst>
          </p:cNvPr>
          <p:cNvSpPr txBox="1"/>
          <p:nvPr/>
        </p:nvSpPr>
        <p:spPr>
          <a:xfrm>
            <a:off x="1406768" y="1863736"/>
            <a:ext cx="9170377" cy="3693319"/>
          </a:xfrm>
          <a:prstGeom prst="rect">
            <a:avLst/>
          </a:prstGeom>
          <a:noFill/>
        </p:spPr>
        <p:txBody>
          <a:bodyPr wrap="square">
            <a:spAutoFit/>
          </a:bodyPr>
          <a:lstStyle/>
          <a:p>
            <a:pPr marL="342900" marR="0" indent="-342900">
              <a:spcBef>
                <a:spcPts val="0"/>
              </a:spcBef>
              <a:spcAft>
                <a:spcPts val="0"/>
              </a:spcAft>
              <a:buFont typeface="Arial" panose="020B0604020202020204" pitchFamily="34" charset="0"/>
              <a:buChar char="•"/>
            </a:pPr>
            <a:r>
              <a:rPr lang="en-US" sz="2400" dirty="0">
                <a:latin typeface="+mj-lt"/>
                <a:ea typeface="Times New Roman" panose="02020603050405020304" pitchFamily="18" charset="0"/>
                <a:cs typeface="Times New Roman" panose="02020603050405020304" pitchFamily="18" charset="0"/>
              </a:rPr>
              <a:t>Fewer total campsites	60 RV/trailer sites and 8 tent sites</a:t>
            </a:r>
          </a:p>
          <a:p>
            <a:pPr marL="0" marR="0">
              <a:spcBef>
                <a:spcPts val="0"/>
              </a:spcBef>
              <a:spcAft>
                <a:spcPts val="0"/>
              </a:spcAft>
            </a:pPr>
            <a:endParaRPr lang="en-US" sz="2400" dirty="0">
              <a:effectLst/>
              <a:latin typeface="+mj-lt"/>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mj-lt"/>
                <a:ea typeface="Times New Roman" panose="02020603050405020304" pitchFamily="18" charset="0"/>
                <a:cs typeface="Times New Roman" panose="02020603050405020304" pitchFamily="18" charset="0"/>
              </a:rPr>
              <a:t>RV park and campground operated in much the same way</a:t>
            </a:r>
          </a:p>
          <a:p>
            <a:pPr marL="0" marR="0">
              <a:spcBef>
                <a:spcPts val="0"/>
              </a:spcBef>
              <a:spcAft>
                <a:spcPts val="0"/>
              </a:spcAft>
            </a:pPr>
            <a:endParaRPr lang="en-US" sz="2400" dirty="0">
              <a:latin typeface="+mj-lt"/>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mj-lt"/>
                <a:ea typeface="Times New Roman" panose="02020603050405020304" pitchFamily="18" charset="0"/>
                <a:cs typeface="Times New Roman" panose="02020603050405020304" pitchFamily="18" charset="0"/>
              </a:rPr>
              <a:t>Tent sites </a:t>
            </a:r>
            <a:r>
              <a:rPr lang="en-US" sz="2400" dirty="0">
                <a:latin typeface="+mj-lt"/>
                <a:ea typeface="Times New Roman" panose="02020603050405020304" pitchFamily="18" charset="0"/>
                <a:cs typeface="Times New Roman" panose="02020603050405020304" pitchFamily="18" charset="0"/>
              </a:rPr>
              <a:t>defined </a:t>
            </a:r>
            <a:r>
              <a:rPr lang="en-US" sz="2400" dirty="0">
                <a:effectLst/>
                <a:latin typeface="+mj-lt"/>
                <a:ea typeface="Times New Roman" panose="02020603050405020304" pitchFamily="18" charset="0"/>
                <a:cs typeface="Times New Roman" panose="02020603050405020304" pitchFamily="18" charset="0"/>
              </a:rPr>
              <a:t>and screened from adjoining properties by 6’ opaque privacy fence.  </a:t>
            </a:r>
          </a:p>
          <a:p>
            <a:pPr marL="0" marR="0">
              <a:spcBef>
                <a:spcPts val="0"/>
              </a:spcBef>
              <a:spcAft>
                <a:spcPts val="0"/>
              </a:spcAft>
            </a:pPr>
            <a:endParaRPr lang="en-US" sz="2400" dirty="0">
              <a:latin typeface="+mj-lt"/>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mj-lt"/>
                <a:ea typeface="Times New Roman" panose="02020603050405020304" pitchFamily="18" charset="0"/>
                <a:cs typeface="Times New Roman" panose="02020603050405020304" pitchFamily="18" charset="0"/>
              </a:rPr>
              <a:t>Signage posted on the fence facing each tent site prohibiting guests from hanging anything on or over the fence.</a:t>
            </a:r>
            <a:endParaRPr lang="en-US" sz="2400" dirty="0">
              <a:effectLst/>
              <a:latin typeface="+mj-lt"/>
              <a:ea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66177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3A5C50-B1A0-460E-9F13-A3A22FF3B465}"/>
              </a:ext>
            </a:extLst>
          </p:cNvPr>
          <p:cNvSpPr txBox="1"/>
          <p:nvPr/>
        </p:nvSpPr>
        <p:spPr>
          <a:xfrm>
            <a:off x="923192" y="1874728"/>
            <a:ext cx="10180027" cy="3108543"/>
          </a:xfrm>
          <a:prstGeom prst="rect">
            <a:avLst/>
          </a:prstGeom>
          <a:noFill/>
        </p:spPr>
        <p:txBody>
          <a:bodyPr wrap="square">
            <a:spAutoFit/>
          </a:bodyPr>
          <a:lstStyle/>
          <a:p>
            <a:pPr marL="400050" lvl="1">
              <a:tabLst>
                <a:tab pos="-685800" algn="l"/>
                <a:tab pos="-457200" algn="l"/>
                <a:tab pos="0" algn="l"/>
                <a:tab pos="457200" algn="l"/>
                <a:tab pos="914400" algn="l"/>
                <a:tab pos="1828800" algn="l"/>
                <a:tab pos="2286000" algn="l"/>
                <a:tab pos="2743200" algn="l"/>
                <a:tab pos="3200400" algn="l"/>
                <a:tab pos="3657600" algn="l"/>
                <a:tab pos="4114800" algn="l"/>
                <a:tab pos="4572000" algn="l"/>
                <a:tab pos="5029200" algn="l"/>
                <a:tab pos="5486400" algn="l"/>
                <a:tab pos="5942965" algn="l"/>
              </a:tabLst>
            </a:pPr>
            <a:r>
              <a:rPr lang="en-US" sz="2800" b="1" dirty="0">
                <a:effectLst/>
                <a:latin typeface="+mj-lt"/>
                <a:ea typeface="Times New Roman" panose="02020603050405020304" pitchFamily="18" charset="0"/>
                <a:cs typeface="Times New Roman" panose="02020603050405020304" pitchFamily="18" charset="0"/>
              </a:rPr>
              <a:t>IV.  The proposed use will comply with all regulations of the El Paso County Land Development Code and all County, State and Federal regulations except those portions varied by this action.</a:t>
            </a:r>
          </a:p>
          <a:p>
            <a:pPr marL="857250" lvl="2">
              <a:tabLst>
                <a:tab pos="-685800" algn="l"/>
                <a:tab pos="-457200" algn="l"/>
                <a:tab pos="0" algn="l"/>
                <a:tab pos="457200" algn="l"/>
                <a:tab pos="914400" algn="l"/>
                <a:tab pos="1828800" algn="l"/>
                <a:tab pos="2286000" algn="l"/>
                <a:tab pos="2743200" algn="l"/>
                <a:tab pos="3200400" algn="l"/>
                <a:tab pos="3657600" algn="l"/>
                <a:tab pos="4114800" algn="l"/>
                <a:tab pos="4572000" algn="l"/>
                <a:tab pos="5029200" algn="l"/>
                <a:tab pos="5486400" algn="l"/>
                <a:tab pos="5942965" algn="l"/>
              </a:tabLst>
            </a:pPr>
            <a:endParaRPr lang="en-US" sz="2800" b="1" dirty="0">
              <a:latin typeface="+mj-lt"/>
              <a:ea typeface="Times New Roman" panose="02020603050405020304" pitchFamily="18" charset="0"/>
              <a:cs typeface="Times New Roman" panose="02020603050405020304" pitchFamily="18" charset="0"/>
            </a:endParaRPr>
          </a:p>
          <a:p>
            <a:pPr marL="400050" lvl="1">
              <a:tabLst>
                <a:tab pos="-685800" algn="l"/>
                <a:tab pos="-457200" algn="l"/>
                <a:tab pos="0" algn="l"/>
                <a:tab pos="457200" algn="l"/>
                <a:tab pos="914400" algn="l"/>
                <a:tab pos="1828800" algn="l"/>
                <a:tab pos="2286000" algn="l"/>
                <a:tab pos="2743200" algn="l"/>
                <a:tab pos="3200400" algn="l"/>
                <a:tab pos="3657600" algn="l"/>
                <a:tab pos="4114800" algn="l"/>
                <a:tab pos="4572000" algn="l"/>
                <a:tab pos="5029200" algn="l"/>
                <a:tab pos="5486400" algn="l"/>
                <a:tab pos="5942965" algn="l"/>
              </a:tabLst>
            </a:pPr>
            <a:r>
              <a:rPr lang="en-US" sz="2800" b="1" dirty="0">
                <a:effectLst/>
                <a:latin typeface="+mj-lt"/>
                <a:ea typeface="Times New Roman" panose="02020603050405020304" pitchFamily="18" charset="0"/>
                <a:cs typeface="Times New Roman" panose="02020603050405020304" pitchFamily="18" charset="0"/>
              </a:rPr>
              <a:t>V.  The proposed use will not adversely affect wildlife or wetlands.</a:t>
            </a:r>
            <a:endParaRPr lang="en-US" sz="2800" dirty="0">
              <a:effectLst/>
              <a:latin typeface="+mj-lt"/>
              <a:ea typeface="Times New Roman" panose="02020603050405020304" pitchFamily="18" charset="0"/>
            </a:endParaRPr>
          </a:p>
        </p:txBody>
      </p:sp>
    </p:spTree>
    <p:extLst>
      <p:ext uri="{BB962C8B-B14F-4D97-AF65-F5344CB8AC3E}">
        <p14:creationId xmlns:p14="http://schemas.microsoft.com/office/powerpoint/2010/main" val="2781199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DFE850-FD53-40AB-9BC4-60200D84956E}"/>
              </a:ext>
            </a:extLst>
          </p:cNvPr>
          <p:cNvSpPr txBox="1"/>
          <p:nvPr/>
        </p:nvSpPr>
        <p:spPr>
          <a:xfrm>
            <a:off x="895350" y="1050374"/>
            <a:ext cx="10401300" cy="5570756"/>
          </a:xfrm>
          <a:prstGeom prst="rect">
            <a:avLst/>
          </a:prstGeom>
          <a:noFill/>
        </p:spPr>
        <p:txBody>
          <a:bodyPr wrap="square">
            <a:spAutoFit/>
          </a:bodyPr>
          <a:lstStyle/>
          <a:p>
            <a:pPr marL="800100" marR="0" indent="-800100">
              <a:spcBef>
                <a:spcPts val="0"/>
              </a:spcBef>
              <a:spcAft>
                <a:spcPts val="0"/>
              </a:spcAft>
              <a:tabLst>
                <a:tab pos="-685800" algn="l"/>
                <a:tab pos="-457200" algn="l"/>
                <a:tab pos="0" algn="l"/>
                <a:tab pos="457200" algn="l"/>
                <a:tab pos="800100" algn="l"/>
                <a:tab pos="914400" algn="l"/>
                <a:tab pos="1828800" algn="l"/>
                <a:tab pos="2286000" algn="l"/>
                <a:tab pos="2743200" algn="l"/>
                <a:tab pos="3200400" algn="l"/>
                <a:tab pos="3657600" algn="l"/>
                <a:tab pos="4114800" algn="l"/>
                <a:tab pos="4572000" algn="l"/>
                <a:tab pos="5029200" algn="l"/>
                <a:tab pos="5486400" algn="l"/>
                <a:tab pos="5942965" algn="l"/>
              </a:tabLst>
            </a:pPr>
            <a:r>
              <a:rPr lang="en-US" sz="2800" b="1" dirty="0">
                <a:effectLst/>
                <a:latin typeface="+mj-lt"/>
                <a:ea typeface="Times New Roman" panose="02020603050405020304" pitchFamily="18" charset="0"/>
                <a:cs typeface="Times New Roman" panose="02020603050405020304" pitchFamily="18" charset="0"/>
              </a:rPr>
              <a:t>VI.  The applicant has addressed all off-site impacts.</a:t>
            </a:r>
          </a:p>
          <a:p>
            <a:pPr marL="800100" marR="0" indent="-800100">
              <a:spcBef>
                <a:spcPts val="0"/>
              </a:spcBef>
              <a:spcAft>
                <a:spcPts val="0"/>
              </a:spcAft>
              <a:tabLst>
                <a:tab pos="-685800" algn="l"/>
                <a:tab pos="-457200" algn="l"/>
                <a:tab pos="0" algn="l"/>
                <a:tab pos="457200" algn="l"/>
                <a:tab pos="800100" algn="l"/>
                <a:tab pos="914400" algn="l"/>
                <a:tab pos="1828800" algn="l"/>
                <a:tab pos="2286000" algn="l"/>
                <a:tab pos="2743200" algn="l"/>
                <a:tab pos="3200400" algn="l"/>
                <a:tab pos="3657600" algn="l"/>
                <a:tab pos="4114800" algn="l"/>
                <a:tab pos="4572000" algn="l"/>
                <a:tab pos="5029200" algn="l"/>
                <a:tab pos="5486400" algn="l"/>
                <a:tab pos="5942965" algn="l"/>
              </a:tabLst>
            </a:pPr>
            <a:endParaRPr lang="en-US" b="1" dirty="0">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tabLst>
                <a:tab pos="-685800" algn="l"/>
                <a:tab pos="-457200" algn="l"/>
                <a:tab pos="0" algn="l"/>
                <a:tab pos="457200" algn="l"/>
                <a:tab pos="800100" algn="l"/>
                <a:tab pos="914400" algn="l"/>
                <a:tab pos="1828800" algn="l"/>
                <a:tab pos="2286000" algn="l"/>
                <a:tab pos="2743200" algn="l"/>
                <a:tab pos="3200400" algn="l"/>
                <a:tab pos="3657600" algn="l"/>
                <a:tab pos="4114800" algn="l"/>
                <a:tab pos="4572000" algn="l"/>
                <a:tab pos="5029200" algn="l"/>
                <a:tab pos="5486400" algn="l"/>
                <a:tab pos="5942965" algn="l"/>
              </a:tabLst>
            </a:pPr>
            <a:r>
              <a:rPr lang="en-US" sz="2400" dirty="0">
                <a:effectLst/>
                <a:latin typeface="+mj-lt"/>
                <a:ea typeface="Times New Roman" panose="02020603050405020304" pitchFamily="18" charset="0"/>
                <a:cs typeface="Times New Roman" panose="02020603050405020304" pitchFamily="18" charset="0"/>
              </a:rPr>
              <a:t>RV Storage closed and all RVs removed.</a:t>
            </a:r>
          </a:p>
          <a:p>
            <a:pPr marR="0">
              <a:spcBef>
                <a:spcPts val="0"/>
              </a:spcBef>
              <a:spcAft>
                <a:spcPts val="0"/>
              </a:spcAft>
              <a:tabLst>
                <a:tab pos="-685800" algn="l"/>
                <a:tab pos="-457200" algn="l"/>
                <a:tab pos="0" algn="l"/>
                <a:tab pos="457200" algn="l"/>
                <a:tab pos="800100" algn="l"/>
                <a:tab pos="914400" algn="l"/>
                <a:tab pos="1828800" algn="l"/>
                <a:tab pos="2286000" algn="l"/>
                <a:tab pos="2743200" algn="l"/>
                <a:tab pos="3200400" algn="l"/>
                <a:tab pos="3657600" algn="l"/>
                <a:tab pos="4114800" algn="l"/>
                <a:tab pos="4572000" algn="l"/>
                <a:tab pos="5029200" algn="l"/>
                <a:tab pos="5486400" algn="l"/>
                <a:tab pos="5942965" algn="l"/>
              </a:tabLst>
            </a:pPr>
            <a:endParaRPr lang="en-US" sz="2400" dirty="0">
              <a:effectLst/>
              <a:latin typeface="+mj-lt"/>
              <a:ea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tabLst>
                <a:tab pos="-685800" algn="l"/>
                <a:tab pos="-457200" algn="l"/>
                <a:tab pos="0" algn="l"/>
                <a:tab pos="457200" algn="l"/>
                <a:tab pos="800100" algn="l"/>
                <a:tab pos="914400" algn="l"/>
                <a:tab pos="1828800" algn="l"/>
                <a:tab pos="2286000" algn="l"/>
                <a:tab pos="2743200" algn="l"/>
                <a:tab pos="3200400" algn="l"/>
                <a:tab pos="3657600" algn="l"/>
                <a:tab pos="4114800" algn="l"/>
                <a:tab pos="4572000" algn="l"/>
                <a:tab pos="5029200" algn="l"/>
                <a:tab pos="5486400" algn="l"/>
                <a:tab pos="5942965" algn="l"/>
              </a:tabLst>
            </a:pPr>
            <a:r>
              <a:rPr lang="en-US" sz="2400" dirty="0">
                <a:effectLst/>
                <a:latin typeface="+mj-lt"/>
                <a:ea typeface="Times New Roman" panose="02020603050405020304" pitchFamily="18" charset="0"/>
                <a:cs typeface="Times New Roman" panose="02020603050405020304" pitchFamily="18" charset="0"/>
              </a:rPr>
              <a:t>All campground activities will be conducted on-site.</a:t>
            </a:r>
          </a:p>
          <a:p>
            <a:pPr marL="0" marR="0">
              <a:spcBef>
                <a:spcPts val="0"/>
              </a:spcBef>
              <a:spcAft>
                <a:spcPts val="0"/>
              </a:spcAft>
              <a:tabLst>
                <a:tab pos="-685800" algn="l"/>
                <a:tab pos="-457200" algn="l"/>
                <a:tab pos="0" algn="l"/>
                <a:tab pos="457200" algn="l"/>
                <a:tab pos="800100" algn="l"/>
                <a:tab pos="914400" algn="l"/>
                <a:tab pos="1828800" algn="l"/>
                <a:tab pos="2286000" algn="l"/>
                <a:tab pos="2743200" algn="l"/>
                <a:tab pos="3200400" algn="l"/>
                <a:tab pos="3657600" algn="l"/>
                <a:tab pos="4114800" algn="l"/>
                <a:tab pos="4572000" algn="l"/>
                <a:tab pos="5029200" algn="l"/>
                <a:tab pos="5486400" algn="l"/>
                <a:tab pos="5942965" algn="l"/>
              </a:tabLst>
            </a:pPr>
            <a:endParaRPr lang="en-US" sz="2400" dirty="0">
              <a:latin typeface="+mj-lt"/>
              <a:ea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tabLst>
                <a:tab pos="-685800" algn="l"/>
                <a:tab pos="-457200" algn="l"/>
                <a:tab pos="0" algn="l"/>
                <a:tab pos="457200" algn="l"/>
                <a:tab pos="800100" algn="l"/>
                <a:tab pos="914400" algn="l"/>
                <a:tab pos="1828800" algn="l"/>
                <a:tab pos="2286000" algn="l"/>
                <a:tab pos="2743200" algn="l"/>
                <a:tab pos="3200400" algn="l"/>
                <a:tab pos="3657600" algn="l"/>
                <a:tab pos="4114800" algn="l"/>
                <a:tab pos="4572000" algn="l"/>
                <a:tab pos="5029200" algn="l"/>
                <a:tab pos="5486400" algn="l"/>
                <a:tab pos="5942965" algn="l"/>
              </a:tabLst>
            </a:pPr>
            <a:r>
              <a:rPr lang="en-US" sz="2400" dirty="0">
                <a:effectLst/>
                <a:latin typeface="+mj-lt"/>
                <a:ea typeface="Times New Roman" panose="02020603050405020304" pitchFamily="18" charset="0"/>
                <a:cs typeface="Times New Roman" panose="02020603050405020304" pitchFamily="18" charset="0"/>
              </a:rPr>
              <a:t>Entry to and exit from Highway 24 and separated a reasonable and safe distance from the Highway by a gravel road.</a:t>
            </a:r>
          </a:p>
          <a:p>
            <a:pPr marL="0" marR="0">
              <a:spcBef>
                <a:spcPts val="0"/>
              </a:spcBef>
              <a:spcAft>
                <a:spcPts val="0"/>
              </a:spcAft>
              <a:tabLst>
                <a:tab pos="-685800" algn="l"/>
                <a:tab pos="-457200" algn="l"/>
                <a:tab pos="0" algn="l"/>
                <a:tab pos="457200" algn="l"/>
                <a:tab pos="800100" algn="l"/>
                <a:tab pos="914400" algn="l"/>
                <a:tab pos="1828800" algn="l"/>
                <a:tab pos="2286000" algn="l"/>
                <a:tab pos="2743200" algn="l"/>
                <a:tab pos="3200400" algn="l"/>
                <a:tab pos="3657600" algn="l"/>
                <a:tab pos="4114800" algn="l"/>
                <a:tab pos="4572000" algn="l"/>
                <a:tab pos="5029200" algn="l"/>
                <a:tab pos="5486400" algn="l"/>
                <a:tab pos="5942965" algn="l"/>
              </a:tabLst>
            </a:pPr>
            <a:endParaRPr lang="en-US" sz="2400" dirty="0">
              <a:latin typeface="+mj-lt"/>
              <a:ea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tabLst>
                <a:tab pos="-685800" algn="l"/>
                <a:tab pos="-457200" algn="l"/>
                <a:tab pos="0" algn="l"/>
                <a:tab pos="457200" algn="l"/>
                <a:tab pos="800100" algn="l"/>
                <a:tab pos="914400" algn="l"/>
                <a:tab pos="1828800" algn="l"/>
                <a:tab pos="2286000" algn="l"/>
                <a:tab pos="2743200" algn="l"/>
                <a:tab pos="3200400" algn="l"/>
                <a:tab pos="3657600" algn="l"/>
                <a:tab pos="4114800" algn="l"/>
                <a:tab pos="4572000" algn="l"/>
                <a:tab pos="5029200" algn="l"/>
                <a:tab pos="5486400" algn="l"/>
                <a:tab pos="5942965" algn="l"/>
              </a:tabLst>
            </a:pPr>
            <a:r>
              <a:rPr lang="en-US" sz="2400" dirty="0">
                <a:effectLst/>
                <a:latin typeface="+mj-lt"/>
                <a:ea typeface="Times New Roman" panose="02020603050405020304" pitchFamily="18" charset="0"/>
                <a:cs typeface="Times New Roman" panose="02020603050405020304" pitchFamily="18" charset="0"/>
              </a:rPr>
              <a:t>West property boundary screened by opaque privacy fence.</a:t>
            </a:r>
          </a:p>
          <a:p>
            <a:pPr marL="0" marR="0">
              <a:spcBef>
                <a:spcPts val="0"/>
              </a:spcBef>
              <a:spcAft>
                <a:spcPts val="0"/>
              </a:spcAft>
              <a:tabLst>
                <a:tab pos="-685800" algn="l"/>
                <a:tab pos="-457200" algn="l"/>
                <a:tab pos="0" algn="l"/>
                <a:tab pos="457200" algn="l"/>
                <a:tab pos="800100" algn="l"/>
                <a:tab pos="914400" algn="l"/>
                <a:tab pos="1828800" algn="l"/>
                <a:tab pos="2286000" algn="l"/>
                <a:tab pos="2743200" algn="l"/>
                <a:tab pos="3200400" algn="l"/>
                <a:tab pos="3657600" algn="l"/>
                <a:tab pos="4114800" algn="l"/>
                <a:tab pos="4572000" algn="l"/>
                <a:tab pos="5029200" algn="l"/>
                <a:tab pos="5486400" algn="l"/>
                <a:tab pos="5942965" algn="l"/>
              </a:tabLst>
            </a:pPr>
            <a:endParaRPr lang="en-US" sz="2400" dirty="0">
              <a:latin typeface="+mj-lt"/>
              <a:ea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tabLst>
                <a:tab pos="-685800" algn="l"/>
                <a:tab pos="-457200" algn="l"/>
                <a:tab pos="0" algn="l"/>
                <a:tab pos="457200" algn="l"/>
                <a:tab pos="800100" algn="l"/>
                <a:tab pos="914400" algn="l"/>
                <a:tab pos="1828800" algn="l"/>
                <a:tab pos="2286000" algn="l"/>
                <a:tab pos="2743200" algn="l"/>
                <a:tab pos="3200400" algn="l"/>
                <a:tab pos="3657600" algn="l"/>
                <a:tab pos="4114800" algn="l"/>
                <a:tab pos="4572000" algn="l"/>
                <a:tab pos="5029200" algn="l"/>
                <a:tab pos="5486400" algn="l"/>
                <a:tab pos="5942965" algn="l"/>
              </a:tabLst>
            </a:pPr>
            <a:r>
              <a:rPr lang="en-US" sz="2400" dirty="0">
                <a:effectLst/>
                <a:latin typeface="+mj-lt"/>
                <a:ea typeface="Times New Roman" panose="02020603050405020304" pitchFamily="18" charset="0"/>
                <a:cs typeface="Times New Roman" panose="02020603050405020304" pitchFamily="18" charset="0"/>
              </a:rPr>
              <a:t>All lighting will be shielded from neighboring properties and equipped with dusk-to-dawn sensors.</a:t>
            </a:r>
            <a:endParaRPr lang="en-US" sz="2400" dirty="0">
              <a:effectLst/>
              <a:latin typeface="+mj-lt"/>
              <a:ea typeface="Times New Roman" panose="02020603050405020304" pitchFamily="18" charset="0"/>
            </a:endParaRPr>
          </a:p>
          <a:p>
            <a:pPr marL="0" marR="0">
              <a:spcBef>
                <a:spcPts val="0"/>
              </a:spcBef>
              <a:spcAft>
                <a:spcPts val="0"/>
              </a:spcAft>
              <a:tabLst>
                <a:tab pos="-685800" algn="l"/>
                <a:tab pos="-457200" algn="l"/>
                <a:tab pos="0" algn="l"/>
                <a:tab pos="457200" algn="l"/>
                <a:tab pos="800100" algn="l"/>
                <a:tab pos="914400" algn="l"/>
                <a:tab pos="1828800" algn="l"/>
                <a:tab pos="2286000" algn="l"/>
                <a:tab pos="2743200" algn="l"/>
                <a:tab pos="3200400" algn="l"/>
                <a:tab pos="3657600" algn="l"/>
                <a:tab pos="4114800" algn="l"/>
                <a:tab pos="4572000" algn="l"/>
                <a:tab pos="5029200" algn="l"/>
                <a:tab pos="5486400" algn="l"/>
                <a:tab pos="5942965" algn="l"/>
              </a:tabLst>
            </a:pPr>
            <a:r>
              <a:rPr lang="en-US" sz="2800" dirty="0">
                <a:effectLst/>
                <a:latin typeface="+mj-lt"/>
                <a:ea typeface="Times New Roman" panose="02020603050405020304" pitchFamily="18" charset="0"/>
                <a:cs typeface="Times New Roman" panose="02020603050405020304" pitchFamily="18" charset="0"/>
              </a:rPr>
              <a:t> </a:t>
            </a:r>
            <a:endParaRPr lang="en-US" sz="2800" dirty="0">
              <a:effectLst/>
              <a:latin typeface="+mj-lt"/>
              <a:ea typeface="Times New Roman" panose="02020603050405020304" pitchFamily="18" charset="0"/>
            </a:endParaRPr>
          </a:p>
          <a:p>
            <a:pPr marL="800100" marR="0" indent="-800100">
              <a:spcBef>
                <a:spcPts val="0"/>
              </a:spcBef>
              <a:spcAft>
                <a:spcPts val="0"/>
              </a:spcAft>
              <a:tabLst>
                <a:tab pos="-685800" algn="l"/>
                <a:tab pos="-457200" algn="l"/>
                <a:tab pos="0" algn="l"/>
                <a:tab pos="457200" algn="l"/>
                <a:tab pos="800100" algn="l"/>
                <a:tab pos="914400" algn="l"/>
                <a:tab pos="1828800" algn="l"/>
                <a:tab pos="2286000" algn="l"/>
                <a:tab pos="2743200" algn="l"/>
                <a:tab pos="3200400" algn="l"/>
                <a:tab pos="3657600" algn="l"/>
                <a:tab pos="4114800" algn="l"/>
                <a:tab pos="4572000" algn="l"/>
                <a:tab pos="5029200" algn="l"/>
                <a:tab pos="5486400" algn="l"/>
                <a:tab pos="5942965" algn="l"/>
              </a:tabLs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76000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DFDBC7-6A0C-4794-B966-7D2B54D63F60}"/>
              </a:ext>
            </a:extLst>
          </p:cNvPr>
          <p:cNvSpPr txBox="1"/>
          <p:nvPr/>
        </p:nvSpPr>
        <p:spPr>
          <a:xfrm>
            <a:off x="1299797" y="1443841"/>
            <a:ext cx="9398976" cy="3970318"/>
          </a:xfrm>
          <a:prstGeom prst="rect">
            <a:avLst/>
          </a:prstGeom>
          <a:noFill/>
        </p:spPr>
        <p:txBody>
          <a:bodyPr wrap="square">
            <a:spAutoFit/>
          </a:bodyPr>
          <a:lstStyle/>
          <a:p>
            <a:pPr marL="457200" marR="0" indent="-457200">
              <a:spcBef>
                <a:spcPts val="0"/>
              </a:spcBef>
              <a:spcAft>
                <a:spcPts val="0"/>
              </a:spcAft>
              <a:tabLst>
                <a:tab pos="-685800" algn="l"/>
                <a:tab pos="-457200" algn="l"/>
                <a:tab pos="0" algn="l"/>
                <a:tab pos="457200" algn="l"/>
                <a:tab pos="914400" algn="l"/>
                <a:tab pos="1828800" algn="l"/>
                <a:tab pos="2286000" algn="l"/>
                <a:tab pos="2743200" algn="l"/>
                <a:tab pos="3200400" algn="l"/>
                <a:tab pos="3657600" algn="l"/>
                <a:tab pos="4114800" algn="l"/>
                <a:tab pos="4572000" algn="l"/>
                <a:tab pos="5029200" algn="l"/>
                <a:tab pos="5486400" algn="l"/>
                <a:tab pos="5942965" algn="l"/>
              </a:tabLst>
            </a:pPr>
            <a:r>
              <a:rPr lang="en-US" sz="2800" b="1" dirty="0">
                <a:latin typeface="Arial" panose="020B0604020202020204" pitchFamily="34" charset="0"/>
                <a:ea typeface="Times New Roman" panose="02020603050405020304" pitchFamily="18" charset="0"/>
                <a:cs typeface="Times New Roman" panose="02020603050405020304" pitchFamily="18" charset="0"/>
              </a:rPr>
              <a:t>				</a:t>
            </a:r>
            <a:r>
              <a:rPr lang="en-US" sz="2800" b="1" dirty="0">
                <a:latin typeface="+mj-lt"/>
                <a:ea typeface="Times New Roman" panose="02020603050405020304" pitchFamily="18" charset="0"/>
                <a:cs typeface="Times New Roman" panose="02020603050405020304" pitchFamily="18" charset="0"/>
              </a:rPr>
              <a:t>VII.  </a:t>
            </a:r>
            <a:r>
              <a:rPr lang="en-US" sz="2800" b="1" dirty="0">
                <a:effectLst/>
                <a:latin typeface="+mj-lt"/>
                <a:ea typeface="Times New Roman" panose="02020603050405020304" pitchFamily="18" charset="0"/>
                <a:cs typeface="Times New Roman" panose="02020603050405020304" pitchFamily="18" charset="0"/>
              </a:rPr>
              <a:t>The site plan for the proposed variance of use will provide for adequate parking, traffic circulation, open space, fencing, screening, and landscaping.</a:t>
            </a:r>
          </a:p>
          <a:p>
            <a:pPr marL="1371600" lvl="2" indent="-457200">
              <a:tabLst>
                <a:tab pos="-685800" algn="l"/>
                <a:tab pos="-457200" algn="l"/>
                <a:tab pos="0" algn="l"/>
                <a:tab pos="457200" algn="l"/>
                <a:tab pos="914400" algn="l"/>
                <a:tab pos="1828800" algn="l"/>
                <a:tab pos="2286000" algn="l"/>
                <a:tab pos="2743200" algn="l"/>
                <a:tab pos="3200400" algn="l"/>
                <a:tab pos="3657600" algn="l"/>
                <a:tab pos="4114800" algn="l"/>
                <a:tab pos="4572000" algn="l"/>
                <a:tab pos="5029200" algn="l"/>
                <a:tab pos="5486400" algn="l"/>
                <a:tab pos="5942965" algn="l"/>
              </a:tabLst>
            </a:pPr>
            <a:endParaRPr lang="en-US" sz="2800" b="1" dirty="0">
              <a:latin typeface="+mj-lt"/>
              <a:ea typeface="Times New Roman" panose="02020603050405020304" pitchFamily="18" charset="0"/>
              <a:cs typeface="Times New Roman" panose="02020603050405020304" pitchFamily="18" charset="0"/>
            </a:endParaRPr>
          </a:p>
          <a:p>
            <a:pPr marL="457200" indent="-457200">
              <a:tabLst>
                <a:tab pos="-685800" algn="l"/>
                <a:tab pos="-457200" algn="l"/>
                <a:tab pos="0" algn="l"/>
                <a:tab pos="457200" algn="l"/>
                <a:tab pos="914400" algn="l"/>
                <a:tab pos="1828800" algn="l"/>
                <a:tab pos="2286000" algn="l"/>
                <a:tab pos="2743200" algn="l"/>
                <a:tab pos="3200400" algn="l"/>
                <a:tab pos="3657600" algn="l"/>
                <a:tab pos="4114800" algn="l"/>
                <a:tab pos="4572000" algn="l"/>
                <a:tab pos="5029200" algn="l"/>
                <a:tab pos="5486400" algn="l"/>
                <a:tab pos="5942965" algn="l"/>
              </a:tabLst>
            </a:pPr>
            <a:r>
              <a:rPr lang="en-US" sz="2800" b="1" dirty="0">
                <a:effectLst/>
                <a:latin typeface="+mj-lt"/>
                <a:ea typeface="Times New Roman" panose="02020603050405020304" pitchFamily="18" charset="0"/>
                <a:cs typeface="Times New Roman" panose="02020603050405020304" pitchFamily="18" charset="0"/>
              </a:rPr>
              <a:t>				VIII.  Sewer, water, storm water drainage, fire protection, police protection, and roads will be available and adequate to serve the needs of the proposed variance of use as designed and proposed.</a:t>
            </a:r>
            <a:endParaRPr lang="en-US" sz="2800" dirty="0">
              <a:effectLst/>
              <a:latin typeface="+mj-lt"/>
              <a:ea typeface="Times New Roman" panose="02020603050405020304" pitchFamily="18" charset="0"/>
            </a:endParaRPr>
          </a:p>
        </p:txBody>
      </p:sp>
    </p:spTree>
    <p:extLst>
      <p:ext uri="{BB962C8B-B14F-4D97-AF65-F5344CB8AC3E}">
        <p14:creationId xmlns:p14="http://schemas.microsoft.com/office/powerpoint/2010/main" val="529179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5486BE-F802-41F7-A7F3-0BEE078CDCC1}"/>
              </a:ext>
            </a:extLst>
          </p:cNvPr>
          <p:cNvPicPr>
            <a:picLocks noChangeAspect="1"/>
          </p:cNvPicPr>
          <p:nvPr/>
        </p:nvPicPr>
        <p:blipFill>
          <a:blip r:embed="rId2"/>
          <a:stretch>
            <a:fillRect/>
          </a:stretch>
        </p:blipFill>
        <p:spPr>
          <a:xfrm>
            <a:off x="1077575" y="0"/>
            <a:ext cx="11114425" cy="6858000"/>
          </a:xfrm>
          <a:prstGeom prst="rect">
            <a:avLst/>
          </a:prstGeom>
          <a:ln>
            <a:noFill/>
          </a:ln>
          <a:effectLst>
            <a:softEdge rad="112500"/>
          </a:effectLst>
        </p:spPr>
      </p:pic>
    </p:spTree>
    <p:extLst>
      <p:ext uri="{BB962C8B-B14F-4D97-AF65-F5344CB8AC3E}">
        <p14:creationId xmlns:p14="http://schemas.microsoft.com/office/powerpoint/2010/main" val="1481412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14921E9-43A7-4B47-B1EE-A1F2C3C513A9}"/>
              </a:ext>
            </a:extLst>
          </p:cNvPr>
          <p:cNvSpPr txBox="1"/>
          <p:nvPr/>
        </p:nvSpPr>
        <p:spPr>
          <a:xfrm>
            <a:off x="729762" y="2138639"/>
            <a:ext cx="10471639" cy="1815882"/>
          </a:xfrm>
          <a:prstGeom prst="rect">
            <a:avLst/>
          </a:prstGeom>
          <a:noFill/>
        </p:spPr>
        <p:txBody>
          <a:bodyPr wrap="square">
            <a:spAutoFit/>
          </a:bodyPr>
          <a:lstStyle/>
          <a:p>
            <a:pPr marL="457200" marR="0" indent="-457200">
              <a:spcBef>
                <a:spcPts val="0"/>
              </a:spcBef>
              <a:spcAft>
                <a:spcPts val="0"/>
              </a:spcAft>
              <a:tabLst>
                <a:tab pos="-685800" algn="l"/>
                <a:tab pos="-457200" algn="l"/>
                <a:tab pos="0" algn="l"/>
                <a:tab pos="457200" algn="l"/>
                <a:tab pos="914400" algn="l"/>
                <a:tab pos="1828800" algn="l"/>
                <a:tab pos="2286000" algn="l"/>
                <a:tab pos="2743200" algn="l"/>
                <a:tab pos="3200400" algn="l"/>
                <a:tab pos="3657600" algn="l"/>
                <a:tab pos="4114800" algn="l"/>
                <a:tab pos="4572000" algn="l"/>
                <a:tab pos="5029200" algn="l"/>
                <a:tab pos="5486400" algn="l"/>
                <a:tab pos="5942965" algn="l"/>
              </a:tabLst>
            </a:pPr>
            <a:r>
              <a:rPr lang="en-US" sz="2800" b="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2800" b="1" dirty="0">
                <a:effectLst/>
                <a:latin typeface="+mj-lt"/>
                <a:ea typeface="Times New Roman" panose="02020603050405020304" pitchFamily="18" charset="0"/>
                <a:cs typeface="Times New Roman" panose="02020603050405020304" pitchFamily="18" charset="0"/>
              </a:rPr>
              <a:t>IX.  The strict application of any of the provisions of the El Paso County Land Development Code would result in peculiar and exceptional practical difficulties or undue hardship on the owner of the property.</a:t>
            </a:r>
            <a:endParaRPr lang="en-US" sz="2800" dirty="0">
              <a:effectLst/>
              <a:latin typeface="+mj-lt"/>
              <a:ea typeface="Times New Roman" panose="02020603050405020304" pitchFamily="18" charset="0"/>
            </a:endParaRPr>
          </a:p>
        </p:txBody>
      </p:sp>
    </p:spTree>
    <p:extLst>
      <p:ext uri="{BB962C8B-B14F-4D97-AF65-F5344CB8AC3E}">
        <p14:creationId xmlns:p14="http://schemas.microsoft.com/office/powerpoint/2010/main" val="401731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66B78-5975-4418-A63C-5F040640B3E1}"/>
              </a:ext>
            </a:extLst>
          </p:cNvPr>
          <p:cNvSpPr>
            <a:spLocks noGrp="1"/>
          </p:cNvSpPr>
          <p:nvPr>
            <p:ph type="title"/>
          </p:nvPr>
        </p:nvSpPr>
        <p:spPr>
          <a:xfrm>
            <a:off x="762000" y="1905000"/>
            <a:ext cx="10668000" cy="2605454"/>
          </a:xfrm>
        </p:spPr>
        <p:txBody>
          <a:bodyPr>
            <a:normAutofit/>
          </a:bodyPr>
          <a:lstStyle/>
          <a:p>
            <a:pPr algn="ctr"/>
            <a:r>
              <a:rPr lang="en-US" sz="3600" b="1" dirty="0">
                <a:effectLst/>
                <a:ea typeface="Times New Roman" panose="02020603050405020304" pitchFamily="18" charset="0"/>
                <a:cs typeface="Times New Roman" panose="02020603050405020304" pitchFamily="18" charset="0"/>
              </a:rPr>
              <a:t>Use Variance Criteria for Approval</a:t>
            </a:r>
            <a:endParaRPr lang="en-US" sz="3600" dirty="0"/>
          </a:p>
        </p:txBody>
      </p:sp>
    </p:spTree>
    <p:extLst>
      <p:ext uri="{BB962C8B-B14F-4D97-AF65-F5344CB8AC3E}">
        <p14:creationId xmlns:p14="http://schemas.microsoft.com/office/powerpoint/2010/main" val="4058605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F7FB4-E6DD-42B2-9B2B-06ECEBE7E250}"/>
              </a:ext>
            </a:extLst>
          </p:cNvPr>
          <p:cNvSpPr>
            <a:spLocks noGrp="1"/>
          </p:cNvSpPr>
          <p:nvPr>
            <p:ph type="title"/>
          </p:nvPr>
        </p:nvSpPr>
        <p:spPr>
          <a:xfrm>
            <a:off x="876301" y="1547446"/>
            <a:ext cx="10668000" cy="3991707"/>
          </a:xfrm>
        </p:spPr>
        <p:txBody>
          <a:bodyPr>
            <a:normAutofit/>
          </a:bodyPr>
          <a:lstStyle/>
          <a:p>
            <a:r>
              <a:rPr lang="en-US" sz="2400" b="1" dirty="0">
                <a:effectLst/>
                <a:ea typeface="Times New Roman" panose="02020603050405020304" pitchFamily="18" charset="0"/>
                <a:cs typeface="Times New Roman" panose="02020603050405020304" pitchFamily="18" charset="0"/>
              </a:rPr>
              <a:t>I.  The proposed use is compatible with the surrounding area and harmonious with the character of the neighborhood.</a:t>
            </a:r>
            <a:br>
              <a:rPr lang="en-US" sz="2400" b="1" dirty="0">
                <a:effectLst/>
                <a:ea typeface="Times New Roman" panose="02020603050405020304" pitchFamily="18" charset="0"/>
                <a:cs typeface="Times New Roman" panose="02020603050405020304" pitchFamily="18" charset="0"/>
              </a:rPr>
            </a:br>
            <a:br>
              <a:rPr lang="en-US" sz="2400" b="1" dirty="0">
                <a:effectLst/>
                <a:ea typeface="Times New Roman" panose="02020603050405020304" pitchFamily="18" charset="0"/>
                <a:cs typeface="Times New Roman" panose="02020603050405020304" pitchFamily="18" charset="0"/>
              </a:rPr>
            </a:br>
            <a:r>
              <a:rPr lang="en-US" sz="2400" b="1" dirty="0">
                <a:effectLst/>
                <a:ea typeface="Times New Roman" panose="02020603050405020304" pitchFamily="18" charset="0"/>
                <a:cs typeface="Times New Roman" panose="02020603050405020304" pitchFamily="18" charset="0"/>
              </a:rPr>
              <a:t>	</a:t>
            </a:r>
            <a:r>
              <a:rPr lang="en-US" sz="2400" b="1" dirty="0">
                <a:ea typeface="Times New Roman" panose="02020603050405020304" pitchFamily="18" charset="0"/>
                <a:cs typeface="Times New Roman" panose="02020603050405020304" pitchFamily="18" charset="0"/>
              </a:rPr>
              <a:t>N</a:t>
            </a:r>
            <a:r>
              <a:rPr lang="en-US" sz="2400" b="1" dirty="0">
                <a:effectLst/>
                <a:ea typeface="Times New Roman" panose="02020603050405020304" pitchFamily="18" charset="0"/>
                <a:cs typeface="Times New Roman" panose="02020603050405020304" pitchFamily="18" charset="0"/>
              </a:rPr>
              <a:t>ot detrimental to:</a:t>
            </a:r>
            <a:br>
              <a:rPr lang="en-US" sz="2400" b="1" dirty="0">
                <a:effectLst/>
                <a:ea typeface="Times New Roman" panose="02020603050405020304" pitchFamily="18" charset="0"/>
                <a:cs typeface="Times New Roman" panose="02020603050405020304" pitchFamily="18" charset="0"/>
              </a:rPr>
            </a:br>
            <a:r>
              <a:rPr lang="en-US" sz="2400" b="1" dirty="0">
                <a:effectLst/>
                <a:ea typeface="Times New Roman" panose="02020603050405020304" pitchFamily="18" charset="0"/>
                <a:cs typeface="Times New Roman" panose="02020603050405020304" pitchFamily="18" charset="0"/>
              </a:rPr>
              <a:t>		- the surrounding area</a:t>
            </a:r>
            <a:br>
              <a:rPr lang="en-US" sz="2400" b="1" dirty="0">
                <a:effectLst/>
                <a:ea typeface="Times New Roman" panose="02020603050405020304" pitchFamily="18" charset="0"/>
                <a:cs typeface="Times New Roman" panose="02020603050405020304" pitchFamily="18" charset="0"/>
              </a:rPr>
            </a:br>
            <a:r>
              <a:rPr lang="en-US" sz="2400" b="1" dirty="0">
                <a:effectLst/>
                <a:ea typeface="Times New Roman" panose="02020603050405020304" pitchFamily="18" charset="0"/>
                <a:cs typeface="Times New Roman" panose="02020603050405020304" pitchFamily="18" charset="0"/>
              </a:rPr>
              <a:t>		- the future development of the area</a:t>
            </a:r>
            <a:br>
              <a:rPr lang="en-US" sz="2400" b="1" dirty="0">
                <a:effectLst/>
                <a:ea typeface="Times New Roman" panose="02020603050405020304" pitchFamily="18" charset="0"/>
                <a:cs typeface="Times New Roman" panose="02020603050405020304" pitchFamily="18" charset="0"/>
              </a:rPr>
            </a:br>
            <a:r>
              <a:rPr lang="en-US" sz="2400" b="1" dirty="0">
                <a:effectLst/>
                <a:ea typeface="Times New Roman" panose="02020603050405020304" pitchFamily="18" charset="0"/>
                <a:cs typeface="Times New Roman" panose="02020603050405020304" pitchFamily="18" charset="0"/>
              </a:rPr>
              <a:t>		- the health, safety, or welfare of the inhabitants</a:t>
            </a:r>
            <a:br>
              <a:rPr lang="en-US" sz="2400" dirty="0">
                <a:effectLst/>
                <a:ea typeface="Times New Roman" panose="02020603050405020304" pitchFamily="18" charset="0"/>
              </a:rPr>
            </a:br>
            <a:endParaRPr lang="en-US" sz="2400" dirty="0"/>
          </a:p>
        </p:txBody>
      </p:sp>
    </p:spTree>
    <p:extLst>
      <p:ext uri="{BB962C8B-B14F-4D97-AF65-F5344CB8AC3E}">
        <p14:creationId xmlns:p14="http://schemas.microsoft.com/office/powerpoint/2010/main" val="686232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1271B-3DAD-44E0-AE80-2814AABE87DC}"/>
              </a:ext>
            </a:extLst>
          </p:cNvPr>
          <p:cNvSpPr>
            <a:spLocks noGrp="1"/>
          </p:cNvSpPr>
          <p:nvPr>
            <p:ph type="title"/>
          </p:nvPr>
        </p:nvSpPr>
        <p:spPr>
          <a:xfrm>
            <a:off x="762000" y="635977"/>
            <a:ext cx="10668000" cy="1016977"/>
          </a:xfrm>
        </p:spPr>
        <p:txBody>
          <a:bodyPr>
            <a:normAutofit/>
          </a:bodyPr>
          <a:lstStyle/>
          <a:p>
            <a:pPr algn="ctr"/>
            <a:r>
              <a:rPr lang="en-US" sz="4800" dirty="0"/>
              <a:t>Security &amp; Cleanliness</a:t>
            </a:r>
          </a:p>
        </p:txBody>
      </p:sp>
      <p:sp>
        <p:nvSpPr>
          <p:cNvPr id="3" name="Text Placeholder 2">
            <a:extLst>
              <a:ext uri="{FF2B5EF4-FFF2-40B4-BE49-F238E27FC236}">
                <a16:creationId xmlns:a16="http://schemas.microsoft.com/office/drawing/2014/main" id="{D2FCBA12-F74A-4011-A1D3-97DE231CADFE}"/>
              </a:ext>
            </a:extLst>
          </p:cNvPr>
          <p:cNvSpPr>
            <a:spLocks noGrp="1"/>
          </p:cNvSpPr>
          <p:nvPr>
            <p:ph type="body" idx="1"/>
          </p:nvPr>
        </p:nvSpPr>
        <p:spPr>
          <a:xfrm>
            <a:off x="823546" y="2171700"/>
            <a:ext cx="10668000" cy="2954215"/>
          </a:xfrm>
        </p:spPr>
        <p:txBody>
          <a:bodyPr>
            <a:normAutofit fontScale="92500" lnSpcReduction="10000"/>
          </a:bodyPr>
          <a:lstStyle/>
          <a:p>
            <a:pPr marL="0" marR="0">
              <a:spcBef>
                <a:spcPts val="0"/>
              </a:spcBef>
              <a:spcAft>
                <a:spcPts val="0"/>
              </a:spcAft>
            </a:pPr>
            <a:r>
              <a:rPr lang="en-US" sz="3000" dirty="0">
                <a:latin typeface="+mj-lt"/>
                <a:ea typeface="Times New Roman" panose="02020603050405020304" pitchFamily="18" charset="0"/>
                <a:cs typeface="Times New Roman" panose="02020603050405020304" pitchFamily="18" charset="0"/>
              </a:rPr>
              <a:t>Mr. Nieman and </a:t>
            </a:r>
            <a:r>
              <a:rPr lang="en-US" sz="3000" dirty="0">
                <a:effectLst/>
                <a:latin typeface="+mj-lt"/>
                <a:ea typeface="Times New Roman" panose="02020603050405020304" pitchFamily="18" charset="0"/>
                <a:cs typeface="Times New Roman" panose="02020603050405020304" pitchFamily="18" charset="0"/>
              </a:rPr>
              <a:t>full-time caretaker living on-site ensure:</a:t>
            </a:r>
          </a:p>
          <a:p>
            <a:pPr lvl="2">
              <a:spcBef>
                <a:spcPts val="0"/>
              </a:spcBef>
            </a:pPr>
            <a:endParaRPr lang="en-US" sz="2800" dirty="0">
              <a:latin typeface="+mj-lt"/>
              <a:ea typeface="Times New Roman" panose="02020603050405020304" pitchFamily="18" charset="0"/>
              <a:cs typeface="Times New Roman" panose="02020603050405020304" pitchFamily="18" charset="0"/>
            </a:endParaRPr>
          </a:p>
          <a:p>
            <a:pPr marL="742950" lvl="1" indent="-285750">
              <a:spcBef>
                <a:spcPts val="0"/>
              </a:spcBef>
              <a:buFont typeface="Arial" panose="020B0604020202020204" pitchFamily="34" charset="0"/>
              <a:buChar char="•"/>
            </a:pPr>
            <a:r>
              <a:rPr lang="en-US" sz="2600" dirty="0">
                <a:latin typeface="+mj-lt"/>
                <a:ea typeface="Times New Roman" panose="02020603050405020304" pitchFamily="18" charset="0"/>
                <a:cs typeface="Times New Roman" panose="02020603050405020304" pitchFamily="18" charset="0"/>
              </a:rPr>
              <a:t>F</a:t>
            </a:r>
            <a:r>
              <a:rPr lang="en-US" sz="2600" dirty="0">
                <a:effectLst/>
                <a:latin typeface="+mj-lt"/>
                <a:ea typeface="Times New Roman" panose="02020603050405020304" pitchFamily="18" charset="0"/>
                <a:cs typeface="Times New Roman" panose="02020603050405020304" pitchFamily="18" charset="0"/>
              </a:rPr>
              <a:t>acilities and grounds are kept clean and in good repair.</a:t>
            </a:r>
          </a:p>
          <a:p>
            <a:pPr marL="742950" lvl="1" indent="-285750">
              <a:spcBef>
                <a:spcPts val="0"/>
              </a:spcBef>
              <a:buFont typeface="Arial" panose="020B0604020202020204" pitchFamily="34" charset="0"/>
              <a:buChar char="•"/>
            </a:pPr>
            <a:r>
              <a:rPr lang="en-US" sz="2600" dirty="0">
                <a:latin typeface="+mj-lt"/>
                <a:ea typeface="Times New Roman" panose="02020603050405020304" pitchFamily="18" charset="0"/>
                <a:cs typeface="Times New Roman" panose="02020603050405020304" pitchFamily="18" charset="0"/>
              </a:rPr>
              <a:t>Grounds are monitored </a:t>
            </a:r>
            <a:r>
              <a:rPr lang="en-US" sz="2600" dirty="0">
                <a:effectLst/>
                <a:latin typeface="+mj-lt"/>
                <a:ea typeface="Times New Roman" panose="02020603050405020304" pitchFamily="18" charset="0"/>
                <a:cs typeface="Times New Roman" panose="02020603050405020304" pitchFamily="18" charset="0"/>
              </a:rPr>
              <a:t>on a regular basis to ensure safety and security.</a:t>
            </a:r>
          </a:p>
          <a:p>
            <a:pPr marL="742950" lvl="1" indent="-285750">
              <a:spcBef>
                <a:spcPts val="0"/>
              </a:spcBef>
              <a:buFont typeface="Arial" panose="020B0604020202020204" pitchFamily="34" charset="0"/>
              <a:buChar char="•"/>
            </a:pPr>
            <a:r>
              <a:rPr lang="en-US" sz="2600" dirty="0">
                <a:latin typeface="+mj-lt"/>
                <a:ea typeface="Times New Roman" panose="02020603050405020304" pitchFamily="18" charset="0"/>
                <a:cs typeface="Times New Roman" panose="02020603050405020304" pitchFamily="18" charset="0"/>
              </a:rPr>
              <a:t>Campground rules are followed.</a:t>
            </a:r>
            <a:r>
              <a:rPr lang="en-US" sz="3000" dirty="0">
                <a:effectLst/>
                <a:latin typeface="+mj-lt"/>
                <a:ea typeface="Times New Roman" panose="02020603050405020304" pitchFamily="18" charset="0"/>
                <a:cs typeface="Times New Roman" panose="02020603050405020304" pitchFamily="18" charset="0"/>
              </a:rPr>
              <a:t>		</a:t>
            </a:r>
            <a:endParaRPr lang="en-US" sz="3000" dirty="0">
              <a:effectLst/>
              <a:latin typeface="+mj-lt"/>
              <a:ea typeface="Times New Roman" panose="02020603050405020304" pitchFamily="18" charset="0"/>
            </a:endParaRPr>
          </a:p>
          <a:p>
            <a:pPr marL="0" marR="0">
              <a:spcBef>
                <a:spcPts val="0"/>
              </a:spcBef>
              <a:spcAft>
                <a:spcPts val="0"/>
              </a:spcAft>
            </a:pPr>
            <a:r>
              <a:rPr lang="en-US" sz="2800" dirty="0">
                <a:effectLst/>
                <a:latin typeface="+mj-lt"/>
                <a:ea typeface="Times New Roman" panose="02020603050405020304" pitchFamily="18" charset="0"/>
                <a:cs typeface="Times New Roman" panose="02020603050405020304" pitchFamily="18" charset="0"/>
              </a:rPr>
              <a:t> </a:t>
            </a:r>
            <a:endParaRPr lang="en-US" sz="2800" dirty="0">
              <a:effectLst/>
              <a:latin typeface="+mj-lt"/>
              <a:ea typeface="Times New Roman" panose="02020603050405020304" pitchFamily="18" charset="0"/>
            </a:endParaRPr>
          </a:p>
          <a:p>
            <a:endParaRPr lang="en-US" dirty="0"/>
          </a:p>
        </p:txBody>
      </p:sp>
    </p:spTree>
    <p:extLst>
      <p:ext uri="{BB962C8B-B14F-4D97-AF65-F5344CB8AC3E}">
        <p14:creationId xmlns:p14="http://schemas.microsoft.com/office/powerpoint/2010/main" val="1007767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E1F9E-C301-42E8-8620-3A007F95265E}"/>
              </a:ext>
            </a:extLst>
          </p:cNvPr>
          <p:cNvSpPr>
            <a:spLocks noGrp="1"/>
          </p:cNvSpPr>
          <p:nvPr>
            <p:ph type="title"/>
          </p:nvPr>
        </p:nvSpPr>
        <p:spPr>
          <a:xfrm>
            <a:off x="762000" y="679939"/>
            <a:ext cx="10668000" cy="964223"/>
          </a:xfrm>
        </p:spPr>
        <p:txBody>
          <a:bodyPr>
            <a:normAutofit/>
          </a:bodyPr>
          <a:lstStyle/>
          <a:p>
            <a:pPr algn="ctr"/>
            <a:r>
              <a:rPr lang="en-US" sz="4800" dirty="0"/>
              <a:t>Campground Rules</a:t>
            </a:r>
          </a:p>
        </p:txBody>
      </p:sp>
      <p:sp>
        <p:nvSpPr>
          <p:cNvPr id="3" name="Text Placeholder 2">
            <a:extLst>
              <a:ext uri="{FF2B5EF4-FFF2-40B4-BE49-F238E27FC236}">
                <a16:creationId xmlns:a16="http://schemas.microsoft.com/office/drawing/2014/main" id="{6214085D-CF65-4497-9CA5-2D1EFE92559F}"/>
              </a:ext>
            </a:extLst>
          </p:cNvPr>
          <p:cNvSpPr>
            <a:spLocks noGrp="1"/>
          </p:cNvSpPr>
          <p:nvPr>
            <p:ph type="body" idx="1"/>
          </p:nvPr>
        </p:nvSpPr>
        <p:spPr>
          <a:xfrm>
            <a:off x="762000" y="2003181"/>
            <a:ext cx="10668000" cy="2851638"/>
          </a:xfrm>
        </p:spPr>
        <p:txBody>
          <a:bodyPr>
            <a:noAutofit/>
          </a:bodyPr>
          <a:lstStyle/>
          <a:p>
            <a:pPr marL="457200" indent="-457200">
              <a:buFont typeface="Arial" panose="020B0604020202020204" pitchFamily="34" charset="0"/>
              <a:buChar char="•"/>
            </a:pPr>
            <a:r>
              <a:rPr lang="en-US" dirty="0">
                <a:latin typeface="+mj-lt"/>
                <a:ea typeface="Times New Roman" panose="02020603050405020304" pitchFamily="18" charset="0"/>
                <a:cs typeface="Times New Roman" panose="02020603050405020304" pitchFamily="18" charset="0"/>
              </a:rPr>
              <a:t>N</a:t>
            </a:r>
            <a:r>
              <a:rPr lang="en-US" dirty="0">
                <a:effectLst/>
                <a:latin typeface="+mj-lt"/>
                <a:ea typeface="Times New Roman" panose="02020603050405020304" pitchFamily="18" charset="0"/>
                <a:cs typeface="Times New Roman" panose="02020603050405020304" pitchFamily="18" charset="0"/>
              </a:rPr>
              <a:t>oise curfew</a:t>
            </a:r>
          </a:p>
          <a:p>
            <a:pPr marL="457200" indent="-457200">
              <a:buFont typeface="Arial" panose="020B0604020202020204" pitchFamily="34" charset="0"/>
              <a:buChar char="•"/>
            </a:pPr>
            <a:r>
              <a:rPr lang="en-US" dirty="0">
                <a:latin typeface="+mj-lt"/>
                <a:ea typeface="Times New Roman" panose="02020603050405020304" pitchFamily="18" charset="0"/>
                <a:cs typeface="Times New Roman" panose="02020603050405020304" pitchFamily="18" charset="0"/>
              </a:rPr>
              <a:t>G</a:t>
            </a:r>
            <a:r>
              <a:rPr lang="en-US" dirty="0">
                <a:effectLst/>
                <a:latin typeface="+mj-lt"/>
                <a:ea typeface="Times New Roman" panose="02020603050405020304" pitchFamily="18" charset="0"/>
                <a:cs typeface="Times New Roman" panose="02020603050405020304" pitchFamily="18" charset="0"/>
              </a:rPr>
              <a:t>enerators are not allowed at any time.</a:t>
            </a:r>
          </a:p>
          <a:p>
            <a:pPr marL="457200" indent="-457200">
              <a:buFont typeface="Arial" panose="020B0604020202020204" pitchFamily="34" charset="0"/>
              <a:buChar char="•"/>
            </a:pPr>
            <a:r>
              <a:rPr lang="en-US" dirty="0">
                <a:effectLst/>
                <a:latin typeface="+mj-lt"/>
                <a:ea typeface="Times New Roman" panose="02020603050405020304" pitchFamily="18" charset="0"/>
                <a:cs typeface="Times New Roman" panose="02020603050405020304" pitchFamily="18" charset="0"/>
              </a:rPr>
              <a:t>Campers advised of campground boundaries and are prohibited from entering neighboring properties.</a:t>
            </a:r>
          </a:p>
          <a:p>
            <a:pPr marL="457200" indent="-457200">
              <a:buFont typeface="Arial" panose="020B0604020202020204" pitchFamily="34" charset="0"/>
              <a:buChar char="•"/>
            </a:pPr>
            <a:r>
              <a:rPr lang="en-US" dirty="0">
                <a:effectLst/>
                <a:latin typeface="+mj-lt"/>
                <a:ea typeface="Times New Roman" panose="02020603050405020304" pitchFamily="18" charset="0"/>
                <a:cs typeface="Times New Roman" panose="02020603050405020304" pitchFamily="18" charset="0"/>
              </a:rPr>
              <a:t>Speed limit of 10 mph for all vehicles on the premises</a:t>
            </a:r>
          </a:p>
          <a:p>
            <a:pPr marL="457200" indent="-457200">
              <a:buFont typeface="Arial" panose="020B0604020202020204" pitchFamily="34" charset="0"/>
              <a:buChar char="•"/>
            </a:pPr>
            <a:r>
              <a:rPr lang="en-US" dirty="0">
                <a:effectLst/>
                <a:latin typeface="+mj-lt"/>
                <a:ea typeface="Times New Roman" panose="02020603050405020304" pitchFamily="18" charset="0"/>
                <a:cs typeface="Times New Roman" panose="02020603050405020304" pitchFamily="18" charset="0"/>
              </a:rPr>
              <a:t>Laundry room, showers, washing station, a sanitary sewer dump station for RVs, and regular trash pickup</a:t>
            </a:r>
          </a:p>
          <a:p>
            <a:pPr marL="457200" indent="-457200">
              <a:buFont typeface="Arial" panose="020B0604020202020204" pitchFamily="34" charset="0"/>
              <a:buChar char="•"/>
            </a:pPr>
            <a:r>
              <a:rPr lang="en-US" dirty="0">
                <a:effectLst/>
                <a:latin typeface="+mj-lt"/>
                <a:ea typeface="Times New Roman" panose="02020603050405020304" pitchFamily="18" charset="0"/>
                <a:cs typeface="Times New Roman" panose="02020603050405020304" pitchFamily="18" charset="0"/>
              </a:rPr>
              <a:t>Bear proof trash receptacles</a:t>
            </a:r>
            <a:endParaRPr lang="en-US" dirty="0"/>
          </a:p>
        </p:txBody>
      </p:sp>
    </p:spTree>
    <p:extLst>
      <p:ext uri="{BB962C8B-B14F-4D97-AF65-F5344CB8AC3E}">
        <p14:creationId xmlns:p14="http://schemas.microsoft.com/office/powerpoint/2010/main" val="2351636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5" name="Freeform: Shape 56">
            <a:extLst>
              <a:ext uri="{FF2B5EF4-FFF2-40B4-BE49-F238E27FC236}">
                <a16:creationId xmlns:a16="http://schemas.microsoft.com/office/drawing/2014/main" id="{A6EF5A53-0A64-4CA5-B9C7-1CB97CB5CF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prstClr val="white"/>
              </a:solidFill>
              <a:effectLst/>
              <a:uLnTx/>
              <a:uFillTx/>
              <a:latin typeface="Avenir Next LT Pro" panose="020B0504020202020204" pitchFamily="34" charset="0"/>
              <a:ea typeface="+mn-ea"/>
              <a:cs typeface="+mn-cs"/>
            </a:endParaRPr>
          </a:p>
        </p:txBody>
      </p:sp>
      <p:sp>
        <p:nvSpPr>
          <p:cNvPr id="86" name="Freeform: Shape 58">
            <a:extLst>
              <a:ext uri="{FF2B5EF4-FFF2-40B4-BE49-F238E27FC236}">
                <a16:creationId xmlns:a16="http://schemas.microsoft.com/office/drawing/2014/main" id="{34ABFBEA-4EB0-4D02-A2C0-1733CD3D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prstClr val="white"/>
              </a:solidFill>
              <a:latin typeface="Avenir Next LT Pro" panose="020B0504020202020204" pitchFamily="34" charset="0"/>
            </a:endParaRPr>
          </a:p>
        </p:txBody>
      </p:sp>
      <p:sp>
        <p:nvSpPr>
          <p:cNvPr id="87" name="Freeform: Shape 60">
            <a:extLst>
              <a:ext uri="{FF2B5EF4-FFF2-40B4-BE49-F238E27FC236}">
                <a16:creationId xmlns:a16="http://schemas.microsoft.com/office/drawing/2014/main" id="{19E083F6-57F4-487B-A766-EA0462B1E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useBgFill="1">
        <p:nvSpPr>
          <p:cNvPr id="88" name="Rectangle 62">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4">
            <a:extLst>
              <a:ext uri="{FF2B5EF4-FFF2-40B4-BE49-F238E27FC236}">
                <a16:creationId xmlns:a16="http://schemas.microsoft.com/office/drawing/2014/main" id="{EDD43A22-05E9-44A6-95D8-66E31B59A69C}"/>
              </a:ext>
            </a:extLst>
          </p:cNvPr>
          <p:cNvPicPr>
            <a:picLocks noGrp="1"/>
          </p:cNvPicPr>
          <p:nvPr>
            <p:ph sz="half" idx="2"/>
          </p:nvPr>
        </p:nvPicPr>
        <p:blipFill rotWithShape="1">
          <a:blip r:embed="rId2" r:link="rId3">
            <a:extLst>
              <a:ext uri="{28A0092B-C50C-407E-A947-70E740481C1C}">
                <a14:useLocalDpi xmlns:a14="http://schemas.microsoft.com/office/drawing/2010/main" val="0"/>
              </a:ext>
            </a:extLst>
          </a:blip>
          <a:srcRect l="9560" r="21031" b="-1"/>
          <a:stretch>
            <a:fillRect/>
          </a:stretch>
        </p:blipFill>
        <p:spPr bwMode="auto">
          <a:xfrm>
            <a:off x="6613174" y="10"/>
            <a:ext cx="5578824" cy="6028246"/>
          </a:xfrm>
          <a:custGeom>
            <a:avLst/>
            <a:gdLst/>
            <a:ahLst/>
            <a:cxnLst/>
            <a:rect l="l" t="t" r="r" b="b"/>
            <a:pathLst>
              <a:path w="5578824" h="6028256">
                <a:moveTo>
                  <a:pt x="1681218" y="0"/>
                </a:moveTo>
                <a:lnTo>
                  <a:pt x="5578824" y="0"/>
                </a:lnTo>
                <a:lnTo>
                  <a:pt x="5578824" y="5760161"/>
                </a:lnTo>
                <a:lnTo>
                  <a:pt x="5441231" y="5804042"/>
                </a:lnTo>
                <a:cubicBezTo>
                  <a:pt x="5079089" y="5907589"/>
                  <a:pt x="4674877" y="5944442"/>
                  <a:pt x="4253224" y="5980388"/>
                </a:cubicBezTo>
                <a:cubicBezTo>
                  <a:pt x="2813852" y="6102970"/>
                  <a:pt x="1551586" y="6071494"/>
                  <a:pt x="837278" y="4877588"/>
                </a:cubicBezTo>
                <a:cubicBezTo>
                  <a:pt x="529862" y="4363935"/>
                  <a:pt x="255162" y="3847185"/>
                  <a:pt x="109626" y="3329255"/>
                </a:cubicBezTo>
                <a:cubicBezTo>
                  <a:pt x="-35907" y="2811325"/>
                  <a:pt x="-52277" y="2292214"/>
                  <a:pt x="156962" y="1773839"/>
                </a:cubicBezTo>
                <a:cubicBezTo>
                  <a:pt x="296494" y="1428108"/>
                  <a:pt x="536161" y="1082881"/>
                  <a:pt x="904890" y="738354"/>
                </a:cubicBezTo>
                <a:cubicBezTo>
                  <a:pt x="1036690" y="615181"/>
                  <a:pt x="1169968" y="488910"/>
                  <a:pt x="1304592" y="360545"/>
                </a:cubicBezTo>
                <a:close/>
              </a:path>
            </a:pathLst>
          </a:custGeom>
          <a:noFill/>
        </p:spPr>
      </p:pic>
      <p:sp>
        <p:nvSpPr>
          <p:cNvPr id="89" name="Freeform: Shape 64">
            <a:extLst>
              <a:ext uri="{FF2B5EF4-FFF2-40B4-BE49-F238E27FC236}">
                <a16:creationId xmlns:a16="http://schemas.microsoft.com/office/drawing/2014/main" id="{3362A0EA-3E81-4464-94B8-70BE5870E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87883"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latin typeface="Avenir Next LT Pro Light"/>
            </a:endParaRPr>
          </a:p>
        </p:txBody>
      </p:sp>
      <p:sp>
        <p:nvSpPr>
          <p:cNvPr id="39" name="Content Placeholder 2">
            <a:extLst>
              <a:ext uri="{FF2B5EF4-FFF2-40B4-BE49-F238E27FC236}">
                <a16:creationId xmlns:a16="http://schemas.microsoft.com/office/drawing/2014/main" id="{017EBAFF-9F03-4D07-A740-C810D22EC9B8}"/>
              </a:ext>
            </a:extLst>
          </p:cNvPr>
          <p:cNvSpPr>
            <a:spLocks noGrp="1"/>
          </p:cNvSpPr>
          <p:nvPr>
            <p:ph sz="half" idx="1"/>
          </p:nvPr>
        </p:nvSpPr>
        <p:spPr>
          <a:xfrm>
            <a:off x="762000" y="2286000"/>
            <a:ext cx="5334000" cy="3810001"/>
          </a:xfrm>
        </p:spPr>
        <p:txBody>
          <a:bodyPr vert="horz" lIns="91440" tIns="45720" rIns="91440" bIns="45720" rtlCol="0">
            <a:normAutofit/>
          </a:bodyPr>
          <a:lstStyle/>
          <a:p>
            <a:pPr marL="457200">
              <a:lnSpc>
                <a:spcPct val="115000"/>
              </a:lnSpc>
              <a:spcBef>
                <a:spcPts val="0"/>
              </a:spcBef>
            </a:pPr>
            <a:r>
              <a:rPr lang="en-US" sz="2200" b="1" dirty="0">
                <a:latin typeface="+mj-lt"/>
              </a:rPr>
              <a:t>W</a:t>
            </a:r>
            <a:r>
              <a:rPr lang="en-US" sz="2200" b="1" dirty="0">
                <a:effectLst/>
                <a:latin typeface="+mj-lt"/>
              </a:rPr>
              <a:t>estern property boundary fenced with a wooden </a:t>
            </a:r>
            <a:r>
              <a:rPr lang="en-US" sz="2200" b="1" dirty="0">
                <a:latin typeface="+mj-lt"/>
              </a:rPr>
              <a:t>privacy fence provides screening for residences.</a:t>
            </a:r>
            <a:endParaRPr lang="en-US" sz="2200" b="1" dirty="0">
              <a:effectLst/>
              <a:latin typeface="+mj-lt"/>
            </a:endParaRPr>
          </a:p>
          <a:p>
            <a:pPr marL="457200" marR="0">
              <a:lnSpc>
                <a:spcPct val="115000"/>
              </a:lnSpc>
              <a:spcBef>
                <a:spcPts val="0"/>
              </a:spcBef>
              <a:spcAft>
                <a:spcPts val="0"/>
              </a:spcAft>
            </a:pPr>
            <a:r>
              <a:rPr lang="en-US" sz="2200" b="1" dirty="0">
                <a:effectLst/>
                <a:latin typeface="+mj-lt"/>
              </a:rPr>
              <a:t>Adjoining properties to the north and east are vacant land.  </a:t>
            </a:r>
          </a:p>
          <a:p>
            <a:pPr marL="457200" marR="0">
              <a:lnSpc>
                <a:spcPct val="115000"/>
              </a:lnSpc>
              <a:spcBef>
                <a:spcPts val="0"/>
              </a:spcBef>
              <a:spcAft>
                <a:spcPts val="0"/>
              </a:spcAft>
            </a:pPr>
            <a:r>
              <a:rPr lang="en-US" sz="2200" b="1" dirty="0">
                <a:latin typeface="+mj-lt"/>
              </a:rPr>
              <a:t>N</a:t>
            </a:r>
            <a:r>
              <a:rPr lang="en-US" sz="2200" b="1" dirty="0">
                <a:effectLst/>
                <a:latin typeface="+mj-lt"/>
              </a:rPr>
              <a:t>orthern and eastern property boundaries will be screened in next two years with opaque fencing or trees.</a:t>
            </a:r>
          </a:p>
          <a:p>
            <a:pPr>
              <a:lnSpc>
                <a:spcPct val="115000"/>
              </a:lnSpc>
            </a:pPr>
            <a:endParaRPr lang="en-US" sz="2200" dirty="0"/>
          </a:p>
        </p:txBody>
      </p:sp>
      <p:sp>
        <p:nvSpPr>
          <p:cNvPr id="2" name="Title 1">
            <a:extLst>
              <a:ext uri="{FF2B5EF4-FFF2-40B4-BE49-F238E27FC236}">
                <a16:creationId xmlns:a16="http://schemas.microsoft.com/office/drawing/2014/main" id="{C42ADC1C-C688-4D6C-AE93-60C9533E7D27}"/>
              </a:ext>
            </a:extLst>
          </p:cNvPr>
          <p:cNvSpPr>
            <a:spLocks noGrp="1"/>
          </p:cNvSpPr>
          <p:nvPr>
            <p:ph type="title"/>
          </p:nvPr>
        </p:nvSpPr>
        <p:spPr>
          <a:xfrm>
            <a:off x="762000" y="762000"/>
            <a:ext cx="5334000" cy="1524000"/>
          </a:xfrm>
        </p:spPr>
        <p:txBody>
          <a:bodyPr vert="horz" lIns="91440" tIns="45720" rIns="91440" bIns="45720" rtlCol="0" anchor="ctr">
            <a:normAutofit/>
          </a:bodyPr>
          <a:lstStyle/>
          <a:p>
            <a:r>
              <a:rPr lang="en-US" sz="3200" dirty="0"/>
              <a:t>Open Space &amp; Privacy</a:t>
            </a:r>
          </a:p>
        </p:txBody>
      </p:sp>
    </p:spTree>
    <p:extLst>
      <p:ext uri="{BB962C8B-B14F-4D97-AF65-F5344CB8AC3E}">
        <p14:creationId xmlns:p14="http://schemas.microsoft.com/office/powerpoint/2010/main" val="82880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565D57-8F1C-4C4B-8841-13EEDE092803}"/>
              </a:ext>
            </a:extLst>
          </p:cNvPr>
          <p:cNvSpPr txBox="1"/>
          <p:nvPr/>
        </p:nvSpPr>
        <p:spPr>
          <a:xfrm>
            <a:off x="1178168" y="2395793"/>
            <a:ext cx="9355015" cy="1846659"/>
          </a:xfrm>
          <a:prstGeom prst="rect">
            <a:avLst/>
          </a:prstGeom>
          <a:noFill/>
        </p:spPr>
        <p:txBody>
          <a:bodyPr wrap="square">
            <a:spAutoFit/>
          </a:bodyPr>
          <a:lstStyle/>
          <a:p>
            <a:pPr marL="457200" marR="0" indent="-457200">
              <a:spcBef>
                <a:spcPts val="0"/>
              </a:spcBef>
              <a:spcAft>
                <a:spcPts val="0"/>
              </a:spcAft>
            </a:pPr>
            <a:r>
              <a:rPr lang="en-US" sz="2400" b="1" dirty="0">
                <a:effectLst/>
                <a:latin typeface="+mj-lt"/>
                <a:ea typeface="Times New Roman" panose="02020603050405020304" pitchFamily="18" charset="0"/>
                <a:cs typeface="Times New Roman" panose="02020603050405020304" pitchFamily="18" charset="0"/>
              </a:rPr>
              <a:t>	II.  The proposed use will </a:t>
            </a:r>
            <a:r>
              <a:rPr lang="en-US" sz="2400" b="1" dirty="0">
                <a:latin typeface="+mj-lt"/>
                <a:ea typeface="Times New Roman" panose="02020603050405020304" pitchFamily="18" charset="0"/>
                <a:cs typeface="Times New Roman" panose="02020603050405020304" pitchFamily="18" charset="0"/>
              </a:rPr>
              <a:t>be able to </a:t>
            </a:r>
            <a:r>
              <a:rPr lang="en-US" sz="2400" b="1" dirty="0">
                <a:effectLst/>
                <a:latin typeface="+mj-lt"/>
                <a:ea typeface="Times New Roman" panose="02020603050405020304" pitchFamily="18" charset="0"/>
                <a:cs typeface="Times New Roman" panose="02020603050405020304" pitchFamily="18" charset="0"/>
              </a:rPr>
              <a:t>meet air, water, odor, or noise standards established by County, State, or federal regulations during construction and upon completion of the project.</a:t>
            </a:r>
            <a:endParaRPr lang="en-US" sz="2400" dirty="0">
              <a:effectLst/>
              <a:latin typeface="+mj-lt"/>
              <a:ea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04114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49151-757E-4944-BC45-504EF9743A80}"/>
              </a:ext>
            </a:extLst>
          </p:cNvPr>
          <p:cNvSpPr>
            <a:spLocks noGrp="1"/>
          </p:cNvSpPr>
          <p:nvPr>
            <p:ph type="title"/>
          </p:nvPr>
        </p:nvSpPr>
        <p:spPr>
          <a:xfrm>
            <a:off x="1257298" y="1348153"/>
            <a:ext cx="9803423" cy="4706815"/>
          </a:xfrm>
        </p:spPr>
        <p:txBody>
          <a:bodyPr>
            <a:normAutofit/>
          </a:bodyPr>
          <a:lstStyle/>
          <a:p>
            <a:r>
              <a:rPr lang="en-US" sz="3200" dirty="0"/>
              <a:t>Site Development Plan &amp; Drainage Report</a:t>
            </a:r>
            <a:br>
              <a:rPr lang="en-US" sz="3200" dirty="0"/>
            </a:br>
            <a:br>
              <a:rPr lang="en-US" sz="3200" dirty="0"/>
            </a:br>
            <a:r>
              <a:rPr lang="en-US" sz="3200" dirty="0"/>
              <a:t>Adjudicated Well</a:t>
            </a:r>
            <a:br>
              <a:rPr lang="en-US" sz="3200" dirty="0"/>
            </a:br>
            <a:br>
              <a:rPr lang="en-US" sz="3200" dirty="0"/>
            </a:br>
            <a:r>
              <a:rPr lang="en-US" sz="3200" dirty="0"/>
              <a:t>Regular Water Quality Testing</a:t>
            </a:r>
            <a:br>
              <a:rPr lang="en-US" sz="3200" dirty="0"/>
            </a:br>
            <a:br>
              <a:rPr lang="en-US" sz="3200" dirty="0"/>
            </a:br>
            <a:r>
              <a:rPr lang="en-US" sz="3200" dirty="0"/>
              <a:t>Onsite wastewater RV dump station</a:t>
            </a:r>
            <a:br>
              <a:rPr lang="en-US" sz="3200" dirty="0"/>
            </a:br>
            <a:br>
              <a:rPr lang="en-US" sz="3200" dirty="0"/>
            </a:br>
            <a:r>
              <a:rPr lang="en-US" sz="3200" dirty="0"/>
              <a:t>Permitted &amp; Inspected OWTS</a:t>
            </a:r>
            <a:br>
              <a:rPr lang="en-US" dirty="0"/>
            </a:br>
            <a:endParaRPr lang="en-US" dirty="0"/>
          </a:p>
        </p:txBody>
      </p:sp>
    </p:spTree>
    <p:extLst>
      <p:ext uri="{BB962C8B-B14F-4D97-AF65-F5344CB8AC3E}">
        <p14:creationId xmlns:p14="http://schemas.microsoft.com/office/powerpoint/2010/main" val="2041649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B1A0C0-0671-4C86-A71C-7DA962EDDFB5}"/>
              </a:ext>
            </a:extLst>
          </p:cNvPr>
          <p:cNvSpPr txBox="1"/>
          <p:nvPr/>
        </p:nvSpPr>
        <p:spPr>
          <a:xfrm>
            <a:off x="1424354" y="2598003"/>
            <a:ext cx="8845061" cy="954107"/>
          </a:xfrm>
          <a:prstGeom prst="rect">
            <a:avLst/>
          </a:prstGeom>
          <a:noFill/>
        </p:spPr>
        <p:txBody>
          <a:bodyPr wrap="square">
            <a:spAutoFit/>
          </a:bodyPr>
          <a:lstStyle/>
          <a:p>
            <a:pPr marL="457200" marR="0" indent="-457200">
              <a:spcBef>
                <a:spcPts val="0"/>
              </a:spcBef>
              <a:spcAft>
                <a:spcPts val="0"/>
              </a:spcAft>
            </a:pPr>
            <a:r>
              <a:rPr lang="en-US" sz="2800" b="1" dirty="0">
                <a:effectLst/>
                <a:latin typeface="+mj-lt"/>
                <a:ea typeface="Times New Roman" panose="02020603050405020304" pitchFamily="18" charset="0"/>
                <a:cs typeface="Times New Roman" panose="02020603050405020304" pitchFamily="18" charset="0"/>
              </a:rPr>
              <a:t>	III.  The proposed use will not adversely affect property values in the immediate area.</a:t>
            </a:r>
            <a:endParaRPr lang="en-US" sz="2800" dirty="0">
              <a:effectLst/>
              <a:latin typeface="+mj-lt"/>
              <a:ea typeface="Times New Roman" panose="02020603050405020304" pitchFamily="18" charset="0"/>
            </a:endParaRPr>
          </a:p>
        </p:txBody>
      </p:sp>
    </p:spTree>
    <p:extLst>
      <p:ext uri="{BB962C8B-B14F-4D97-AF65-F5344CB8AC3E}">
        <p14:creationId xmlns:p14="http://schemas.microsoft.com/office/powerpoint/2010/main" val="523361370"/>
      </p:ext>
    </p:extLst>
  </p:cSld>
  <p:clrMapOvr>
    <a:masterClrMapping/>
  </p:clrMapOvr>
</p:sld>
</file>

<file path=ppt/theme/theme1.xml><?xml version="1.0" encoding="utf-8"?>
<a:theme xmlns:a="http://schemas.openxmlformats.org/drawingml/2006/main" name="PebbleVTI">
  <a:themeElements>
    <a:clrScheme name="AnalogousFromDarkSeedLeftStep">
      <a:dk1>
        <a:srgbClr val="000000"/>
      </a:dk1>
      <a:lt1>
        <a:srgbClr val="FFFFFF"/>
      </a:lt1>
      <a:dk2>
        <a:srgbClr val="232B3E"/>
      </a:dk2>
      <a:lt2>
        <a:srgbClr val="E2E8E2"/>
      </a:lt2>
      <a:accent1>
        <a:srgbClr val="C34DBD"/>
      </a:accent1>
      <a:accent2>
        <a:srgbClr val="863BB1"/>
      </a:accent2>
      <a:accent3>
        <a:srgbClr val="674DC3"/>
      </a:accent3>
      <a:accent4>
        <a:srgbClr val="3B52B1"/>
      </a:accent4>
      <a:accent5>
        <a:srgbClr val="4D95C3"/>
      </a:accent5>
      <a:accent6>
        <a:srgbClr val="3BB1AE"/>
      </a:accent6>
      <a:hlink>
        <a:srgbClr val="3F78BF"/>
      </a:hlink>
      <a:folHlink>
        <a:srgbClr val="7F7F7F"/>
      </a:folHlink>
    </a:clrScheme>
    <a:fontScheme name="Custom 4">
      <a:majorFont>
        <a:latin typeface="Sitka Subheading"/>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B90CC84C13534CABA8E62057ACEC45" ma:contentTypeVersion="4" ma:contentTypeDescription="Create a new document." ma:contentTypeScope="" ma:versionID="3bef97373d1ee85e124ee327c9dfda5a">
  <xsd:schema xmlns:xsd="http://www.w3.org/2001/XMLSchema" xmlns:xs="http://www.w3.org/2001/XMLSchema" xmlns:p="http://schemas.microsoft.com/office/2006/metadata/properties" xmlns:ns2="80156bfa-366b-4c3c-b565-b9add8006275" xmlns:ns3="5665252f-2c69-48e5-b0d6-d600eead1583" targetNamespace="http://schemas.microsoft.com/office/2006/metadata/properties" ma:root="true" ma:fieldsID="b9614db397b7f2ee866226bf8125faba" ns2:_="" ns3:_="">
    <xsd:import namespace="80156bfa-366b-4c3c-b565-b9add8006275"/>
    <xsd:import namespace="5665252f-2c69-48e5-b0d6-d600eead158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156bfa-366b-4c3c-b565-b9add80062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665252f-2c69-48e5-b0d6-d600eead158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63F3B4F-DE33-4B95-99CF-B72C889FC5AC}"/>
</file>

<file path=customXml/itemProps2.xml><?xml version="1.0" encoding="utf-8"?>
<ds:datastoreItem xmlns:ds="http://schemas.openxmlformats.org/officeDocument/2006/customXml" ds:itemID="{3AE7A438-B088-470E-8965-4F105955365B}">
  <ds:schemaRefs>
    <ds:schemaRef ds:uri="http://schemas.microsoft.com/sharepoint/v3/contenttype/forms"/>
  </ds:schemaRefs>
</ds:datastoreItem>
</file>

<file path=customXml/itemProps3.xml><?xml version="1.0" encoding="utf-8"?>
<ds:datastoreItem xmlns:ds="http://schemas.openxmlformats.org/officeDocument/2006/customXml" ds:itemID="{4EAD1423-C19E-426D-8CE4-540D90970C5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177</TotalTime>
  <Words>642</Words>
  <Application>Microsoft Office PowerPoint</Application>
  <PresentationFormat>Widescreen</PresentationFormat>
  <Paragraphs>58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Avenir Next LT Pro</vt:lpstr>
      <vt:lpstr>Avenir Next LT Pro Light</vt:lpstr>
      <vt:lpstr>Sitka Subheading</vt:lpstr>
      <vt:lpstr>Times New Roman</vt:lpstr>
      <vt:lpstr>PebbleVTI</vt:lpstr>
      <vt:lpstr>Rocky Top RV Park &amp; Campground</vt:lpstr>
      <vt:lpstr>Use Variance Criteria for Approval</vt:lpstr>
      <vt:lpstr>I.  The proposed use is compatible with the surrounding area and harmonious with the character of the neighborhood.   Not detrimental to:   - the surrounding area   - the future development of the area   - the health, safety, or welfare of the inhabitants </vt:lpstr>
      <vt:lpstr>Security &amp; Cleanliness</vt:lpstr>
      <vt:lpstr>Campground Rules</vt:lpstr>
      <vt:lpstr>Open Space &amp; Privacy</vt:lpstr>
      <vt:lpstr>PowerPoint Presentation</vt:lpstr>
      <vt:lpstr>Site Development Plan &amp; Drainage Report  Adjudicated Well  Regular Water Quality Testing  Onsite wastewater RV dump station  Permitted &amp; Inspected OWTS </vt:lpstr>
      <vt:lpstr>PowerPoint Presentation</vt:lpstr>
      <vt:lpstr>History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Rocky Top RV Park &amp; Campground</dc:title>
  <dc:creator>Debra Eiland</dc:creator>
  <cp:lastModifiedBy>Debra Eiland</cp:lastModifiedBy>
  <cp:revision>2</cp:revision>
  <dcterms:created xsi:type="dcterms:W3CDTF">2021-02-03T00:56:25Z</dcterms:created>
  <dcterms:modified xsi:type="dcterms:W3CDTF">2021-02-03T19:50:20Z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0x010100B8B90CC84C13534CABA8E62057ACEC45</vt:lpwstr>
  </property>
</Properties>
</file>