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0" r:id="rId4"/>
    <p:sldId id="261" r:id="rId5"/>
    <p:sldId id="262" r:id="rId6"/>
    <p:sldId id="263" r:id="rId7"/>
    <p:sldId id="266" r:id="rId8"/>
    <p:sldId id="267" r:id="rId9"/>
    <p:sldId id="268" r:id="rId10"/>
    <p:sldId id="265" r:id="rId11"/>
    <p:sldId id="269" r:id="rId12"/>
    <p:sldId id="270" r:id="rId13"/>
    <p:sldId id="271" r:id="rId14"/>
    <p:sldId id="272" r:id="rId15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F9EDA513-DF57-44D4-9039-61B57B2C8DFB}" v="10" dt="2021-02-03T00:47:59.050"/>
  </p1510:revLst>
</p1510:revInfo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60"/>
  </p:normalViewPr>
  <p:slideViewPr>
    <p:cSldViewPr snapToGrid="0">
      <p:cViewPr varScale="1">
        <p:scale>
          <a:sx n="109" d="100"/>
          <a:sy n="109" d="100"/>
        </p:scale>
        <p:origin x="61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microsoft.com/office/2015/10/relationships/revisionInfo" Target="revisionInfo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20" Type="http://schemas.microsoft.com/office/2016/11/relationships/changesInfo" Target="changesInfos/changesInfo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customXml" Target="../customXml/item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ustomXml" Target="../customXml/item2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customXml" Target="../customXml/item1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Debra Eiland" userId="f67d4fe5-b005-4c41-baca-9439b3434812" providerId="ADAL" clId="{F9EDA513-DF57-44D4-9039-61B57B2C8DFB}"/>
    <pc:docChg chg="undo custSel addSld delSld modSld sldOrd">
      <pc:chgData name="Debra Eiland" userId="f67d4fe5-b005-4c41-baca-9439b3434812" providerId="ADAL" clId="{F9EDA513-DF57-44D4-9039-61B57B2C8DFB}" dt="2021-02-03T00:52:26.571" v="439"/>
      <pc:docMkLst>
        <pc:docMk/>
      </pc:docMkLst>
      <pc:sldChg chg="modSp mod">
        <pc:chgData name="Debra Eiland" userId="f67d4fe5-b005-4c41-baca-9439b3434812" providerId="ADAL" clId="{F9EDA513-DF57-44D4-9039-61B57B2C8DFB}" dt="2021-02-03T00:20:25.738" v="279" actId="20577"/>
        <pc:sldMkLst>
          <pc:docMk/>
          <pc:sldMk cId="233811294" sldId="256"/>
        </pc:sldMkLst>
        <pc:spChg chg="mod">
          <ac:chgData name="Debra Eiland" userId="f67d4fe5-b005-4c41-baca-9439b3434812" providerId="ADAL" clId="{F9EDA513-DF57-44D4-9039-61B57B2C8DFB}" dt="2021-02-03T00:20:25.738" v="279" actId="20577"/>
          <ac:spMkLst>
            <pc:docMk/>
            <pc:sldMk cId="233811294" sldId="256"/>
            <ac:spMk id="3" creationId="{3F15C248-4A91-4F53-84DD-D8788549CE0E}"/>
          </ac:spMkLst>
        </pc:spChg>
      </pc:sldChg>
      <pc:sldChg chg="modSp del mod delDesignElem">
        <pc:chgData name="Debra Eiland" userId="f67d4fe5-b005-4c41-baca-9439b3434812" providerId="ADAL" clId="{F9EDA513-DF57-44D4-9039-61B57B2C8DFB}" dt="2021-02-03T00:31:09.182" v="286" actId="2696"/>
        <pc:sldMkLst>
          <pc:docMk/>
          <pc:sldMk cId="3352082248" sldId="258"/>
        </pc:sldMkLst>
        <pc:spChg chg="mod">
          <ac:chgData name="Debra Eiland" userId="f67d4fe5-b005-4c41-baca-9439b3434812" providerId="ADAL" clId="{F9EDA513-DF57-44D4-9039-61B57B2C8DFB}" dt="2021-02-03T00:30:59.405" v="285" actId="20577"/>
          <ac:spMkLst>
            <pc:docMk/>
            <pc:sldMk cId="3352082248" sldId="258"/>
            <ac:spMk id="2" creationId="{77922547-FA23-4876-8E81-51F7524004B0}"/>
          </ac:spMkLst>
        </pc:spChg>
      </pc:sldChg>
      <pc:sldChg chg="del">
        <pc:chgData name="Debra Eiland" userId="f67d4fe5-b005-4c41-baca-9439b3434812" providerId="ADAL" clId="{F9EDA513-DF57-44D4-9039-61B57B2C8DFB}" dt="2021-02-03T00:11:57.738" v="1" actId="2696"/>
        <pc:sldMkLst>
          <pc:docMk/>
          <pc:sldMk cId="3040687461" sldId="259"/>
        </pc:sldMkLst>
      </pc:sldChg>
      <pc:sldChg chg="modSp mod ord">
        <pc:chgData name="Debra Eiland" userId="f67d4fe5-b005-4c41-baca-9439b3434812" providerId="ADAL" clId="{F9EDA513-DF57-44D4-9039-61B57B2C8DFB}" dt="2021-02-03T00:52:01.409" v="433"/>
        <pc:sldMkLst>
          <pc:docMk/>
          <pc:sldMk cId="2002606679" sldId="260"/>
        </pc:sldMkLst>
        <pc:spChg chg="mod">
          <ac:chgData name="Debra Eiland" userId="f67d4fe5-b005-4c41-baca-9439b3434812" providerId="ADAL" clId="{F9EDA513-DF57-44D4-9039-61B57B2C8DFB}" dt="2021-02-03T00:12:18.016" v="14" actId="20577"/>
          <ac:spMkLst>
            <pc:docMk/>
            <pc:sldMk cId="2002606679" sldId="260"/>
            <ac:spMk id="2" creationId="{36C4494F-B984-4E73-9892-D6BDBC83BDEA}"/>
          </ac:spMkLst>
        </pc:spChg>
      </pc:sldChg>
      <pc:sldChg chg="delSp modSp mod ord">
        <pc:chgData name="Debra Eiland" userId="f67d4fe5-b005-4c41-baca-9439b3434812" providerId="ADAL" clId="{F9EDA513-DF57-44D4-9039-61B57B2C8DFB}" dt="2021-02-03T00:52:11.404" v="435"/>
        <pc:sldMkLst>
          <pc:docMk/>
          <pc:sldMk cId="922206770" sldId="261"/>
        </pc:sldMkLst>
        <pc:spChg chg="mod">
          <ac:chgData name="Debra Eiland" userId="f67d4fe5-b005-4c41-baca-9439b3434812" providerId="ADAL" clId="{F9EDA513-DF57-44D4-9039-61B57B2C8DFB}" dt="2021-02-03T00:13:40.935" v="69" actId="14100"/>
          <ac:spMkLst>
            <pc:docMk/>
            <pc:sldMk cId="922206770" sldId="261"/>
            <ac:spMk id="2" creationId="{AC38F085-5A19-402B-8B62-AF1D8572A3B6}"/>
          </ac:spMkLst>
        </pc:spChg>
        <pc:spChg chg="del">
          <ac:chgData name="Debra Eiland" userId="f67d4fe5-b005-4c41-baca-9439b3434812" providerId="ADAL" clId="{F9EDA513-DF57-44D4-9039-61B57B2C8DFB}" dt="2021-02-03T00:12:49.121" v="15" actId="21"/>
          <ac:spMkLst>
            <pc:docMk/>
            <pc:sldMk cId="922206770" sldId="261"/>
            <ac:spMk id="27" creationId="{21C54809-E9D7-4D13-B2B9-E617B3311241}"/>
          </ac:spMkLst>
        </pc:spChg>
      </pc:sldChg>
      <pc:sldChg chg="ord">
        <pc:chgData name="Debra Eiland" userId="f67d4fe5-b005-4c41-baca-9439b3434812" providerId="ADAL" clId="{F9EDA513-DF57-44D4-9039-61B57B2C8DFB}" dt="2021-02-03T00:52:19.535" v="437"/>
        <pc:sldMkLst>
          <pc:docMk/>
          <pc:sldMk cId="3592457450" sldId="262"/>
        </pc:sldMkLst>
      </pc:sldChg>
      <pc:sldChg chg="modSp mod ord">
        <pc:chgData name="Debra Eiland" userId="f67d4fe5-b005-4c41-baca-9439b3434812" providerId="ADAL" clId="{F9EDA513-DF57-44D4-9039-61B57B2C8DFB}" dt="2021-02-03T00:52:26.571" v="439"/>
        <pc:sldMkLst>
          <pc:docMk/>
          <pc:sldMk cId="3557819976" sldId="263"/>
        </pc:sldMkLst>
        <pc:spChg chg="mod">
          <ac:chgData name="Debra Eiland" userId="f67d4fe5-b005-4c41-baca-9439b3434812" providerId="ADAL" clId="{F9EDA513-DF57-44D4-9039-61B57B2C8DFB}" dt="2021-02-03T00:19:19.207" v="275" actId="27636"/>
          <ac:spMkLst>
            <pc:docMk/>
            <pc:sldMk cId="3557819976" sldId="263"/>
            <ac:spMk id="2" creationId="{0E3DC115-934E-41C9-BD03-6CDE3C4A7E3A}"/>
          </ac:spMkLst>
        </pc:spChg>
      </pc:sldChg>
      <pc:sldChg chg="addSp delSp modSp new del mod chgLayout">
        <pc:chgData name="Debra Eiland" userId="f67d4fe5-b005-4c41-baca-9439b3434812" providerId="ADAL" clId="{F9EDA513-DF57-44D4-9039-61B57B2C8DFB}" dt="2021-02-03T00:41:38.785" v="403" actId="2696"/>
        <pc:sldMkLst>
          <pc:docMk/>
          <pc:sldMk cId="3168516548" sldId="264"/>
        </pc:sldMkLst>
        <pc:spChg chg="del">
          <ac:chgData name="Debra Eiland" userId="f67d4fe5-b005-4c41-baca-9439b3434812" providerId="ADAL" clId="{F9EDA513-DF57-44D4-9039-61B57B2C8DFB}" dt="2021-02-03T00:35:10.038" v="325" actId="21"/>
          <ac:spMkLst>
            <pc:docMk/>
            <pc:sldMk cId="3168516548" sldId="264"/>
            <ac:spMk id="2" creationId="{FAB20E6C-6A35-4FD7-BE57-5AEC7144B0A2}"/>
          </ac:spMkLst>
        </pc:spChg>
        <pc:spChg chg="del">
          <ac:chgData name="Debra Eiland" userId="f67d4fe5-b005-4c41-baca-9439b3434812" providerId="ADAL" clId="{F9EDA513-DF57-44D4-9039-61B57B2C8DFB}" dt="2021-02-03T00:41:17.373" v="402" actId="6264"/>
          <ac:spMkLst>
            <pc:docMk/>
            <pc:sldMk cId="3168516548" sldId="264"/>
            <ac:spMk id="3" creationId="{EC186CEF-6BAF-40DF-A0F0-E76B3CBDCDA4}"/>
          </ac:spMkLst>
        </pc:spChg>
        <pc:spChg chg="mod ord">
          <ac:chgData name="Debra Eiland" userId="f67d4fe5-b005-4c41-baca-9439b3434812" providerId="ADAL" clId="{F9EDA513-DF57-44D4-9039-61B57B2C8DFB}" dt="2021-02-03T00:41:17.373" v="402" actId="6264"/>
          <ac:spMkLst>
            <pc:docMk/>
            <pc:sldMk cId="3168516548" sldId="264"/>
            <ac:spMk id="4" creationId="{1A5DFEAB-3C09-47F3-B028-AD9F719E4EF8}"/>
          </ac:spMkLst>
        </pc:spChg>
        <pc:spChg chg="add del mod">
          <ac:chgData name="Debra Eiland" userId="f67d4fe5-b005-4c41-baca-9439b3434812" providerId="ADAL" clId="{F9EDA513-DF57-44D4-9039-61B57B2C8DFB}" dt="2021-02-03T00:41:17.373" v="402" actId="6264"/>
          <ac:spMkLst>
            <pc:docMk/>
            <pc:sldMk cId="3168516548" sldId="264"/>
            <ac:spMk id="6" creationId="{0F8C9FEF-815A-4DD1-812C-415FD6687DF3}"/>
          </ac:spMkLst>
        </pc:spChg>
        <pc:spChg chg="add mod ord">
          <ac:chgData name="Debra Eiland" userId="f67d4fe5-b005-4c41-baca-9439b3434812" providerId="ADAL" clId="{F9EDA513-DF57-44D4-9039-61B57B2C8DFB}" dt="2021-02-03T00:41:17.373" v="402" actId="6264"/>
          <ac:spMkLst>
            <pc:docMk/>
            <pc:sldMk cId="3168516548" sldId="264"/>
            <ac:spMk id="7" creationId="{9E5F143E-DE5F-4287-A841-D51C3FEFA693}"/>
          </ac:spMkLst>
        </pc:spChg>
        <pc:spChg chg="add mod ord">
          <ac:chgData name="Debra Eiland" userId="f67d4fe5-b005-4c41-baca-9439b3434812" providerId="ADAL" clId="{F9EDA513-DF57-44D4-9039-61B57B2C8DFB}" dt="2021-02-03T00:41:17.373" v="402" actId="6264"/>
          <ac:spMkLst>
            <pc:docMk/>
            <pc:sldMk cId="3168516548" sldId="264"/>
            <ac:spMk id="8" creationId="{811267E8-2836-4BB7-BEF4-5037DA0FDBB9}"/>
          </ac:spMkLst>
        </pc:spChg>
        <pc:picChg chg="add mod">
          <ac:chgData name="Debra Eiland" userId="f67d4fe5-b005-4c41-baca-9439b3434812" providerId="ADAL" clId="{F9EDA513-DF57-44D4-9039-61B57B2C8DFB}" dt="2021-02-03T00:36:00.053" v="369" actId="14100"/>
          <ac:picMkLst>
            <pc:docMk/>
            <pc:sldMk cId="3168516548" sldId="264"/>
            <ac:picMk id="5" creationId="{EDD43A22-05E9-44A6-95D8-66E31B59A69C}"/>
          </ac:picMkLst>
        </pc:picChg>
      </pc:sldChg>
      <pc:sldChg chg="addSp delSp modSp new mod setBg setClrOvrMap">
        <pc:chgData name="Debra Eiland" userId="f67d4fe5-b005-4c41-baca-9439b3434812" providerId="ADAL" clId="{F9EDA513-DF57-44D4-9039-61B57B2C8DFB}" dt="2021-02-03T00:43:01.101" v="412" actId="26606"/>
        <pc:sldMkLst>
          <pc:docMk/>
          <pc:sldMk cId="2290969724" sldId="265"/>
        </pc:sldMkLst>
        <pc:spChg chg="add del">
          <ac:chgData name="Debra Eiland" userId="f67d4fe5-b005-4c41-baca-9439b3434812" providerId="ADAL" clId="{F9EDA513-DF57-44D4-9039-61B57B2C8DFB}" dt="2021-02-03T00:43:01.101" v="412" actId="26606"/>
          <ac:spMkLst>
            <pc:docMk/>
            <pc:sldMk cId="2290969724" sldId="265"/>
            <ac:spMk id="4" creationId="{C3896A03-3945-419A-B66B-4EE266EDD152}"/>
          </ac:spMkLst>
        </pc:spChg>
        <pc:spChg chg="add del">
          <ac:chgData name="Debra Eiland" userId="f67d4fe5-b005-4c41-baca-9439b3434812" providerId="ADAL" clId="{F9EDA513-DF57-44D4-9039-61B57B2C8DFB}" dt="2021-02-03T00:38:29.997" v="385" actId="26606"/>
          <ac:spMkLst>
            <pc:docMk/>
            <pc:sldMk cId="2290969724" sldId="265"/>
            <ac:spMk id="7" creationId="{C3896A03-3945-419A-B66B-4EE266EDD152}"/>
          </ac:spMkLst>
        </pc:spChg>
        <pc:spChg chg="add">
          <ac:chgData name="Debra Eiland" userId="f67d4fe5-b005-4c41-baca-9439b3434812" providerId="ADAL" clId="{F9EDA513-DF57-44D4-9039-61B57B2C8DFB}" dt="2021-02-03T00:43:01.101" v="412" actId="26606"/>
          <ac:spMkLst>
            <pc:docMk/>
            <pc:sldMk cId="2290969724" sldId="265"/>
            <ac:spMk id="9" creationId="{42A4FC2C-047E-45A5-965D-8E1E3BF09BC6}"/>
          </ac:spMkLst>
        </pc:spChg>
        <pc:picChg chg="add mod">
          <ac:chgData name="Debra Eiland" userId="f67d4fe5-b005-4c41-baca-9439b3434812" providerId="ADAL" clId="{F9EDA513-DF57-44D4-9039-61B57B2C8DFB}" dt="2021-02-03T00:43:01.101" v="412" actId="26606"/>
          <ac:picMkLst>
            <pc:docMk/>
            <pc:sldMk cId="2290969724" sldId="265"/>
            <ac:picMk id="2" creationId="{A991D59E-10DB-4FF1-971D-1483B29CE270}"/>
          </ac:picMkLst>
        </pc:picChg>
      </pc:sldChg>
      <pc:sldChg chg="new del">
        <pc:chgData name="Debra Eiland" userId="f67d4fe5-b005-4c41-baca-9439b3434812" providerId="ADAL" clId="{F9EDA513-DF57-44D4-9039-61B57B2C8DFB}" dt="2021-02-03T00:39:24.490" v="390" actId="680"/>
        <pc:sldMkLst>
          <pc:docMk/>
          <pc:sldMk cId="1071417582" sldId="266"/>
        </pc:sldMkLst>
      </pc:sldChg>
      <pc:sldChg chg="addSp delSp modSp new mod setBg">
        <pc:chgData name="Debra Eiland" userId="f67d4fe5-b005-4c41-baca-9439b3434812" providerId="ADAL" clId="{F9EDA513-DF57-44D4-9039-61B57B2C8DFB}" dt="2021-02-03T00:42:51.046" v="411" actId="26606"/>
        <pc:sldMkLst>
          <pc:docMk/>
          <pc:sldMk cId="1488348846" sldId="266"/>
        </pc:sldMkLst>
        <pc:spChg chg="add del">
          <ac:chgData name="Debra Eiland" userId="f67d4fe5-b005-4c41-baca-9439b3434812" providerId="ADAL" clId="{F9EDA513-DF57-44D4-9039-61B57B2C8DFB}" dt="2021-02-03T00:41:00.315" v="401" actId="26606"/>
          <ac:spMkLst>
            <pc:docMk/>
            <pc:sldMk cId="1488348846" sldId="266"/>
            <ac:spMk id="7" creationId="{C3896A03-3945-419A-B66B-4EE266EDD152}"/>
          </ac:spMkLst>
        </pc:spChg>
        <pc:spChg chg="add del">
          <ac:chgData name="Debra Eiland" userId="f67d4fe5-b005-4c41-baca-9439b3434812" providerId="ADAL" clId="{F9EDA513-DF57-44D4-9039-61B57B2C8DFB}" dt="2021-02-03T00:41:00.312" v="400" actId="26606"/>
          <ac:spMkLst>
            <pc:docMk/>
            <pc:sldMk cId="1488348846" sldId="266"/>
            <ac:spMk id="12" creationId="{B775CD93-9DF2-48CB-9F57-1BCA9A46C7FA}"/>
          </ac:spMkLst>
        </pc:spChg>
        <pc:spChg chg="add del">
          <ac:chgData name="Debra Eiland" userId="f67d4fe5-b005-4c41-baca-9439b3434812" providerId="ADAL" clId="{F9EDA513-DF57-44D4-9039-61B57B2C8DFB}" dt="2021-02-03T00:41:00.312" v="400" actId="26606"/>
          <ac:spMkLst>
            <pc:docMk/>
            <pc:sldMk cId="1488348846" sldId="266"/>
            <ac:spMk id="14" creationId="{6166C6D1-23AC-49C4-BA07-238E4E9F8CEB}"/>
          </ac:spMkLst>
        </pc:spChg>
        <pc:spChg chg="add del">
          <ac:chgData name="Debra Eiland" userId="f67d4fe5-b005-4c41-baca-9439b3434812" providerId="ADAL" clId="{F9EDA513-DF57-44D4-9039-61B57B2C8DFB}" dt="2021-02-03T00:42:51.046" v="411" actId="26606"/>
          <ac:spMkLst>
            <pc:docMk/>
            <pc:sldMk cId="1488348846" sldId="266"/>
            <ac:spMk id="16" creationId="{B670DBD5-770C-4383-9F54-5B86E86BD5BB}"/>
          </ac:spMkLst>
        </pc:spChg>
        <pc:spChg chg="add del">
          <ac:chgData name="Debra Eiland" userId="f67d4fe5-b005-4c41-baca-9439b3434812" providerId="ADAL" clId="{F9EDA513-DF57-44D4-9039-61B57B2C8DFB}" dt="2021-02-03T00:42:51.046" v="410" actId="26606"/>
          <ac:spMkLst>
            <pc:docMk/>
            <pc:sldMk cId="1488348846" sldId="266"/>
            <ac:spMk id="21" creationId="{42A4FC2C-047E-45A5-965D-8E1E3BF09BC6}"/>
          </ac:spMkLst>
        </pc:spChg>
        <pc:spChg chg="add">
          <ac:chgData name="Debra Eiland" userId="f67d4fe5-b005-4c41-baca-9439b3434812" providerId="ADAL" clId="{F9EDA513-DF57-44D4-9039-61B57B2C8DFB}" dt="2021-02-03T00:42:51.046" v="411" actId="26606"/>
          <ac:spMkLst>
            <pc:docMk/>
            <pc:sldMk cId="1488348846" sldId="266"/>
            <ac:spMk id="23" creationId="{42A4FC2C-047E-45A5-965D-8E1E3BF09BC6}"/>
          </ac:spMkLst>
        </pc:spChg>
        <pc:picChg chg="add mod">
          <ac:chgData name="Debra Eiland" userId="f67d4fe5-b005-4c41-baca-9439b3434812" providerId="ADAL" clId="{F9EDA513-DF57-44D4-9039-61B57B2C8DFB}" dt="2021-02-03T00:42:51.046" v="411" actId="26606"/>
          <ac:picMkLst>
            <pc:docMk/>
            <pc:sldMk cId="1488348846" sldId="266"/>
            <ac:picMk id="2" creationId="{392E6E3A-4824-44CD-8DD2-D5FF4A35DA5A}"/>
          </ac:picMkLst>
        </pc:picChg>
      </pc:sldChg>
      <pc:sldChg chg="addSp delSp modSp new mod setBg setClrOvrMap delDesignElem chgLayout">
        <pc:chgData name="Debra Eiland" userId="f67d4fe5-b005-4c41-baca-9439b3434812" providerId="ADAL" clId="{F9EDA513-DF57-44D4-9039-61B57B2C8DFB}" dt="2021-02-03T00:42:05.656" v="405" actId="26606"/>
        <pc:sldMkLst>
          <pc:docMk/>
          <pc:sldMk cId="2193889664" sldId="267"/>
        </pc:sldMkLst>
        <pc:spChg chg="add">
          <ac:chgData name="Debra Eiland" userId="f67d4fe5-b005-4c41-baca-9439b3434812" providerId="ADAL" clId="{F9EDA513-DF57-44D4-9039-61B57B2C8DFB}" dt="2021-02-03T00:42:05.656" v="405" actId="26606"/>
          <ac:spMkLst>
            <pc:docMk/>
            <pc:sldMk cId="2193889664" sldId="267"/>
            <ac:spMk id="4" creationId="{42A4FC2C-047E-45A5-965D-8E1E3BF09BC6}"/>
          </ac:spMkLst>
        </pc:spChg>
        <pc:spChg chg="add del">
          <ac:chgData name="Debra Eiland" userId="f67d4fe5-b005-4c41-baca-9439b3434812" providerId="ADAL" clId="{F9EDA513-DF57-44D4-9039-61B57B2C8DFB}" dt="2021-02-03T00:41:57.567" v="404" actId="6264"/>
          <ac:spMkLst>
            <pc:docMk/>
            <pc:sldMk cId="2193889664" sldId="267"/>
            <ac:spMk id="7" creationId="{B775CD93-9DF2-48CB-9F57-1BCA9A46C7FA}"/>
          </ac:spMkLst>
        </pc:spChg>
        <pc:spChg chg="add del">
          <ac:chgData name="Debra Eiland" userId="f67d4fe5-b005-4c41-baca-9439b3434812" providerId="ADAL" clId="{F9EDA513-DF57-44D4-9039-61B57B2C8DFB}" dt="2021-02-03T00:41:57.567" v="404" actId="6264"/>
          <ac:spMkLst>
            <pc:docMk/>
            <pc:sldMk cId="2193889664" sldId="267"/>
            <ac:spMk id="9" creationId="{6166C6D1-23AC-49C4-BA07-238E4E9F8CEB}"/>
          </ac:spMkLst>
        </pc:spChg>
        <pc:picChg chg="add mod">
          <ac:chgData name="Debra Eiland" userId="f67d4fe5-b005-4c41-baca-9439b3434812" providerId="ADAL" clId="{F9EDA513-DF57-44D4-9039-61B57B2C8DFB}" dt="2021-02-03T00:42:05.656" v="405" actId="26606"/>
          <ac:picMkLst>
            <pc:docMk/>
            <pc:sldMk cId="2193889664" sldId="267"/>
            <ac:picMk id="2" creationId="{46555621-083D-4D33-A825-82E5B287694C}"/>
          </ac:picMkLst>
        </pc:picChg>
      </pc:sldChg>
      <pc:sldChg chg="addSp modSp new mod setBg">
        <pc:chgData name="Debra Eiland" userId="f67d4fe5-b005-4c41-baca-9439b3434812" providerId="ADAL" clId="{F9EDA513-DF57-44D4-9039-61B57B2C8DFB}" dt="2021-02-03T00:42:41.124" v="408" actId="26606"/>
        <pc:sldMkLst>
          <pc:docMk/>
          <pc:sldMk cId="597594647" sldId="268"/>
        </pc:sldMkLst>
        <pc:spChg chg="add">
          <ac:chgData name="Debra Eiland" userId="f67d4fe5-b005-4c41-baca-9439b3434812" providerId="ADAL" clId="{F9EDA513-DF57-44D4-9039-61B57B2C8DFB}" dt="2021-02-03T00:42:41.124" v="408" actId="26606"/>
          <ac:spMkLst>
            <pc:docMk/>
            <pc:sldMk cId="597594647" sldId="268"/>
            <ac:spMk id="7" creationId="{42A4FC2C-047E-45A5-965D-8E1E3BF09BC6}"/>
          </ac:spMkLst>
        </pc:spChg>
        <pc:picChg chg="add mod">
          <ac:chgData name="Debra Eiland" userId="f67d4fe5-b005-4c41-baca-9439b3434812" providerId="ADAL" clId="{F9EDA513-DF57-44D4-9039-61B57B2C8DFB}" dt="2021-02-03T00:42:41.124" v="408" actId="26606"/>
          <ac:picMkLst>
            <pc:docMk/>
            <pc:sldMk cId="597594647" sldId="268"/>
            <ac:picMk id="2" creationId="{2D6C9D4F-8849-4A13-9CFB-88FB8409106A}"/>
          </ac:picMkLst>
        </pc:picChg>
      </pc:sldChg>
      <pc:sldChg chg="addSp delSp modSp new mod setBg">
        <pc:chgData name="Debra Eiland" userId="f67d4fe5-b005-4c41-baca-9439b3434812" providerId="ADAL" clId="{F9EDA513-DF57-44D4-9039-61B57B2C8DFB}" dt="2021-02-03T00:43:59.877" v="419" actId="26606"/>
        <pc:sldMkLst>
          <pc:docMk/>
          <pc:sldMk cId="2206163187" sldId="269"/>
        </pc:sldMkLst>
        <pc:spChg chg="add del">
          <ac:chgData name="Debra Eiland" userId="f67d4fe5-b005-4c41-baca-9439b3434812" providerId="ADAL" clId="{F9EDA513-DF57-44D4-9039-61B57B2C8DFB}" dt="2021-02-03T00:43:56.599" v="416" actId="26606"/>
          <ac:spMkLst>
            <pc:docMk/>
            <pc:sldMk cId="2206163187" sldId="269"/>
            <ac:spMk id="7" creationId="{42A4FC2C-047E-45A5-965D-8E1E3BF09BC6}"/>
          </ac:spMkLst>
        </pc:spChg>
        <pc:spChg chg="add del">
          <ac:chgData name="Debra Eiland" userId="f67d4fe5-b005-4c41-baca-9439b3434812" providerId="ADAL" clId="{F9EDA513-DF57-44D4-9039-61B57B2C8DFB}" dt="2021-02-03T00:43:59.871" v="418" actId="26606"/>
          <ac:spMkLst>
            <pc:docMk/>
            <pc:sldMk cId="2206163187" sldId="269"/>
            <ac:spMk id="9" creationId="{42A4FC2C-047E-45A5-965D-8E1E3BF09BC6}"/>
          </ac:spMkLst>
        </pc:spChg>
        <pc:spChg chg="add">
          <ac:chgData name="Debra Eiland" userId="f67d4fe5-b005-4c41-baca-9439b3434812" providerId="ADAL" clId="{F9EDA513-DF57-44D4-9039-61B57B2C8DFB}" dt="2021-02-03T00:43:59.877" v="419" actId="26606"/>
          <ac:spMkLst>
            <pc:docMk/>
            <pc:sldMk cId="2206163187" sldId="269"/>
            <ac:spMk id="11" creationId="{42A4FC2C-047E-45A5-965D-8E1E3BF09BC6}"/>
          </ac:spMkLst>
        </pc:spChg>
        <pc:picChg chg="add mod">
          <ac:chgData name="Debra Eiland" userId="f67d4fe5-b005-4c41-baca-9439b3434812" providerId="ADAL" clId="{F9EDA513-DF57-44D4-9039-61B57B2C8DFB}" dt="2021-02-03T00:43:59.877" v="419" actId="26606"/>
          <ac:picMkLst>
            <pc:docMk/>
            <pc:sldMk cId="2206163187" sldId="269"/>
            <ac:picMk id="2" creationId="{117D5B20-AFCF-4A3B-8D45-8A444A3E603D}"/>
          </ac:picMkLst>
        </pc:picChg>
      </pc:sldChg>
      <pc:sldChg chg="addSp modSp new mod setBg">
        <pc:chgData name="Debra Eiland" userId="f67d4fe5-b005-4c41-baca-9439b3434812" providerId="ADAL" clId="{F9EDA513-DF57-44D4-9039-61B57B2C8DFB}" dt="2021-02-03T00:44:35.454" v="422" actId="26606"/>
        <pc:sldMkLst>
          <pc:docMk/>
          <pc:sldMk cId="2055022783" sldId="270"/>
        </pc:sldMkLst>
        <pc:spChg chg="add">
          <ac:chgData name="Debra Eiland" userId="f67d4fe5-b005-4c41-baca-9439b3434812" providerId="ADAL" clId="{F9EDA513-DF57-44D4-9039-61B57B2C8DFB}" dt="2021-02-03T00:44:35.454" v="422" actId="26606"/>
          <ac:spMkLst>
            <pc:docMk/>
            <pc:sldMk cId="2055022783" sldId="270"/>
            <ac:spMk id="7" creationId="{42A4FC2C-047E-45A5-965D-8E1E3BF09BC6}"/>
          </ac:spMkLst>
        </pc:spChg>
        <pc:picChg chg="add mod">
          <ac:chgData name="Debra Eiland" userId="f67d4fe5-b005-4c41-baca-9439b3434812" providerId="ADAL" clId="{F9EDA513-DF57-44D4-9039-61B57B2C8DFB}" dt="2021-02-03T00:44:35.454" v="422" actId="26606"/>
          <ac:picMkLst>
            <pc:docMk/>
            <pc:sldMk cId="2055022783" sldId="270"/>
            <ac:picMk id="2" creationId="{84F0285A-5B07-460F-92F6-5BA7E84D9712}"/>
          </ac:picMkLst>
        </pc:picChg>
      </pc:sldChg>
      <pc:sldChg chg="addSp delSp modSp new mod setBg">
        <pc:chgData name="Debra Eiland" userId="f67d4fe5-b005-4c41-baca-9439b3434812" providerId="ADAL" clId="{F9EDA513-DF57-44D4-9039-61B57B2C8DFB}" dt="2021-02-03T00:48:22.591" v="431" actId="26606"/>
        <pc:sldMkLst>
          <pc:docMk/>
          <pc:sldMk cId="758458685" sldId="271"/>
        </pc:sldMkLst>
        <pc:spChg chg="add del">
          <ac:chgData name="Debra Eiland" userId="f67d4fe5-b005-4c41-baca-9439b3434812" providerId="ADAL" clId="{F9EDA513-DF57-44D4-9039-61B57B2C8DFB}" dt="2021-02-03T00:48:22.591" v="431" actId="26606"/>
          <ac:spMkLst>
            <pc:docMk/>
            <pc:sldMk cId="758458685" sldId="271"/>
            <ac:spMk id="7" creationId="{42A4FC2C-047E-45A5-965D-8E1E3BF09BC6}"/>
          </ac:spMkLst>
        </pc:spChg>
        <pc:spChg chg="add del">
          <ac:chgData name="Debra Eiland" userId="f67d4fe5-b005-4c41-baca-9439b3434812" providerId="ADAL" clId="{F9EDA513-DF57-44D4-9039-61B57B2C8DFB}" dt="2021-02-03T00:48:22.588" v="430" actId="26606"/>
          <ac:spMkLst>
            <pc:docMk/>
            <pc:sldMk cId="758458685" sldId="271"/>
            <ac:spMk id="12" creationId="{B670DBD5-770C-4383-9F54-5B86E86BD5BB}"/>
          </ac:spMkLst>
        </pc:spChg>
        <pc:spChg chg="add">
          <ac:chgData name="Debra Eiland" userId="f67d4fe5-b005-4c41-baca-9439b3434812" providerId="ADAL" clId="{F9EDA513-DF57-44D4-9039-61B57B2C8DFB}" dt="2021-02-03T00:48:22.591" v="431" actId="26606"/>
          <ac:spMkLst>
            <pc:docMk/>
            <pc:sldMk cId="758458685" sldId="271"/>
            <ac:spMk id="14" creationId="{42A4FC2C-047E-45A5-965D-8E1E3BF09BC6}"/>
          </ac:spMkLst>
        </pc:spChg>
        <pc:picChg chg="add mod">
          <ac:chgData name="Debra Eiland" userId="f67d4fe5-b005-4c41-baca-9439b3434812" providerId="ADAL" clId="{F9EDA513-DF57-44D4-9039-61B57B2C8DFB}" dt="2021-02-03T00:48:22.588" v="430" actId="26606"/>
          <ac:picMkLst>
            <pc:docMk/>
            <pc:sldMk cId="758458685" sldId="271"/>
            <ac:picMk id="2" creationId="{F31C0DE3-A6A3-416A-8DF7-78A3EF29F86E}"/>
          </ac:picMkLst>
        </pc:picChg>
      </pc:sldChg>
      <pc:sldChg chg="addSp modSp new mod setBg">
        <pc:chgData name="Debra Eiland" userId="f67d4fe5-b005-4c41-baca-9439b3434812" providerId="ADAL" clId="{F9EDA513-DF57-44D4-9039-61B57B2C8DFB}" dt="2021-02-03T00:48:02.182" v="428" actId="26606"/>
        <pc:sldMkLst>
          <pc:docMk/>
          <pc:sldMk cId="4173819045" sldId="272"/>
        </pc:sldMkLst>
        <pc:spChg chg="add">
          <ac:chgData name="Debra Eiland" userId="f67d4fe5-b005-4c41-baca-9439b3434812" providerId="ADAL" clId="{F9EDA513-DF57-44D4-9039-61B57B2C8DFB}" dt="2021-02-03T00:48:02.182" v="428" actId="26606"/>
          <ac:spMkLst>
            <pc:docMk/>
            <pc:sldMk cId="4173819045" sldId="272"/>
            <ac:spMk id="7" creationId="{B670DBD5-770C-4383-9F54-5B86E86BD5BB}"/>
          </ac:spMkLst>
        </pc:spChg>
        <pc:picChg chg="add mod">
          <ac:chgData name="Debra Eiland" userId="f67d4fe5-b005-4c41-baca-9439b3434812" providerId="ADAL" clId="{F9EDA513-DF57-44D4-9039-61B57B2C8DFB}" dt="2021-02-03T00:48:02.182" v="428" actId="26606"/>
          <ac:picMkLst>
            <pc:docMk/>
            <pc:sldMk cId="4173819045" sldId="272"/>
            <ac:picMk id="2" creationId="{CAAB71DF-D5E8-4740-B774-09047422E3A1}"/>
          </ac:picMkLst>
        </pc:picChg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BE585CA-00E5-43F6-B717-EAFC6ED3681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4C41B43D-056F-4003-955B-53B93E33CD4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6" indent="0" algn="ctr">
              <a:buNone/>
              <a:defRPr sz="2000"/>
            </a:lvl2pPr>
            <a:lvl3pPr marL="914411" indent="0" algn="ctr">
              <a:buNone/>
              <a:defRPr sz="1801"/>
            </a:lvl3pPr>
            <a:lvl4pPr marL="1371617" indent="0" algn="ctr">
              <a:buNone/>
              <a:defRPr sz="1600"/>
            </a:lvl4pPr>
            <a:lvl5pPr marL="1828823" indent="0" algn="ctr">
              <a:buNone/>
              <a:defRPr sz="1600"/>
            </a:lvl5pPr>
            <a:lvl6pPr marL="2286029" indent="0" algn="ctr">
              <a:buNone/>
              <a:defRPr sz="1600"/>
            </a:lvl6pPr>
            <a:lvl7pPr marL="2743234" indent="0" algn="ctr">
              <a:buNone/>
              <a:defRPr sz="1600"/>
            </a:lvl7pPr>
            <a:lvl8pPr marL="3200440" indent="0" algn="ctr">
              <a:buNone/>
              <a:defRPr sz="1600"/>
            </a:lvl8pPr>
            <a:lvl9pPr marL="3657646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AAAE3760-4376-4896-A926-1CF12568FB9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71BB-059C-4ABB-92BB-AE39AEE365B0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22021CAB-56F4-41AF-BE06-B6141847DA2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C7021A3-C81B-47CE-89D8-C2BDE6FF89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8271-FECF-4FBD-93F9-666A906B2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4052526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DB8B3E-CF92-40AD-AD3A-08C590B227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F923C12F-CA32-4133-A4F3-FF728704B8F3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6AE1F9E-F823-4DA3-8830-276096765E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71BB-059C-4ABB-92BB-AE39AEE365B0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969845C-0EC0-4AF9-B003-D977DE3CF6B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F6280BA-ADEB-4357-8F51-AB96C3A4A07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8271-FECF-4FBD-93F9-666A906B2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80228597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83045C8A-8024-4492-9C4B-8A852450A2EC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899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BAF299B-B24C-43BB-92C4-A00CEC9C86EC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199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57DEC9F3-F5A3-4595-A2FE-F280E273BD3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71BB-059C-4ABB-92BB-AE39AEE365B0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A6F95E0-DF74-469C-87A5-31EA7D6E7A5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C6E4AF1F-C0E6-463B-A7D3-1CC611F75F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8271-FECF-4FBD-93F9-666A906B2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3270834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1B30A-E041-4823-8072-9DFA45676A0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E14A08E-3067-4838-8E88-B420D80CFC9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AAF4D00-9D5A-4C2E-8DE0-2D6CDF97B9A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71BB-059C-4ABB-92BB-AE39AEE365B0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891A054-C87C-408F-91AD-C1B0C4E289B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EDD6BB0-674E-408F-AD3D-3AC319B44F1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8271-FECF-4FBD-93F9-666A906B2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29109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D651E5F-C63A-40D4-B631-9FB7D2AE50B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2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922B67D-6212-4E4F-9AB5-E86A98F3192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2" y="4589464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6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11" indent="0">
              <a:buNone/>
              <a:defRPr sz="1801">
                <a:solidFill>
                  <a:schemeClr val="tx1">
                    <a:tint val="75000"/>
                  </a:schemeClr>
                </a:solidFill>
              </a:defRPr>
            </a:lvl3pPr>
            <a:lvl4pPr marL="1371617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2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2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34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4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2AA10F0-01CC-4BB8-A4A0-A1D0F5B2C9A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71BB-059C-4ABB-92BB-AE39AEE365B0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4D767B5-C21E-4EE4-B326-8FE995654B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8DF4B93-5BA2-4C24-A38B-9D146EC744E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8271-FECF-4FBD-93F9-666A906B2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677177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5F6D6C4-6AAB-418F-919F-07BB711F7B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42492B9-0505-45BE-BEF7-78BB58E950DC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4223F6F-8BDD-4A1F-AAD1-A6BBF42E2468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1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09FDFE63-6BC2-494C-B361-5DD1C7552E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71BB-059C-4ABB-92BB-AE39AEE365B0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9C16BF5B-DC57-4D2E-BA0B-0F0BAAF5E0C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C74E6439-DE21-41D7-BE1C-20DBD7648E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8271-FECF-4FBD-93F9-666A906B2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916325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258D9F6-2613-48AC-98FC-E6328E7D6C0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9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071040-1F5F-432B-82DF-3A545389E4E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9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1A00F88B-ACF3-48DC-8E0F-5F43D8AC75D4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9" y="2505076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DD0CE4C0-5B06-4DA1-BF67-0D220FF2F6C6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2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6" indent="0">
              <a:buNone/>
              <a:defRPr sz="2000" b="1"/>
            </a:lvl2pPr>
            <a:lvl3pPr marL="914411" indent="0">
              <a:buNone/>
              <a:defRPr sz="1801" b="1"/>
            </a:lvl3pPr>
            <a:lvl4pPr marL="1371617" indent="0">
              <a:buNone/>
              <a:defRPr sz="1600" b="1"/>
            </a:lvl4pPr>
            <a:lvl5pPr marL="1828823" indent="0">
              <a:buNone/>
              <a:defRPr sz="1600" b="1"/>
            </a:lvl5pPr>
            <a:lvl6pPr marL="2286029" indent="0">
              <a:buNone/>
              <a:defRPr sz="1600" b="1"/>
            </a:lvl6pPr>
            <a:lvl7pPr marL="2743234" indent="0">
              <a:buNone/>
              <a:defRPr sz="1600" b="1"/>
            </a:lvl7pPr>
            <a:lvl8pPr marL="3200440" indent="0">
              <a:buNone/>
              <a:defRPr sz="1600" b="1"/>
            </a:lvl8pPr>
            <a:lvl9pPr marL="3657646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02ADFBF-37AF-4F68-9819-C1B1C724C944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2" y="2505076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5D593F83-71DC-4A4F-9AAE-740847B69C9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71BB-059C-4ABB-92BB-AE39AEE365B0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34F7A81B-B01F-480F-84A5-692BA548ABD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929A7EDB-FEFD-4000-AEA7-82CB7DC3DF1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8271-FECF-4FBD-93F9-666A906B2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447000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C465B9D-1752-4DEF-BCD0-6F4E5225B7E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F45AE38F-E506-4370-A320-684B17BE499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71BB-059C-4ABB-92BB-AE39AEE365B0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DE580E60-C4FD-4960-B0DA-F5C9FDF9077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06BC95BB-607B-42FC-A33A-EFA65D1573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8271-FECF-4FBD-93F9-666A906B2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6419644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4E10C370-7883-4694-B4AA-B9D6B37DD57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71BB-059C-4ABB-92BB-AE39AEE365B0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B31D9781-A716-47CF-AD3F-FE5B9DAEBC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E9DB4918-124B-4C22-A283-3E90A42A826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8271-FECF-4FBD-93F9-666A906B2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7378913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2FAA6C7-4822-4AAE-AF32-C93A8F2A73C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34B61246-7414-4992-87EB-1AFFAE88FDF5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AD70046-F087-409A-B803-FC4C606AE27B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35A221B4-BA67-4C95-860E-CAF062C6753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71BB-059C-4ABB-92BB-AE39AEE365B0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D62E80C7-8E2D-4B33-9917-2AFF77F24C5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BBC0AA1A-738F-4A32-BD28-1A5D9CDAE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8271-FECF-4FBD-93F9-666A906B2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01741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B42DC0D-9F09-4D67-B0C5-AC7625E804F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90" y="457200"/>
            <a:ext cx="3932236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BDCEABD2-2780-46B6-B67B-B7C153963BEE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1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6" indent="0">
              <a:buNone/>
              <a:defRPr sz="2800"/>
            </a:lvl2pPr>
            <a:lvl3pPr marL="914411" indent="0">
              <a:buNone/>
              <a:defRPr sz="2400"/>
            </a:lvl3pPr>
            <a:lvl4pPr marL="1371617" indent="0">
              <a:buNone/>
              <a:defRPr sz="2000"/>
            </a:lvl4pPr>
            <a:lvl5pPr marL="1828823" indent="0">
              <a:buNone/>
              <a:defRPr sz="2000"/>
            </a:lvl5pPr>
            <a:lvl6pPr marL="2286029" indent="0">
              <a:buNone/>
              <a:defRPr sz="2000"/>
            </a:lvl6pPr>
            <a:lvl7pPr marL="2743234" indent="0">
              <a:buNone/>
              <a:defRPr sz="2000"/>
            </a:lvl7pPr>
            <a:lvl8pPr marL="3200440" indent="0">
              <a:buNone/>
              <a:defRPr sz="2000"/>
            </a:lvl8pPr>
            <a:lvl9pPr marL="3657646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9B37725A-1E4F-40D0-B4A5-A8E4AFD39B6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90" y="2057400"/>
            <a:ext cx="3932236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6" indent="0">
              <a:buNone/>
              <a:defRPr sz="1401"/>
            </a:lvl2pPr>
            <a:lvl3pPr marL="914411" indent="0">
              <a:buNone/>
              <a:defRPr sz="1200"/>
            </a:lvl3pPr>
            <a:lvl4pPr marL="1371617" indent="0">
              <a:buNone/>
              <a:defRPr sz="1001"/>
            </a:lvl4pPr>
            <a:lvl5pPr marL="1828823" indent="0">
              <a:buNone/>
              <a:defRPr sz="1001"/>
            </a:lvl5pPr>
            <a:lvl6pPr marL="2286029" indent="0">
              <a:buNone/>
              <a:defRPr sz="1001"/>
            </a:lvl6pPr>
            <a:lvl7pPr marL="2743234" indent="0">
              <a:buNone/>
              <a:defRPr sz="1001"/>
            </a:lvl7pPr>
            <a:lvl8pPr marL="3200440" indent="0">
              <a:buNone/>
              <a:defRPr sz="1001"/>
            </a:lvl8pPr>
            <a:lvl9pPr marL="3657646" indent="0">
              <a:buNone/>
              <a:defRPr sz="100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BF5CC4B-E633-4034-B460-8A68E1CDEC8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E1D71BB-059C-4ABB-92BB-AE39AEE365B0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E5038181-4468-45DE-929A-25A829A6531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25C04C46-CBBF-4DDC-90C1-57BF5D2BA5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C2C8271-FECF-4FBD-93F9-666A906B2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13803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494DB97E-4D54-4F7F-BBEF-FB993953E70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2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BE048ED-2AFC-477E-9A46-893AF187A1B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2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170BE15E-2405-4523-BC47-4E7FF0E937E2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E1D71BB-059C-4ABB-92BB-AE39AEE365B0}" type="datetimeFigureOut">
              <a:rPr lang="en-US" smtClean="0"/>
              <a:t>2/2/2021</a:t>
            </a:fld>
            <a:endParaRPr 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C961A59-4C22-457F-831A-79A3F14ED8DC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2" y="6356351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30E58C63-3341-4051-A31A-7A8248734F4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1" y="6356351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2C8271-FECF-4FBD-93F9-666A906B212A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342345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11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4" indent="-228604" algn="l" defTabSz="914411" rtl="0" eaLnBrk="1" latinLnBrk="0" hangingPunct="1">
        <a:lnSpc>
          <a:spcPct val="90000"/>
        </a:lnSpc>
        <a:spcBef>
          <a:spcPts val="1001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15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21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2057427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514632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971838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429044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886249" indent="-228604" algn="l" defTabSz="914411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1pPr>
      <a:lvl2pPr marL="45720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2pPr>
      <a:lvl3pPr marL="914411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3pPr>
      <a:lvl4pPr marL="1371617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4pPr>
      <a:lvl5pPr marL="1828823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5pPr>
      <a:lvl6pPr marL="2286029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6pPr>
      <a:lvl7pPr marL="2743234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7pPr>
      <a:lvl8pPr marL="3200440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8pPr>
      <a:lvl9pPr marL="3657646" algn="l" defTabSz="914411" rtl="0" eaLnBrk="1" latinLnBrk="0" hangingPunct="1">
        <a:defRPr sz="1801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cid:ca4d33f4-7301-4479-9895-f43d368a9e6d@namprd12.prod.outlook.com" TargetMode="External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cid:8670c727-c60f-4c97-a0ba-787d4ed12234@namprd12.prod.outlook.com" TargetMode="External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cid:2406ec1a-86a5-42bd-9a55-0a7f5321ca9d@namprd12.prod.outlook.com" TargetMode="External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cid:d6434d4b-fae3-431b-a7c4-14b849528a36@namprd12.prod.outlook.com" TargetMode="External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cid:356574d6-a9fa-4708-a024-039443a78e06@namprd12.prod.outlook.com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cid:c5980361-275e-4596-92ec-295c0946d4b9@namprd12.prod.outlook.com" TargetMode="External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cid:663c3748-bb95-46cc-af6a-56fe1f95aae0@namprd12.prod.outlook.com" TargetMode="External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cid:4663aff6-eafb-483a-bd07-ae2221e55f6e@namprd12.prod.outlook.com" TargetMode="External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4E1BEB12-92AF-4445-98AD-4C7756E7C93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048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D0522C2C-7B5C-48A7-A969-03941E5D2E7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chemeClr val="tx1"/>
              </a:solidFill>
            </a:endParaRPr>
          </a:p>
        </p:txBody>
      </p:sp>
      <p:sp>
        <p:nvSpPr>
          <p:cNvPr id="19" name="Freeform 13">
            <a:extLst>
              <a:ext uri="{FF2B5EF4-FFF2-40B4-BE49-F238E27FC236}">
                <a16:creationId xmlns:a16="http://schemas.microsoft.com/office/drawing/2014/main" id="{9C682A1A-5B2D-4111-BBD6-620165633E5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769476" y="220196"/>
            <a:ext cx="9422524" cy="6637806"/>
          </a:xfrm>
          <a:custGeom>
            <a:avLst/>
            <a:gdLst>
              <a:gd name="connsiteX0" fmla="*/ 4929467 w 8191500"/>
              <a:gd name="connsiteY0" fmla="*/ 0 h 5770597"/>
              <a:gd name="connsiteX1" fmla="*/ 8065066 w 8191500"/>
              <a:gd name="connsiteY1" fmla="*/ 1118513 h 5770597"/>
              <a:gd name="connsiteX2" fmla="*/ 8191500 w 8191500"/>
              <a:gd name="connsiteY2" fmla="*/ 1227339 h 5770597"/>
              <a:gd name="connsiteX3" fmla="*/ 8191500 w 8191500"/>
              <a:gd name="connsiteY3" fmla="*/ 5770597 h 5770597"/>
              <a:gd name="connsiteX4" fmla="*/ 79523 w 8191500"/>
              <a:gd name="connsiteY4" fmla="*/ 5770597 h 5770597"/>
              <a:gd name="connsiteX5" fmla="*/ 56799 w 8191500"/>
              <a:gd name="connsiteY5" fmla="*/ 5644158 h 5770597"/>
              <a:gd name="connsiteX6" fmla="*/ 0 w 8191500"/>
              <a:gd name="connsiteY6" fmla="*/ 4898209 h 5770597"/>
              <a:gd name="connsiteX7" fmla="*/ 4929467 w 8191500"/>
              <a:gd name="connsiteY7" fmla="*/ 0 h 577059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8191500" h="5770597">
                <a:moveTo>
                  <a:pt x="4929467" y="0"/>
                </a:moveTo>
                <a:cubicBezTo>
                  <a:pt x="6120547" y="0"/>
                  <a:pt x="7212963" y="419755"/>
                  <a:pt x="8065066" y="1118513"/>
                </a:cubicBezTo>
                <a:lnTo>
                  <a:pt x="8191500" y="1227339"/>
                </a:lnTo>
                <a:lnTo>
                  <a:pt x="8191500" y="5770597"/>
                </a:lnTo>
                <a:lnTo>
                  <a:pt x="79523" y="5770597"/>
                </a:lnTo>
                <a:lnTo>
                  <a:pt x="56799" y="5644158"/>
                </a:lnTo>
                <a:cubicBezTo>
                  <a:pt x="19398" y="5400934"/>
                  <a:pt x="0" y="5151822"/>
                  <a:pt x="0" y="4898209"/>
                </a:cubicBezTo>
                <a:cubicBezTo>
                  <a:pt x="0" y="2193003"/>
                  <a:pt x="2206998" y="0"/>
                  <a:pt x="4929467" y="0"/>
                </a:cubicBez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1" name="Oval 20">
            <a:extLst>
              <a:ext uri="{FF2B5EF4-FFF2-40B4-BE49-F238E27FC236}">
                <a16:creationId xmlns:a16="http://schemas.microsoft.com/office/drawing/2014/main" id="{D6EE29F2-D77F-4BD0-A20B-334D316A1C9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2209800" y="2099696"/>
            <a:ext cx="1942241" cy="1889551"/>
          </a:xfrm>
          <a:prstGeom prst="ellipse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3" name="Arc 22">
            <a:extLst>
              <a:ext uri="{FF2B5EF4-FFF2-40B4-BE49-F238E27FC236}">
                <a16:creationId xmlns:a16="http://schemas.microsoft.com/office/drawing/2014/main" id="{22D09ED2-868F-42C6-866E-F92E0CEF314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18520172">
            <a:off x="1613162" y="1492572"/>
            <a:ext cx="2987899" cy="2987899"/>
          </a:xfrm>
          <a:prstGeom prst="arc">
            <a:avLst>
              <a:gd name="adj1" fmla="val 14455503"/>
              <a:gd name="adj2" fmla="val 227775"/>
            </a:avLst>
          </a:prstGeom>
          <a:ln w="127000" cap="rnd">
            <a:solidFill>
              <a:schemeClr val="accent4"/>
            </a:solidFill>
            <a:prstDash val="dash"/>
            <a:miter lim="800000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E6E80841-165C-436B-9E2C-2A8115A1AED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4038600" y="1939159"/>
            <a:ext cx="7644627" cy="2751086"/>
          </a:xfrm>
        </p:spPr>
        <p:txBody>
          <a:bodyPr>
            <a:normAutofit/>
          </a:bodyPr>
          <a:lstStyle/>
          <a:p>
            <a:pPr algn="r"/>
            <a:r>
              <a:rPr lang="en-US" sz="4700" dirty="0"/>
              <a:t>El Paso County Variance of Use for G&amp;D Enterprises (Rocky Top Motel &amp; RV Park)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3F15C248-4A91-4F53-84DD-D8788549CE0E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4038600" y="4782320"/>
            <a:ext cx="7644627" cy="1329443"/>
          </a:xfrm>
        </p:spPr>
        <p:txBody>
          <a:bodyPr>
            <a:normAutofit/>
          </a:bodyPr>
          <a:lstStyle/>
          <a:p>
            <a:pPr algn="r"/>
            <a:r>
              <a:rPr lang="en-US" dirty="0"/>
              <a:t>Rocky Top is committed to being a good neighbor. We will operate the business like it has been run since 1950. The only change is the defined tent sites. </a:t>
            </a:r>
          </a:p>
        </p:txBody>
      </p:sp>
    </p:spTree>
    <p:extLst>
      <p:ext uri="{BB962C8B-B14F-4D97-AF65-F5344CB8AC3E}">
        <p14:creationId xmlns:p14="http://schemas.microsoft.com/office/powerpoint/2010/main" val="23381129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A991D59E-10DB-4FF1-971D-1483B29CE270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5014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9096972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117D5B20-AFCF-4A3B-8D45-8A444A3E603D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0616318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84F0285A-5B07-460F-92F6-5BA7E84D9712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0237" b="4777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05502278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1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31C0DE3-A6A3-416A-8DF7-78A3EF29F86E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75845868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: Shape 6">
            <a:extLst>
              <a:ext uri="{FF2B5EF4-FFF2-40B4-BE49-F238E27FC236}">
                <a16:creationId xmlns:a16="http://schemas.microsoft.com/office/drawing/2014/main" id="{B670DBD5-770C-4383-9F54-5B86E86BD5B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10277" y="0"/>
            <a:ext cx="9771446" cy="6858000"/>
          </a:xfrm>
          <a:custGeom>
            <a:avLst/>
            <a:gdLst>
              <a:gd name="connsiteX0" fmla="*/ 1422188 w 9771446"/>
              <a:gd name="connsiteY0" fmla="*/ 0 h 6858000"/>
              <a:gd name="connsiteX1" fmla="*/ 8349258 w 9771446"/>
              <a:gd name="connsiteY1" fmla="*/ 0 h 6858000"/>
              <a:gd name="connsiteX2" fmla="*/ 8502224 w 9771446"/>
              <a:gd name="connsiteY2" fmla="*/ 159673 h 6858000"/>
              <a:gd name="connsiteX3" fmla="*/ 9771446 w 9771446"/>
              <a:gd name="connsiteY3" fmla="*/ 3429001 h 6858000"/>
              <a:gd name="connsiteX4" fmla="*/ 8502224 w 9771446"/>
              <a:gd name="connsiteY4" fmla="*/ 6698330 h 6858000"/>
              <a:gd name="connsiteX5" fmla="*/ 8349260 w 9771446"/>
              <a:gd name="connsiteY5" fmla="*/ 6858000 h 6858000"/>
              <a:gd name="connsiteX6" fmla="*/ 1422186 w 9771446"/>
              <a:gd name="connsiteY6" fmla="*/ 6858000 h 6858000"/>
              <a:gd name="connsiteX7" fmla="*/ 1269223 w 9771446"/>
              <a:gd name="connsiteY7" fmla="*/ 6698330 h 6858000"/>
              <a:gd name="connsiteX8" fmla="*/ 0 w 9771446"/>
              <a:gd name="connsiteY8" fmla="*/ 3429001 h 6858000"/>
              <a:gd name="connsiteX9" fmla="*/ 1269223 w 9771446"/>
              <a:gd name="connsiteY9" fmla="*/ 159673 h 68580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9771446" h="6858000">
                <a:moveTo>
                  <a:pt x="1422188" y="0"/>
                </a:moveTo>
                <a:lnTo>
                  <a:pt x="8349258" y="0"/>
                </a:lnTo>
                <a:lnTo>
                  <a:pt x="8502224" y="159673"/>
                </a:lnTo>
                <a:cubicBezTo>
                  <a:pt x="9290813" y="1023162"/>
                  <a:pt x="9771446" y="2170221"/>
                  <a:pt x="9771446" y="3429001"/>
                </a:cubicBezTo>
                <a:cubicBezTo>
                  <a:pt x="9771446" y="4687781"/>
                  <a:pt x="9290813" y="5834840"/>
                  <a:pt x="8502224" y="6698330"/>
                </a:cubicBezTo>
                <a:lnTo>
                  <a:pt x="8349260" y="6858000"/>
                </a:lnTo>
                <a:lnTo>
                  <a:pt x="1422186" y="6858000"/>
                </a:lnTo>
                <a:lnTo>
                  <a:pt x="1269223" y="6698330"/>
                </a:lnTo>
                <a:cubicBezTo>
                  <a:pt x="480633" y="5834840"/>
                  <a:pt x="0" y="4687781"/>
                  <a:pt x="0" y="3429001"/>
                </a:cubicBezTo>
                <a:cubicBezTo>
                  <a:pt x="0" y="2170221"/>
                  <a:pt x="480633" y="1023162"/>
                  <a:pt x="1269223" y="159673"/>
                </a:cubicBezTo>
                <a:close/>
              </a:path>
            </a:pathLst>
          </a:custGeom>
          <a:solidFill>
            <a:schemeClr val="bg1">
              <a:lumMod val="85000"/>
              <a:alpha val="6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CAAB71DF-D5E8-4740-B774-09047422E3A1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68"/>
          <a:stretch>
            <a:fillRect/>
          </a:stretch>
        </p:blipFill>
        <p:spPr bwMode="auto">
          <a:xfrm>
            <a:off x="1460597" y="10"/>
            <a:ext cx="9270806" cy="6857990"/>
          </a:xfrm>
          <a:custGeom>
            <a:avLst/>
            <a:gdLst/>
            <a:ahLst/>
            <a:cxnLst/>
            <a:rect l="l" t="t" r="r" b="b"/>
            <a:pathLst>
              <a:path w="9270806" h="6858000">
                <a:moveTo>
                  <a:pt x="1503712" y="0"/>
                </a:moveTo>
                <a:lnTo>
                  <a:pt x="7767094" y="0"/>
                </a:lnTo>
                <a:lnTo>
                  <a:pt x="7913128" y="139721"/>
                </a:lnTo>
                <a:cubicBezTo>
                  <a:pt x="8751971" y="981521"/>
                  <a:pt x="9270806" y="2144457"/>
                  <a:pt x="9270806" y="3429000"/>
                </a:cubicBezTo>
                <a:cubicBezTo>
                  <a:pt x="9270806" y="4713544"/>
                  <a:pt x="8751971" y="5876479"/>
                  <a:pt x="7913128" y="6718279"/>
                </a:cubicBezTo>
                <a:lnTo>
                  <a:pt x="7767094" y="6858000"/>
                </a:lnTo>
                <a:lnTo>
                  <a:pt x="1503712" y="6858000"/>
                </a:lnTo>
                <a:lnTo>
                  <a:pt x="1357679" y="6718279"/>
                </a:lnTo>
                <a:cubicBezTo>
                  <a:pt x="518835" y="5876479"/>
                  <a:pt x="0" y="4713544"/>
                  <a:pt x="0" y="3429000"/>
                </a:cubicBezTo>
                <a:cubicBezTo>
                  <a:pt x="0" y="2144457"/>
                  <a:pt x="518835" y="981521"/>
                  <a:pt x="1357679" y="139721"/>
                </a:cubicBezTo>
                <a:close/>
              </a:path>
            </a:pathLst>
          </a:custGeom>
          <a:noFill/>
        </p:spPr>
      </p:pic>
    </p:spTree>
    <p:extLst>
      <p:ext uri="{BB962C8B-B14F-4D97-AF65-F5344CB8AC3E}">
        <p14:creationId xmlns:p14="http://schemas.microsoft.com/office/powerpoint/2010/main" val="417381904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2" name="Rectangle 21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471960-9B81-419D-9058-73052D6E81F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654296" y="640080"/>
            <a:ext cx="6894576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100" dirty="0"/>
              <a:t>We reduced the number of dumpsters from 5 to 3 and made them lockable for bear proofing.</a:t>
            </a:r>
          </a:p>
        </p:txBody>
      </p:sp>
      <p:pic>
        <p:nvPicPr>
          <p:cNvPr id="5" name="Content Placeholder 4" descr="A picture containing ground, outdoor, dirt&#10;&#10;Description automatically generated">
            <a:extLst>
              <a:ext uri="{FF2B5EF4-FFF2-40B4-BE49-F238E27FC236}">
                <a16:creationId xmlns:a16="http://schemas.microsoft.com/office/drawing/2014/main" id="{533AF430-F754-4EF8-9729-8FE8E544481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1264"/>
          <a:stretch/>
        </p:blipFill>
        <p:spPr>
          <a:xfrm>
            <a:off x="20" y="10"/>
            <a:ext cx="4049786" cy="6857990"/>
          </a:xfrm>
          <a:custGeom>
            <a:avLst/>
            <a:gdLst/>
            <a:ahLst/>
            <a:cxnLst/>
            <a:rect l="l" t="t" r="r" b="b"/>
            <a:pathLst>
              <a:path w="4049806" h="6858000">
                <a:moveTo>
                  <a:pt x="0" y="0"/>
                </a:moveTo>
                <a:lnTo>
                  <a:pt x="4018525" y="0"/>
                </a:lnTo>
                <a:lnTo>
                  <a:pt x="4019816" y="10931"/>
                </a:lnTo>
                <a:cubicBezTo>
                  <a:pt x="4034945" y="94836"/>
                  <a:pt x="4032275" y="179884"/>
                  <a:pt x="4036343" y="264297"/>
                </a:cubicBezTo>
                <a:cubicBezTo>
                  <a:pt x="4041301" y="367652"/>
                  <a:pt x="4035072" y="471135"/>
                  <a:pt x="4032911" y="574617"/>
                </a:cubicBezTo>
                <a:cubicBezTo>
                  <a:pt x="4031004" y="662717"/>
                  <a:pt x="4022232" y="750690"/>
                  <a:pt x="4025029" y="838916"/>
                </a:cubicBezTo>
                <a:cubicBezTo>
                  <a:pt x="4025029" y="841968"/>
                  <a:pt x="4025029" y="845019"/>
                  <a:pt x="4025029" y="848070"/>
                </a:cubicBezTo>
                <a:cubicBezTo>
                  <a:pt x="4017020" y="945068"/>
                  <a:pt x="4017020" y="1042576"/>
                  <a:pt x="4025029" y="1139574"/>
                </a:cubicBezTo>
                <a:cubicBezTo>
                  <a:pt x="4027609" y="1179950"/>
                  <a:pt x="4026885" y="1220466"/>
                  <a:pt x="4022868" y="1260728"/>
                </a:cubicBezTo>
                <a:cubicBezTo>
                  <a:pt x="4019054" y="1311960"/>
                  <a:pt x="4006849" y="1364083"/>
                  <a:pt x="4015621" y="1414934"/>
                </a:cubicBezTo>
                <a:cubicBezTo>
                  <a:pt x="4021367" y="1456784"/>
                  <a:pt x="4024558" y="1498940"/>
                  <a:pt x="4025156" y="1541172"/>
                </a:cubicBezTo>
                <a:cubicBezTo>
                  <a:pt x="4029478" y="1635755"/>
                  <a:pt x="4025283" y="1730847"/>
                  <a:pt x="4023757" y="1825685"/>
                </a:cubicBezTo>
                <a:cubicBezTo>
                  <a:pt x="4021850" y="1936286"/>
                  <a:pt x="4024647" y="2046634"/>
                  <a:pt x="4015748" y="2157235"/>
                </a:cubicBezTo>
                <a:cubicBezTo>
                  <a:pt x="4010790" y="2246581"/>
                  <a:pt x="4010790" y="2336130"/>
                  <a:pt x="4015748" y="2425476"/>
                </a:cubicBezTo>
                <a:cubicBezTo>
                  <a:pt x="4018164" y="2507473"/>
                  <a:pt x="4030495" y="2588454"/>
                  <a:pt x="4028461" y="2671214"/>
                </a:cubicBezTo>
                <a:cubicBezTo>
                  <a:pt x="4026046" y="2767832"/>
                  <a:pt x="4014604" y="2863940"/>
                  <a:pt x="4018164" y="2960685"/>
                </a:cubicBezTo>
                <a:cubicBezTo>
                  <a:pt x="4019816" y="3006832"/>
                  <a:pt x="4019944" y="3052980"/>
                  <a:pt x="4020961" y="3099127"/>
                </a:cubicBezTo>
                <a:cubicBezTo>
                  <a:pt x="4021978" y="3154682"/>
                  <a:pt x="4032021" y="3210110"/>
                  <a:pt x="4026427" y="3265665"/>
                </a:cubicBezTo>
                <a:cubicBezTo>
                  <a:pt x="4017147" y="3358087"/>
                  <a:pt x="3993120" y="3448857"/>
                  <a:pt x="4008121" y="3543567"/>
                </a:cubicBezTo>
                <a:cubicBezTo>
                  <a:pt x="4016384" y="3595690"/>
                  <a:pt x="4025791" y="3647940"/>
                  <a:pt x="4030495" y="3700571"/>
                </a:cubicBezTo>
                <a:cubicBezTo>
                  <a:pt x="4034690" y="3747608"/>
                  <a:pt x="4045369" y="3795408"/>
                  <a:pt x="4037233" y="3842191"/>
                </a:cubicBezTo>
                <a:cubicBezTo>
                  <a:pt x="4030368" y="3882237"/>
                  <a:pt x="4034055" y="3922282"/>
                  <a:pt x="4028715" y="3962327"/>
                </a:cubicBezTo>
                <a:cubicBezTo>
                  <a:pt x="4021723" y="4014831"/>
                  <a:pt x="4017910" y="4068352"/>
                  <a:pt x="4012697" y="4121111"/>
                </a:cubicBezTo>
                <a:cubicBezTo>
                  <a:pt x="4007866" y="4169038"/>
                  <a:pt x="4004307" y="4216838"/>
                  <a:pt x="4017020" y="4261841"/>
                </a:cubicBezTo>
                <a:cubicBezTo>
                  <a:pt x="4048039" y="4375112"/>
                  <a:pt x="4031004" y="4487748"/>
                  <a:pt x="4019308" y="4600257"/>
                </a:cubicBezTo>
                <a:cubicBezTo>
                  <a:pt x="4013587" y="4655049"/>
                  <a:pt x="4005197" y="4712765"/>
                  <a:pt x="4017910" y="4762853"/>
                </a:cubicBezTo>
                <a:cubicBezTo>
                  <a:pt x="4041428" y="4851716"/>
                  <a:pt x="4022995" y="4936764"/>
                  <a:pt x="4012824" y="5021432"/>
                </a:cubicBezTo>
                <a:cubicBezTo>
                  <a:pt x="4002654" y="5106099"/>
                  <a:pt x="4000239" y="5189495"/>
                  <a:pt x="4018037" y="5272637"/>
                </a:cubicBezTo>
                <a:cubicBezTo>
                  <a:pt x="4030495" y="5331116"/>
                  <a:pt x="4030495" y="5390612"/>
                  <a:pt x="4032021" y="5449600"/>
                </a:cubicBezTo>
                <a:cubicBezTo>
                  <a:pt x="4032911" y="5486339"/>
                  <a:pt x="4019308" y="5523842"/>
                  <a:pt x="4010282" y="5560582"/>
                </a:cubicBezTo>
                <a:cubicBezTo>
                  <a:pt x="3994009" y="5626943"/>
                  <a:pt x="3988162" y="5694321"/>
                  <a:pt x="4010282" y="5759029"/>
                </a:cubicBezTo>
                <a:cubicBezTo>
                  <a:pt x="4040793" y="5848655"/>
                  <a:pt x="4058336" y="5938407"/>
                  <a:pt x="4045623" y="6033117"/>
                </a:cubicBezTo>
                <a:cubicBezTo>
                  <a:pt x="4038377" y="6091724"/>
                  <a:pt x="4036597" y="6151347"/>
                  <a:pt x="4025664" y="6209190"/>
                </a:cubicBezTo>
                <a:cubicBezTo>
                  <a:pt x="4007358" y="6304790"/>
                  <a:pt x="4013841" y="6399882"/>
                  <a:pt x="4028461" y="6494211"/>
                </a:cubicBezTo>
                <a:cubicBezTo>
                  <a:pt x="4038542" y="6573081"/>
                  <a:pt x="4039610" y="6652829"/>
                  <a:pt x="4031639" y="6731941"/>
                </a:cubicBezTo>
                <a:lnTo>
                  <a:pt x="4022913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24" name="sketchy line">
            <a:extLst>
              <a:ext uri="{FF2B5EF4-FFF2-40B4-BE49-F238E27FC236}">
                <a16:creationId xmlns:a16="http://schemas.microsoft.com/office/drawing/2014/main" id="{82580482-BA80-420A-8A05-C58E97F26B2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4409267"/>
            <a:ext cx="4242816" cy="18288"/>
          </a:xfrm>
          <a:custGeom>
            <a:avLst/>
            <a:gdLst>
              <a:gd name="connsiteX0" fmla="*/ 0 w 4242816"/>
              <a:gd name="connsiteY0" fmla="*/ 0 h 18288"/>
              <a:gd name="connsiteX1" fmla="*/ 690973 w 4242816"/>
              <a:gd name="connsiteY1" fmla="*/ 0 h 18288"/>
              <a:gd name="connsiteX2" fmla="*/ 1212233 w 4242816"/>
              <a:gd name="connsiteY2" fmla="*/ 0 h 18288"/>
              <a:gd name="connsiteX3" fmla="*/ 1860778 w 4242816"/>
              <a:gd name="connsiteY3" fmla="*/ 0 h 18288"/>
              <a:gd name="connsiteX4" fmla="*/ 2424466 w 4242816"/>
              <a:gd name="connsiteY4" fmla="*/ 0 h 18288"/>
              <a:gd name="connsiteX5" fmla="*/ 3115439 w 4242816"/>
              <a:gd name="connsiteY5" fmla="*/ 0 h 18288"/>
              <a:gd name="connsiteX6" fmla="*/ 3636699 w 4242816"/>
              <a:gd name="connsiteY6" fmla="*/ 0 h 18288"/>
              <a:gd name="connsiteX7" fmla="*/ 4242816 w 4242816"/>
              <a:gd name="connsiteY7" fmla="*/ 0 h 18288"/>
              <a:gd name="connsiteX8" fmla="*/ 4242816 w 4242816"/>
              <a:gd name="connsiteY8" fmla="*/ 18288 h 18288"/>
              <a:gd name="connsiteX9" fmla="*/ 3636699 w 4242816"/>
              <a:gd name="connsiteY9" fmla="*/ 18288 h 18288"/>
              <a:gd name="connsiteX10" fmla="*/ 3030583 w 4242816"/>
              <a:gd name="connsiteY10" fmla="*/ 18288 h 18288"/>
              <a:gd name="connsiteX11" fmla="*/ 2466894 w 4242816"/>
              <a:gd name="connsiteY11" fmla="*/ 18288 h 18288"/>
              <a:gd name="connsiteX12" fmla="*/ 1988062 w 4242816"/>
              <a:gd name="connsiteY12" fmla="*/ 18288 h 18288"/>
              <a:gd name="connsiteX13" fmla="*/ 1466802 w 4242816"/>
              <a:gd name="connsiteY13" fmla="*/ 18288 h 18288"/>
              <a:gd name="connsiteX14" fmla="*/ 860686 w 4242816"/>
              <a:gd name="connsiteY14" fmla="*/ 18288 h 18288"/>
              <a:gd name="connsiteX15" fmla="*/ 0 w 4242816"/>
              <a:gd name="connsiteY15" fmla="*/ 18288 h 18288"/>
              <a:gd name="connsiteX16" fmla="*/ 0 w 4242816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2816" h="18288" fill="none" extrusionOk="0">
                <a:moveTo>
                  <a:pt x="0" y="0"/>
                </a:moveTo>
                <a:cubicBezTo>
                  <a:pt x="249934" y="1471"/>
                  <a:pt x="379877" y="-29444"/>
                  <a:pt x="690973" y="0"/>
                </a:cubicBezTo>
                <a:cubicBezTo>
                  <a:pt x="1002069" y="29444"/>
                  <a:pt x="1021583" y="17501"/>
                  <a:pt x="1212233" y="0"/>
                </a:cubicBezTo>
                <a:cubicBezTo>
                  <a:pt x="1402883" y="-17501"/>
                  <a:pt x="1678760" y="5386"/>
                  <a:pt x="1860778" y="0"/>
                </a:cubicBezTo>
                <a:cubicBezTo>
                  <a:pt x="2042796" y="-5386"/>
                  <a:pt x="2245608" y="-22401"/>
                  <a:pt x="2424466" y="0"/>
                </a:cubicBezTo>
                <a:cubicBezTo>
                  <a:pt x="2603324" y="22401"/>
                  <a:pt x="2890020" y="33806"/>
                  <a:pt x="3115439" y="0"/>
                </a:cubicBezTo>
                <a:cubicBezTo>
                  <a:pt x="3340858" y="-33806"/>
                  <a:pt x="3428300" y="18628"/>
                  <a:pt x="3636699" y="0"/>
                </a:cubicBezTo>
                <a:cubicBezTo>
                  <a:pt x="3845098" y="-18628"/>
                  <a:pt x="4108824" y="5541"/>
                  <a:pt x="4242816" y="0"/>
                </a:cubicBezTo>
                <a:cubicBezTo>
                  <a:pt x="4242066" y="4160"/>
                  <a:pt x="4243125" y="10356"/>
                  <a:pt x="4242816" y="18288"/>
                </a:cubicBezTo>
                <a:cubicBezTo>
                  <a:pt x="4113424" y="32735"/>
                  <a:pt x="3768327" y="47567"/>
                  <a:pt x="3636699" y="18288"/>
                </a:cubicBezTo>
                <a:cubicBezTo>
                  <a:pt x="3505071" y="-10991"/>
                  <a:pt x="3294208" y="-4990"/>
                  <a:pt x="3030583" y="18288"/>
                </a:cubicBezTo>
                <a:cubicBezTo>
                  <a:pt x="2766958" y="41566"/>
                  <a:pt x="2649277" y="20974"/>
                  <a:pt x="2466894" y="18288"/>
                </a:cubicBezTo>
                <a:cubicBezTo>
                  <a:pt x="2284511" y="15602"/>
                  <a:pt x="2151277" y="1154"/>
                  <a:pt x="1988062" y="18288"/>
                </a:cubicBezTo>
                <a:cubicBezTo>
                  <a:pt x="1824847" y="35422"/>
                  <a:pt x="1691359" y="9265"/>
                  <a:pt x="1466802" y="18288"/>
                </a:cubicBezTo>
                <a:cubicBezTo>
                  <a:pt x="1242245" y="27311"/>
                  <a:pt x="1006161" y="36605"/>
                  <a:pt x="860686" y="18288"/>
                </a:cubicBezTo>
                <a:cubicBezTo>
                  <a:pt x="715211" y="-29"/>
                  <a:pt x="242774" y="46538"/>
                  <a:pt x="0" y="18288"/>
                </a:cubicBezTo>
                <a:cubicBezTo>
                  <a:pt x="-146" y="11482"/>
                  <a:pt x="-422" y="5192"/>
                  <a:pt x="0" y="0"/>
                </a:cubicBezTo>
                <a:close/>
              </a:path>
              <a:path w="4242816" h="18288" stroke="0" extrusionOk="0">
                <a:moveTo>
                  <a:pt x="0" y="0"/>
                </a:moveTo>
                <a:cubicBezTo>
                  <a:pt x="259751" y="-14018"/>
                  <a:pt x="356632" y="-15007"/>
                  <a:pt x="521260" y="0"/>
                </a:cubicBezTo>
                <a:cubicBezTo>
                  <a:pt x="685888" y="15007"/>
                  <a:pt x="885786" y="5167"/>
                  <a:pt x="1212233" y="0"/>
                </a:cubicBezTo>
                <a:cubicBezTo>
                  <a:pt x="1538680" y="-5167"/>
                  <a:pt x="1458849" y="7951"/>
                  <a:pt x="1691065" y="0"/>
                </a:cubicBezTo>
                <a:cubicBezTo>
                  <a:pt x="1923281" y="-7951"/>
                  <a:pt x="1985780" y="-16303"/>
                  <a:pt x="2169897" y="0"/>
                </a:cubicBezTo>
                <a:cubicBezTo>
                  <a:pt x="2354014" y="16303"/>
                  <a:pt x="2633054" y="-2739"/>
                  <a:pt x="2776014" y="0"/>
                </a:cubicBezTo>
                <a:cubicBezTo>
                  <a:pt x="2918974" y="2739"/>
                  <a:pt x="3112688" y="-15682"/>
                  <a:pt x="3339702" y="0"/>
                </a:cubicBezTo>
                <a:cubicBezTo>
                  <a:pt x="3566716" y="15682"/>
                  <a:pt x="4015278" y="-28467"/>
                  <a:pt x="4242816" y="0"/>
                </a:cubicBezTo>
                <a:cubicBezTo>
                  <a:pt x="4243501" y="7633"/>
                  <a:pt x="4242294" y="10002"/>
                  <a:pt x="4242816" y="18288"/>
                </a:cubicBezTo>
                <a:cubicBezTo>
                  <a:pt x="3924964" y="16283"/>
                  <a:pt x="3746362" y="-1805"/>
                  <a:pt x="3551843" y="18288"/>
                </a:cubicBezTo>
                <a:cubicBezTo>
                  <a:pt x="3357324" y="38381"/>
                  <a:pt x="3126422" y="47156"/>
                  <a:pt x="2860870" y="18288"/>
                </a:cubicBezTo>
                <a:cubicBezTo>
                  <a:pt x="2595318" y="-10580"/>
                  <a:pt x="2572437" y="11441"/>
                  <a:pt x="2297182" y="18288"/>
                </a:cubicBezTo>
                <a:cubicBezTo>
                  <a:pt x="2021927" y="25135"/>
                  <a:pt x="1916908" y="33601"/>
                  <a:pt x="1733493" y="18288"/>
                </a:cubicBezTo>
                <a:cubicBezTo>
                  <a:pt x="1550078" y="2975"/>
                  <a:pt x="1412440" y="27896"/>
                  <a:pt x="1212233" y="18288"/>
                </a:cubicBezTo>
                <a:cubicBezTo>
                  <a:pt x="1012026" y="8680"/>
                  <a:pt x="914386" y="13859"/>
                  <a:pt x="648545" y="18288"/>
                </a:cubicBezTo>
                <a:cubicBezTo>
                  <a:pt x="382704" y="22717"/>
                  <a:pt x="233522" y="39342"/>
                  <a:pt x="0" y="18288"/>
                </a:cubicBezTo>
                <a:cubicBezTo>
                  <a:pt x="-772" y="13661"/>
                  <a:pt x="-839" y="849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7256272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ectangle 31">
            <a:extLst>
              <a:ext uri="{FF2B5EF4-FFF2-40B4-BE49-F238E27FC236}">
                <a16:creationId xmlns:a16="http://schemas.microsoft.com/office/drawing/2014/main" id="{42A5316D-ED2F-4F89-B4B4-8D9240B1A34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2013557" cy="6858000"/>
          </a:xfrm>
          <a:prstGeom prst="rect">
            <a:avLst/>
          </a:prstGeom>
          <a:solidFill>
            <a:srgbClr val="644A4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7" name="Content Placeholder 6" descr="A picture containing outdoor, ground, rock, dry&#10;&#10;Description automatically generated">
            <a:extLst>
              <a:ext uri="{FF2B5EF4-FFF2-40B4-BE49-F238E27FC236}">
                <a16:creationId xmlns:a16="http://schemas.microsoft.com/office/drawing/2014/main" id="{937EA137-895B-4C98-B0B0-4135DEF3BC2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8600" y="1546225"/>
            <a:ext cx="2789238" cy="3760788"/>
          </a:xfrm>
        </p:spPr>
      </p:pic>
      <p:pic>
        <p:nvPicPr>
          <p:cNvPr id="13" name="Picture 12" descr="A picture containing sky, outdoor, ground, mountain&#10;&#10;Description automatically generated">
            <a:extLst>
              <a:ext uri="{FF2B5EF4-FFF2-40B4-BE49-F238E27FC236}">
                <a16:creationId xmlns:a16="http://schemas.microsoft.com/office/drawing/2014/main" id="{D485A2CE-2C74-4F52-916C-1472C10BBA8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77050" y="1546225"/>
            <a:ext cx="4475163" cy="3760788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36C4494F-B984-4E73-9892-D6BDBC83BDE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057400"/>
            <a:ext cx="2743200" cy="2743200"/>
          </a:xfrm>
          <a:prstGeom prst="ellipse">
            <a:avLst/>
          </a:prstGeom>
          <a:solidFill>
            <a:srgbClr val="262626"/>
          </a:solidFill>
          <a:ln w="174625" cmpd="thinThick">
            <a:solidFill>
              <a:srgbClr val="262626"/>
            </a:solidFill>
          </a:ln>
        </p:spPr>
        <p:txBody>
          <a:bodyPr anchor="ctr">
            <a:normAutofit/>
          </a:bodyPr>
          <a:lstStyle/>
          <a:p>
            <a:pPr algn="ctr"/>
            <a:r>
              <a:rPr lang="en-US" sz="1800" dirty="0">
                <a:solidFill>
                  <a:srgbClr val="FFFFFF"/>
                </a:solidFill>
              </a:rPr>
              <a:t>East side RV storage has been vacated.</a:t>
            </a:r>
          </a:p>
        </p:txBody>
      </p:sp>
    </p:spTree>
    <p:extLst>
      <p:ext uri="{BB962C8B-B14F-4D97-AF65-F5344CB8AC3E}">
        <p14:creationId xmlns:p14="http://schemas.microsoft.com/office/powerpoint/2010/main" val="20026066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0" name="Rectangle 29">
            <a:extLst>
              <a:ext uri="{FF2B5EF4-FFF2-40B4-BE49-F238E27FC236}">
                <a16:creationId xmlns:a16="http://schemas.microsoft.com/office/drawing/2014/main" id="{EAE48C4B-3A90-42C3-BA00-6092B477179E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C38F085-5A19-402B-8B62-AF1D8572A3B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22411" y="566575"/>
            <a:ext cx="6894576" cy="3908709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3800" kern="1200" dirty="0">
                <a:latin typeface="+mj-lt"/>
                <a:ea typeface="+mj-ea"/>
                <a:cs typeface="+mj-cs"/>
              </a:rPr>
              <a:t>West side RV Storage has been vacated. School bus stop will be dismantled.</a:t>
            </a:r>
          </a:p>
        </p:txBody>
      </p:sp>
      <p:pic>
        <p:nvPicPr>
          <p:cNvPr id="5" name="Content Placeholder 4" descr="A picture containing text, outdoor, ground, sky&#10;&#10;Description automatically generated">
            <a:extLst>
              <a:ext uri="{FF2B5EF4-FFF2-40B4-BE49-F238E27FC236}">
                <a16:creationId xmlns:a16="http://schemas.microsoft.com/office/drawing/2014/main" id="{FBB0767A-D172-4C60-BF17-E7FE302AF222}"/>
              </a:ext>
            </a:extLst>
          </p:cNvPr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2171"/>
          <a:stretch/>
        </p:blipFill>
        <p:spPr>
          <a:xfrm>
            <a:off x="20" y="10"/>
            <a:ext cx="4041316" cy="4193753"/>
          </a:xfrm>
          <a:custGeom>
            <a:avLst/>
            <a:gdLst/>
            <a:ahLst/>
            <a:cxnLst/>
            <a:rect l="l" t="t" r="r" b="b"/>
            <a:pathLst>
              <a:path w="4041336" h="4193763">
                <a:moveTo>
                  <a:pt x="0" y="0"/>
                </a:moveTo>
                <a:lnTo>
                  <a:pt x="4019848" y="0"/>
                </a:lnTo>
                <a:lnTo>
                  <a:pt x="4021195" y="11419"/>
                </a:lnTo>
                <a:cubicBezTo>
                  <a:pt x="4036145" y="95184"/>
                  <a:pt x="4033611" y="180091"/>
                  <a:pt x="4037665" y="264364"/>
                </a:cubicBezTo>
                <a:cubicBezTo>
                  <a:pt x="4042480" y="367421"/>
                  <a:pt x="4036399" y="470858"/>
                  <a:pt x="4034118" y="574168"/>
                </a:cubicBezTo>
                <a:cubicBezTo>
                  <a:pt x="4032344" y="662121"/>
                  <a:pt x="4023602" y="749948"/>
                  <a:pt x="4026263" y="838028"/>
                </a:cubicBezTo>
                <a:cubicBezTo>
                  <a:pt x="4026453" y="841074"/>
                  <a:pt x="4026453" y="844120"/>
                  <a:pt x="4026263" y="847166"/>
                </a:cubicBezTo>
                <a:cubicBezTo>
                  <a:pt x="4018154" y="944003"/>
                  <a:pt x="4018154" y="1041348"/>
                  <a:pt x="4026263" y="1138186"/>
                </a:cubicBezTo>
                <a:cubicBezTo>
                  <a:pt x="4028835" y="1178494"/>
                  <a:pt x="4028113" y="1218943"/>
                  <a:pt x="4024109" y="1259137"/>
                </a:cubicBezTo>
                <a:cubicBezTo>
                  <a:pt x="4020308" y="1310285"/>
                  <a:pt x="4008145" y="1362194"/>
                  <a:pt x="4016887" y="1412960"/>
                </a:cubicBezTo>
                <a:cubicBezTo>
                  <a:pt x="4022576" y="1454780"/>
                  <a:pt x="4025705" y="1496916"/>
                  <a:pt x="4026263" y="1539116"/>
                </a:cubicBezTo>
                <a:cubicBezTo>
                  <a:pt x="4030697" y="1633542"/>
                  <a:pt x="4026516" y="1728475"/>
                  <a:pt x="4024869" y="1823155"/>
                </a:cubicBezTo>
                <a:cubicBezTo>
                  <a:pt x="4023095" y="1933446"/>
                  <a:pt x="4025883" y="2043737"/>
                  <a:pt x="4017014" y="2154154"/>
                </a:cubicBezTo>
                <a:cubicBezTo>
                  <a:pt x="4012136" y="2243351"/>
                  <a:pt x="4012136" y="2332751"/>
                  <a:pt x="4017014" y="2421948"/>
                </a:cubicBezTo>
                <a:cubicBezTo>
                  <a:pt x="4019421" y="2503683"/>
                  <a:pt x="4031711" y="2584656"/>
                  <a:pt x="4029684" y="2667279"/>
                </a:cubicBezTo>
                <a:cubicBezTo>
                  <a:pt x="4027276" y="2763608"/>
                  <a:pt x="4015874" y="2859684"/>
                  <a:pt x="4019421" y="2956268"/>
                </a:cubicBezTo>
                <a:cubicBezTo>
                  <a:pt x="4021068" y="3002339"/>
                  <a:pt x="4021195" y="3048410"/>
                  <a:pt x="4022082" y="3094480"/>
                </a:cubicBezTo>
                <a:cubicBezTo>
                  <a:pt x="4023222" y="3149943"/>
                  <a:pt x="4033231" y="3205278"/>
                  <a:pt x="4027656" y="3260614"/>
                </a:cubicBezTo>
                <a:cubicBezTo>
                  <a:pt x="4018408" y="3352883"/>
                  <a:pt x="3994462" y="3443628"/>
                  <a:pt x="4009412" y="3538181"/>
                </a:cubicBezTo>
                <a:cubicBezTo>
                  <a:pt x="4017647" y="3590217"/>
                  <a:pt x="4026896" y="3642380"/>
                  <a:pt x="4031711" y="3694923"/>
                </a:cubicBezTo>
                <a:cubicBezTo>
                  <a:pt x="4035892" y="3741882"/>
                  <a:pt x="4046407" y="3789603"/>
                  <a:pt x="4038425" y="3836308"/>
                </a:cubicBezTo>
                <a:cubicBezTo>
                  <a:pt x="4031584" y="3876287"/>
                  <a:pt x="4035131" y="3916266"/>
                  <a:pt x="4029810" y="3956245"/>
                </a:cubicBezTo>
                <a:cubicBezTo>
                  <a:pt x="4022842" y="4008661"/>
                  <a:pt x="4019168" y="4061966"/>
                  <a:pt x="4013847" y="4114764"/>
                </a:cubicBezTo>
                <a:lnTo>
                  <a:pt x="4010970" y="4161894"/>
                </a:lnTo>
                <a:lnTo>
                  <a:pt x="4002764" y="4161042"/>
                </a:lnTo>
                <a:cubicBezTo>
                  <a:pt x="3957904" y="4159210"/>
                  <a:pt x="3912934" y="4160186"/>
                  <a:pt x="3868108" y="4163980"/>
                </a:cubicBezTo>
                <a:cubicBezTo>
                  <a:pt x="3637072" y="4178737"/>
                  <a:pt x="3405779" y="4172076"/>
                  <a:pt x="3174741" y="4175341"/>
                </a:cubicBezTo>
                <a:cubicBezTo>
                  <a:pt x="2865668" y="4179782"/>
                  <a:pt x="2556851" y="4168420"/>
                  <a:pt x="2247906" y="4167376"/>
                </a:cubicBezTo>
                <a:cubicBezTo>
                  <a:pt x="2184582" y="4167115"/>
                  <a:pt x="2121002" y="4170510"/>
                  <a:pt x="2057934" y="4175733"/>
                </a:cubicBezTo>
                <a:cubicBezTo>
                  <a:pt x="1970560" y="4182786"/>
                  <a:pt x="1884336" y="4173905"/>
                  <a:pt x="1797729" y="4165547"/>
                </a:cubicBezTo>
                <a:cubicBezTo>
                  <a:pt x="1693340" y="4155492"/>
                  <a:pt x="1589207" y="4164372"/>
                  <a:pt x="1485458" y="4175995"/>
                </a:cubicBezTo>
                <a:cubicBezTo>
                  <a:pt x="1307344" y="4195571"/>
                  <a:pt x="1127888" y="4198979"/>
                  <a:pt x="949185" y="4186181"/>
                </a:cubicBezTo>
                <a:cubicBezTo>
                  <a:pt x="751793" y="4172468"/>
                  <a:pt x="554529" y="4174950"/>
                  <a:pt x="357136" y="4175995"/>
                </a:cubicBezTo>
                <a:lnTo>
                  <a:pt x="0" y="4175060"/>
                </a:lnTo>
                <a:close/>
              </a:path>
            </a:pathLst>
          </a:custGeom>
        </p:spPr>
      </p:pic>
      <p:sp>
        <p:nvSpPr>
          <p:cNvPr id="32" name="sketch line">
            <a:extLst>
              <a:ext uri="{FF2B5EF4-FFF2-40B4-BE49-F238E27FC236}">
                <a16:creationId xmlns:a16="http://schemas.microsoft.com/office/drawing/2014/main" id="{F919E280-CA27-4214-97E6-294E0C3BC4B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2463186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478919 w 4243589"/>
              <a:gd name="connsiteY1" fmla="*/ 0 h 18288"/>
              <a:gd name="connsiteX2" fmla="*/ 957839 w 4243589"/>
              <a:gd name="connsiteY2" fmla="*/ 0 h 18288"/>
              <a:gd name="connsiteX3" fmla="*/ 1521630 w 4243589"/>
              <a:gd name="connsiteY3" fmla="*/ 0 h 18288"/>
              <a:gd name="connsiteX4" fmla="*/ 2212729 w 4243589"/>
              <a:gd name="connsiteY4" fmla="*/ 0 h 18288"/>
              <a:gd name="connsiteX5" fmla="*/ 2734084 w 4243589"/>
              <a:gd name="connsiteY5" fmla="*/ 0 h 18288"/>
              <a:gd name="connsiteX6" fmla="*/ 3255439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594926 w 4243589"/>
              <a:gd name="connsiteY9" fmla="*/ 18288 h 18288"/>
              <a:gd name="connsiteX10" fmla="*/ 3073571 w 4243589"/>
              <a:gd name="connsiteY10" fmla="*/ 18288 h 18288"/>
              <a:gd name="connsiteX11" fmla="*/ 2552216 w 4243589"/>
              <a:gd name="connsiteY11" fmla="*/ 18288 h 18288"/>
              <a:gd name="connsiteX12" fmla="*/ 1903553 w 4243589"/>
              <a:gd name="connsiteY12" fmla="*/ 18288 h 18288"/>
              <a:gd name="connsiteX13" fmla="*/ 1212454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213395" y="-21006"/>
                  <a:pt x="307421" y="-18116"/>
                  <a:pt x="478919" y="0"/>
                </a:cubicBezTo>
                <a:cubicBezTo>
                  <a:pt x="650417" y="18116"/>
                  <a:pt x="831092" y="-21237"/>
                  <a:pt x="957839" y="0"/>
                </a:cubicBezTo>
                <a:cubicBezTo>
                  <a:pt x="1084586" y="21237"/>
                  <a:pt x="1301682" y="25124"/>
                  <a:pt x="1521630" y="0"/>
                </a:cubicBezTo>
                <a:cubicBezTo>
                  <a:pt x="1741578" y="-25124"/>
                  <a:pt x="1970269" y="-29139"/>
                  <a:pt x="2212729" y="0"/>
                </a:cubicBezTo>
                <a:cubicBezTo>
                  <a:pt x="2455189" y="29139"/>
                  <a:pt x="2558847" y="-4796"/>
                  <a:pt x="2734084" y="0"/>
                </a:cubicBezTo>
                <a:cubicBezTo>
                  <a:pt x="2909321" y="4796"/>
                  <a:pt x="3097217" y="-13409"/>
                  <a:pt x="3255439" y="0"/>
                </a:cubicBezTo>
                <a:cubicBezTo>
                  <a:pt x="3413662" y="13409"/>
                  <a:pt x="3979999" y="-10121"/>
                  <a:pt x="4243589" y="0"/>
                </a:cubicBezTo>
                <a:cubicBezTo>
                  <a:pt x="4244484" y="8974"/>
                  <a:pt x="4243043" y="9359"/>
                  <a:pt x="4243589" y="18288"/>
                </a:cubicBezTo>
                <a:cubicBezTo>
                  <a:pt x="4058777" y="31246"/>
                  <a:pt x="3910348" y="3158"/>
                  <a:pt x="3594926" y="18288"/>
                </a:cubicBezTo>
                <a:cubicBezTo>
                  <a:pt x="3279504" y="33418"/>
                  <a:pt x="3319955" y="-3977"/>
                  <a:pt x="3073571" y="18288"/>
                </a:cubicBezTo>
                <a:cubicBezTo>
                  <a:pt x="2827187" y="40553"/>
                  <a:pt x="2767387" y="1863"/>
                  <a:pt x="2552216" y="18288"/>
                </a:cubicBezTo>
                <a:cubicBezTo>
                  <a:pt x="2337046" y="34713"/>
                  <a:pt x="2181871" y="19527"/>
                  <a:pt x="1903553" y="18288"/>
                </a:cubicBezTo>
                <a:cubicBezTo>
                  <a:pt x="1625235" y="17049"/>
                  <a:pt x="1557672" y="24174"/>
                  <a:pt x="1212454" y="18288"/>
                </a:cubicBezTo>
                <a:cubicBezTo>
                  <a:pt x="867236" y="12402"/>
                  <a:pt x="874382" y="15627"/>
                  <a:pt x="733535" y="18288"/>
                </a:cubicBezTo>
                <a:cubicBezTo>
                  <a:pt x="592688" y="20949"/>
                  <a:pt x="183477" y="14753"/>
                  <a:pt x="0" y="18288"/>
                </a:cubicBezTo>
                <a:cubicBezTo>
                  <a:pt x="-229" y="14222"/>
                  <a:pt x="509" y="5816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43690" y="16630"/>
                  <a:pt x="266667" y="14847"/>
                  <a:pt x="521355" y="0"/>
                </a:cubicBezTo>
                <a:cubicBezTo>
                  <a:pt x="776043" y="-14847"/>
                  <a:pt x="814491" y="-17363"/>
                  <a:pt x="1000275" y="0"/>
                </a:cubicBezTo>
                <a:cubicBezTo>
                  <a:pt x="1186059" y="17363"/>
                  <a:pt x="1352504" y="-23507"/>
                  <a:pt x="1521630" y="0"/>
                </a:cubicBezTo>
                <a:cubicBezTo>
                  <a:pt x="1690756" y="23507"/>
                  <a:pt x="1889525" y="5871"/>
                  <a:pt x="2127857" y="0"/>
                </a:cubicBezTo>
                <a:cubicBezTo>
                  <a:pt x="2366189" y="-5871"/>
                  <a:pt x="2620628" y="-27997"/>
                  <a:pt x="2776520" y="0"/>
                </a:cubicBezTo>
                <a:cubicBezTo>
                  <a:pt x="2932412" y="27997"/>
                  <a:pt x="3131683" y="-25073"/>
                  <a:pt x="3467618" y="0"/>
                </a:cubicBezTo>
                <a:cubicBezTo>
                  <a:pt x="3803553" y="25073"/>
                  <a:pt x="4017371" y="3071"/>
                  <a:pt x="4243589" y="0"/>
                </a:cubicBezTo>
                <a:cubicBezTo>
                  <a:pt x="4243134" y="6162"/>
                  <a:pt x="4243492" y="11775"/>
                  <a:pt x="4243589" y="18288"/>
                </a:cubicBezTo>
                <a:cubicBezTo>
                  <a:pt x="4017834" y="-5779"/>
                  <a:pt x="3834586" y="13376"/>
                  <a:pt x="3594926" y="18288"/>
                </a:cubicBezTo>
                <a:cubicBezTo>
                  <a:pt x="3355266" y="23200"/>
                  <a:pt x="3204179" y="2869"/>
                  <a:pt x="2903827" y="18288"/>
                </a:cubicBezTo>
                <a:cubicBezTo>
                  <a:pt x="2603475" y="33707"/>
                  <a:pt x="2526187" y="46187"/>
                  <a:pt x="2212729" y="18288"/>
                </a:cubicBezTo>
                <a:cubicBezTo>
                  <a:pt x="1899271" y="-9611"/>
                  <a:pt x="1966289" y="29692"/>
                  <a:pt x="1733809" y="18288"/>
                </a:cubicBezTo>
                <a:cubicBezTo>
                  <a:pt x="1501329" y="6884"/>
                  <a:pt x="1343612" y="12492"/>
                  <a:pt x="1085146" y="18288"/>
                </a:cubicBezTo>
                <a:cubicBezTo>
                  <a:pt x="826680" y="24084"/>
                  <a:pt x="778184" y="35607"/>
                  <a:pt x="521355" y="18288"/>
                </a:cubicBezTo>
                <a:cubicBezTo>
                  <a:pt x="264526" y="969"/>
                  <a:pt x="120277" y="4268"/>
                  <a:pt x="0" y="18288"/>
                </a:cubicBezTo>
                <a:cubicBezTo>
                  <a:pt x="766" y="10800"/>
                  <a:pt x="-457" y="8180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1275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727557108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 descr="A shadow of a person on a desert road&#10;&#10;Description automatically generated with low confidence">
            <a:extLst>
              <a:ext uri="{FF2B5EF4-FFF2-40B4-BE49-F238E27FC236}">
                <a16:creationId xmlns:a16="http://schemas.microsoft.com/office/drawing/2014/main" id="{6BA5F5CF-9A9D-40A2-865D-CD174C8788AF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30402" r="3" b="21634"/>
          <a:stretch/>
        </p:blipFill>
        <p:spPr>
          <a:xfrm>
            <a:off x="1" y="4267200"/>
            <a:ext cx="4051081" cy="2590800"/>
          </a:xfrm>
          <a:custGeom>
            <a:avLst/>
            <a:gdLst/>
            <a:ahLst/>
            <a:cxnLst/>
            <a:rect l="l" t="t" r="r" b="b"/>
            <a:pathLst>
              <a:path w="4051081" h="2496030">
                <a:moveTo>
                  <a:pt x="2464753" y="4"/>
                </a:moveTo>
                <a:cubicBezTo>
                  <a:pt x="2509518" y="-78"/>
                  <a:pt x="2554292" y="1163"/>
                  <a:pt x="2599067" y="4428"/>
                </a:cubicBezTo>
                <a:cubicBezTo>
                  <a:pt x="2749817" y="17813"/>
                  <a:pt x="2901270" y="21079"/>
                  <a:pt x="3052443" y="14222"/>
                </a:cubicBezTo>
                <a:cubicBezTo>
                  <a:pt x="3173923" y="5694"/>
                  <a:pt x="3295774" y="4206"/>
                  <a:pt x="3417420" y="9782"/>
                </a:cubicBezTo>
                <a:cubicBezTo>
                  <a:pt x="3530764" y="16442"/>
                  <a:pt x="3644108" y="23233"/>
                  <a:pt x="3757835" y="19315"/>
                </a:cubicBezTo>
                <a:cubicBezTo>
                  <a:pt x="3803121" y="17748"/>
                  <a:pt x="3847768" y="15789"/>
                  <a:pt x="3892671" y="13177"/>
                </a:cubicBezTo>
                <a:cubicBezTo>
                  <a:pt x="3933972" y="9619"/>
                  <a:pt x="3975386" y="7938"/>
                  <a:pt x="4016790" y="8134"/>
                </a:cubicBezTo>
                <a:lnTo>
                  <a:pt x="4034037" y="8999"/>
                </a:lnTo>
                <a:lnTo>
                  <a:pt x="4035370" y="62503"/>
                </a:lnTo>
                <a:cubicBezTo>
                  <a:pt x="4033549" y="118790"/>
                  <a:pt x="4026390" y="174983"/>
                  <a:pt x="4020562" y="231143"/>
                </a:cubicBezTo>
                <a:cubicBezTo>
                  <a:pt x="4014860" y="285717"/>
                  <a:pt x="4006498" y="343464"/>
                  <a:pt x="4019168" y="393470"/>
                </a:cubicBezTo>
                <a:cubicBezTo>
                  <a:pt x="4042480" y="482184"/>
                  <a:pt x="4024236" y="566457"/>
                  <a:pt x="4014100" y="651618"/>
                </a:cubicBezTo>
                <a:cubicBezTo>
                  <a:pt x="4001874" y="734926"/>
                  <a:pt x="4003635" y="819681"/>
                  <a:pt x="4019295" y="902406"/>
                </a:cubicBezTo>
                <a:cubicBezTo>
                  <a:pt x="4031711" y="960787"/>
                  <a:pt x="4031711" y="1020184"/>
                  <a:pt x="4033231" y="1078946"/>
                </a:cubicBezTo>
                <a:cubicBezTo>
                  <a:pt x="4034118" y="1115753"/>
                  <a:pt x="4020562" y="1153193"/>
                  <a:pt x="4011566" y="1189872"/>
                </a:cubicBezTo>
                <a:cubicBezTo>
                  <a:pt x="3995476" y="1256123"/>
                  <a:pt x="3989648" y="1323388"/>
                  <a:pt x="4011566" y="1387989"/>
                </a:cubicBezTo>
                <a:cubicBezTo>
                  <a:pt x="4042100" y="1477465"/>
                  <a:pt x="4059584" y="1566941"/>
                  <a:pt x="4046914" y="1661622"/>
                </a:cubicBezTo>
                <a:cubicBezTo>
                  <a:pt x="4039566" y="1720003"/>
                  <a:pt x="4037919" y="1779654"/>
                  <a:pt x="4026896" y="1837274"/>
                </a:cubicBezTo>
                <a:cubicBezTo>
                  <a:pt x="4008779" y="1932843"/>
                  <a:pt x="4015240" y="2027776"/>
                  <a:pt x="4029684" y="2121948"/>
                </a:cubicBezTo>
                <a:cubicBezTo>
                  <a:pt x="4039832" y="2200637"/>
                  <a:pt x="4040934" y="2280226"/>
                  <a:pt x="4032978" y="2359155"/>
                </a:cubicBezTo>
                <a:lnTo>
                  <a:pt x="4023519" y="2496030"/>
                </a:lnTo>
                <a:lnTo>
                  <a:pt x="0" y="2496030"/>
                </a:lnTo>
                <a:lnTo>
                  <a:pt x="0" y="12459"/>
                </a:lnTo>
                <a:lnTo>
                  <a:pt x="17104" y="15006"/>
                </a:lnTo>
                <a:cubicBezTo>
                  <a:pt x="83627" y="15006"/>
                  <a:pt x="150022" y="12263"/>
                  <a:pt x="216416" y="7824"/>
                </a:cubicBezTo>
                <a:cubicBezTo>
                  <a:pt x="361434" y="-156"/>
                  <a:pt x="506837" y="3162"/>
                  <a:pt x="651370" y="17748"/>
                </a:cubicBezTo>
                <a:cubicBezTo>
                  <a:pt x="753623" y="25440"/>
                  <a:pt x="856335" y="24213"/>
                  <a:pt x="958396" y="14092"/>
                </a:cubicBezTo>
                <a:cubicBezTo>
                  <a:pt x="1145682" y="-1710"/>
                  <a:pt x="1332584" y="10958"/>
                  <a:pt x="1519486" y="21666"/>
                </a:cubicBezTo>
                <a:cubicBezTo>
                  <a:pt x="1700504" y="32113"/>
                  <a:pt x="1881394" y="24408"/>
                  <a:pt x="2062411" y="17487"/>
                </a:cubicBezTo>
                <a:cubicBezTo>
                  <a:pt x="2196255" y="12394"/>
                  <a:pt x="2330459" y="249"/>
                  <a:pt x="2464753" y="4"/>
                </a:cubicBezTo>
                <a:close/>
              </a:path>
            </a:pathLst>
          </a:custGeom>
        </p:spPr>
      </p:pic>
    </p:spTree>
    <p:extLst>
      <p:ext uri="{BB962C8B-B14F-4D97-AF65-F5344CB8AC3E}">
        <p14:creationId xmlns:p14="http://schemas.microsoft.com/office/powerpoint/2010/main" val="92220677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6C66881D-72FA-4026-A1FC-3FA4E4945D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97762" y="640080"/>
            <a:ext cx="6251110" cy="3566160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5400"/>
              <a:t>New opaque fence started on Northwest corner along Lucky 4 road. </a:t>
            </a:r>
          </a:p>
        </p:txBody>
      </p:sp>
      <p:pic>
        <p:nvPicPr>
          <p:cNvPr id="5" name="Content Placeholder 4" descr="A picture containing outdoor, ground, day&#10;&#10;Description automatically generated">
            <a:extLst>
              <a:ext uri="{FF2B5EF4-FFF2-40B4-BE49-F238E27FC236}">
                <a16:creationId xmlns:a16="http://schemas.microsoft.com/office/drawing/2014/main" id="{C9BD03B3-73CD-48DD-BA2E-E71918570CE1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9" r="7093"/>
          <a:stretch/>
        </p:blipFill>
        <p:spPr>
          <a:xfrm>
            <a:off x="1" y="10"/>
            <a:ext cx="4657344" cy="6857990"/>
          </a:xfrm>
          <a:custGeom>
            <a:avLst/>
            <a:gdLst/>
            <a:ahLst/>
            <a:cxnLst/>
            <a:rect l="l" t="t" r="r" b="b"/>
            <a:pathLst>
              <a:path w="4657344" h="6858000">
                <a:moveTo>
                  <a:pt x="0" y="0"/>
                </a:moveTo>
                <a:lnTo>
                  <a:pt x="3429755" y="0"/>
                </a:lnTo>
                <a:lnTo>
                  <a:pt x="3526016" y="148742"/>
                </a:lnTo>
                <a:cubicBezTo>
                  <a:pt x="3657740" y="365513"/>
                  <a:pt x="3777402" y="589569"/>
                  <a:pt x="3886489" y="819975"/>
                </a:cubicBezTo>
                <a:cubicBezTo>
                  <a:pt x="3891856" y="833492"/>
                  <a:pt x="3900663" y="845393"/>
                  <a:pt x="3912049" y="854514"/>
                </a:cubicBezTo>
                <a:cubicBezTo>
                  <a:pt x="3897352" y="819849"/>
                  <a:pt x="3883037" y="784928"/>
                  <a:pt x="3868083" y="750263"/>
                </a:cubicBezTo>
                <a:cubicBezTo>
                  <a:pt x="3806989" y="608712"/>
                  <a:pt x="3742478" y="469145"/>
                  <a:pt x="3674155" y="331786"/>
                </a:cubicBezTo>
                <a:lnTo>
                  <a:pt x="3496656" y="0"/>
                </a:lnTo>
                <a:lnTo>
                  <a:pt x="3554371" y="0"/>
                </a:lnTo>
                <a:lnTo>
                  <a:pt x="3661621" y="196614"/>
                </a:lnTo>
                <a:cubicBezTo>
                  <a:pt x="3856899" y="573253"/>
                  <a:pt x="4021071" y="966066"/>
                  <a:pt x="4161279" y="1371196"/>
                </a:cubicBezTo>
                <a:cubicBezTo>
                  <a:pt x="4379525" y="2007265"/>
                  <a:pt x="4530141" y="2664286"/>
                  <a:pt x="4610660" y="3331516"/>
                </a:cubicBezTo>
                <a:cubicBezTo>
                  <a:pt x="4652837" y="3672965"/>
                  <a:pt x="4671625" y="4013908"/>
                  <a:pt x="4645040" y="4357388"/>
                </a:cubicBezTo>
                <a:cubicBezTo>
                  <a:pt x="4613599" y="4758899"/>
                  <a:pt x="4566181" y="5157998"/>
                  <a:pt x="4485789" y="5552906"/>
                </a:cubicBezTo>
                <a:cubicBezTo>
                  <a:pt x="4397121" y="5988893"/>
                  <a:pt x="4276748" y="6414594"/>
                  <a:pt x="4117769" y="6828295"/>
                </a:cubicBezTo>
                <a:lnTo>
                  <a:pt x="4105288" y="6858000"/>
                </a:lnTo>
                <a:lnTo>
                  <a:pt x="4052520" y="6858000"/>
                </a:lnTo>
                <a:lnTo>
                  <a:pt x="4059369" y="6841549"/>
                </a:lnTo>
                <a:cubicBezTo>
                  <a:pt x="4147276" y="6614016"/>
                  <a:pt x="4224193" y="6380817"/>
                  <a:pt x="4291518" y="6142729"/>
                </a:cubicBezTo>
                <a:cubicBezTo>
                  <a:pt x="4350055" y="5935370"/>
                  <a:pt x="4393256" y="5723695"/>
                  <a:pt x="4443357" y="5513923"/>
                </a:cubicBezTo>
                <a:cubicBezTo>
                  <a:pt x="4444541" y="5502788"/>
                  <a:pt x="4445137" y="5491601"/>
                  <a:pt x="4445146" y="5480401"/>
                </a:cubicBezTo>
                <a:cubicBezTo>
                  <a:pt x="4408465" y="5607635"/>
                  <a:pt x="4379196" y="5719759"/>
                  <a:pt x="4344559" y="5830359"/>
                </a:cubicBezTo>
                <a:cubicBezTo>
                  <a:pt x="4254261" y="6118381"/>
                  <a:pt x="4150112" y="6398531"/>
                  <a:pt x="4031702" y="6670527"/>
                </a:cubicBezTo>
                <a:lnTo>
                  <a:pt x="3943824" y="6858000"/>
                </a:lnTo>
                <a:lnTo>
                  <a:pt x="0" y="6858000"/>
                </a:lnTo>
                <a:close/>
              </a:path>
            </a:pathLst>
          </a:custGeom>
        </p:spPr>
      </p:pic>
      <p:sp>
        <p:nvSpPr>
          <p:cNvPr id="17" name="sketchy line">
            <a:extLst>
              <a:ext uri="{FF2B5EF4-FFF2-40B4-BE49-F238E27FC236}">
                <a16:creationId xmlns:a16="http://schemas.microsoft.com/office/drawing/2014/main" id="{F49775AF-8896-43EE-92C6-83497D6DC56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412862" y="4409267"/>
            <a:ext cx="4243589" cy="18288"/>
          </a:xfrm>
          <a:custGeom>
            <a:avLst/>
            <a:gdLst>
              <a:gd name="connsiteX0" fmla="*/ 0 w 4243589"/>
              <a:gd name="connsiteY0" fmla="*/ 0 h 18288"/>
              <a:gd name="connsiteX1" fmla="*/ 563791 w 4243589"/>
              <a:gd name="connsiteY1" fmla="*/ 0 h 18288"/>
              <a:gd name="connsiteX2" fmla="*/ 1042710 w 4243589"/>
              <a:gd name="connsiteY2" fmla="*/ 0 h 18288"/>
              <a:gd name="connsiteX3" fmla="*/ 1564066 w 4243589"/>
              <a:gd name="connsiteY3" fmla="*/ 0 h 18288"/>
              <a:gd name="connsiteX4" fmla="*/ 2212729 w 4243589"/>
              <a:gd name="connsiteY4" fmla="*/ 0 h 18288"/>
              <a:gd name="connsiteX5" fmla="*/ 2776520 w 4243589"/>
              <a:gd name="connsiteY5" fmla="*/ 0 h 18288"/>
              <a:gd name="connsiteX6" fmla="*/ 3297875 w 4243589"/>
              <a:gd name="connsiteY6" fmla="*/ 0 h 18288"/>
              <a:gd name="connsiteX7" fmla="*/ 4243589 w 4243589"/>
              <a:gd name="connsiteY7" fmla="*/ 0 h 18288"/>
              <a:gd name="connsiteX8" fmla="*/ 4243589 w 4243589"/>
              <a:gd name="connsiteY8" fmla="*/ 18288 h 18288"/>
              <a:gd name="connsiteX9" fmla="*/ 3637362 w 4243589"/>
              <a:gd name="connsiteY9" fmla="*/ 18288 h 18288"/>
              <a:gd name="connsiteX10" fmla="*/ 3116007 w 4243589"/>
              <a:gd name="connsiteY10" fmla="*/ 18288 h 18288"/>
              <a:gd name="connsiteX11" fmla="*/ 2424908 w 4243589"/>
              <a:gd name="connsiteY11" fmla="*/ 18288 h 18288"/>
              <a:gd name="connsiteX12" fmla="*/ 1861117 w 4243589"/>
              <a:gd name="connsiteY12" fmla="*/ 18288 h 18288"/>
              <a:gd name="connsiteX13" fmla="*/ 1382198 w 4243589"/>
              <a:gd name="connsiteY13" fmla="*/ 18288 h 18288"/>
              <a:gd name="connsiteX14" fmla="*/ 733535 w 4243589"/>
              <a:gd name="connsiteY14" fmla="*/ 18288 h 18288"/>
              <a:gd name="connsiteX15" fmla="*/ 0 w 4243589"/>
              <a:gd name="connsiteY15" fmla="*/ 18288 h 18288"/>
              <a:gd name="connsiteX16" fmla="*/ 0 w 4243589"/>
              <a:gd name="connsiteY16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</a:cxnLst>
            <a:rect l="l" t="t" r="r" b="b"/>
            <a:pathLst>
              <a:path w="4243589" h="18288" fill="none" extrusionOk="0">
                <a:moveTo>
                  <a:pt x="0" y="0"/>
                </a:moveTo>
                <a:cubicBezTo>
                  <a:pt x="157351" y="-15653"/>
                  <a:pt x="378877" y="-5828"/>
                  <a:pt x="563791" y="0"/>
                </a:cubicBezTo>
                <a:cubicBezTo>
                  <a:pt x="748705" y="5828"/>
                  <a:pt x="905659" y="-5525"/>
                  <a:pt x="1042710" y="0"/>
                </a:cubicBezTo>
                <a:cubicBezTo>
                  <a:pt x="1179761" y="5525"/>
                  <a:pt x="1356845" y="-21288"/>
                  <a:pt x="1564066" y="0"/>
                </a:cubicBezTo>
                <a:cubicBezTo>
                  <a:pt x="1771287" y="21288"/>
                  <a:pt x="1912099" y="25135"/>
                  <a:pt x="2212729" y="0"/>
                </a:cubicBezTo>
                <a:cubicBezTo>
                  <a:pt x="2513359" y="-25135"/>
                  <a:pt x="2514918" y="-27119"/>
                  <a:pt x="2776520" y="0"/>
                </a:cubicBezTo>
                <a:cubicBezTo>
                  <a:pt x="3038122" y="27119"/>
                  <a:pt x="3178771" y="18116"/>
                  <a:pt x="3297875" y="0"/>
                </a:cubicBezTo>
                <a:cubicBezTo>
                  <a:pt x="3416980" y="-18116"/>
                  <a:pt x="4012240" y="-40869"/>
                  <a:pt x="4243589" y="0"/>
                </a:cubicBezTo>
                <a:cubicBezTo>
                  <a:pt x="4243987" y="7429"/>
                  <a:pt x="4243569" y="10822"/>
                  <a:pt x="4243589" y="18288"/>
                </a:cubicBezTo>
                <a:cubicBezTo>
                  <a:pt x="4112949" y="-2855"/>
                  <a:pt x="3928037" y="1831"/>
                  <a:pt x="3637362" y="18288"/>
                </a:cubicBezTo>
                <a:cubicBezTo>
                  <a:pt x="3346687" y="34745"/>
                  <a:pt x="3254446" y="26669"/>
                  <a:pt x="3116007" y="18288"/>
                </a:cubicBezTo>
                <a:cubicBezTo>
                  <a:pt x="2977569" y="9907"/>
                  <a:pt x="2620228" y="28873"/>
                  <a:pt x="2424908" y="18288"/>
                </a:cubicBezTo>
                <a:cubicBezTo>
                  <a:pt x="2229588" y="7703"/>
                  <a:pt x="2088287" y="-3854"/>
                  <a:pt x="1861117" y="18288"/>
                </a:cubicBezTo>
                <a:cubicBezTo>
                  <a:pt x="1633947" y="40430"/>
                  <a:pt x="1502447" y="-871"/>
                  <a:pt x="1382198" y="18288"/>
                </a:cubicBezTo>
                <a:cubicBezTo>
                  <a:pt x="1261949" y="37447"/>
                  <a:pt x="1045440" y="28353"/>
                  <a:pt x="733535" y="18288"/>
                </a:cubicBezTo>
                <a:cubicBezTo>
                  <a:pt x="421630" y="8223"/>
                  <a:pt x="341257" y="-18359"/>
                  <a:pt x="0" y="18288"/>
                </a:cubicBezTo>
                <a:cubicBezTo>
                  <a:pt x="-591" y="13205"/>
                  <a:pt x="-663" y="6329"/>
                  <a:pt x="0" y="0"/>
                </a:cubicBezTo>
                <a:close/>
              </a:path>
              <a:path w="4243589" h="18288" stroke="0" extrusionOk="0">
                <a:moveTo>
                  <a:pt x="0" y="0"/>
                </a:moveTo>
                <a:cubicBezTo>
                  <a:pt x="128164" y="17204"/>
                  <a:pt x="312653" y="1129"/>
                  <a:pt x="563791" y="0"/>
                </a:cubicBezTo>
                <a:cubicBezTo>
                  <a:pt x="814929" y="-1129"/>
                  <a:pt x="837271" y="8503"/>
                  <a:pt x="1042710" y="0"/>
                </a:cubicBezTo>
                <a:cubicBezTo>
                  <a:pt x="1248149" y="-8503"/>
                  <a:pt x="1588432" y="-28862"/>
                  <a:pt x="1733809" y="0"/>
                </a:cubicBezTo>
                <a:cubicBezTo>
                  <a:pt x="1879186" y="28862"/>
                  <a:pt x="2052815" y="5974"/>
                  <a:pt x="2297600" y="0"/>
                </a:cubicBezTo>
                <a:cubicBezTo>
                  <a:pt x="2542385" y="-5974"/>
                  <a:pt x="2699960" y="-23550"/>
                  <a:pt x="2861391" y="0"/>
                </a:cubicBezTo>
                <a:cubicBezTo>
                  <a:pt x="3022822" y="23550"/>
                  <a:pt x="3390411" y="25272"/>
                  <a:pt x="3552490" y="0"/>
                </a:cubicBezTo>
                <a:cubicBezTo>
                  <a:pt x="3714569" y="-25272"/>
                  <a:pt x="3950585" y="-31327"/>
                  <a:pt x="4243589" y="0"/>
                </a:cubicBezTo>
                <a:cubicBezTo>
                  <a:pt x="4242703" y="5429"/>
                  <a:pt x="4244410" y="14046"/>
                  <a:pt x="4243589" y="18288"/>
                </a:cubicBezTo>
                <a:cubicBezTo>
                  <a:pt x="4130424" y="-1240"/>
                  <a:pt x="3932803" y="42249"/>
                  <a:pt x="3722234" y="18288"/>
                </a:cubicBezTo>
                <a:cubicBezTo>
                  <a:pt x="3511665" y="-5673"/>
                  <a:pt x="3269903" y="45994"/>
                  <a:pt x="3116007" y="18288"/>
                </a:cubicBezTo>
                <a:cubicBezTo>
                  <a:pt x="2962111" y="-9418"/>
                  <a:pt x="2744280" y="23224"/>
                  <a:pt x="2509780" y="18288"/>
                </a:cubicBezTo>
                <a:cubicBezTo>
                  <a:pt x="2275280" y="13352"/>
                  <a:pt x="2066059" y="43664"/>
                  <a:pt x="1945989" y="18288"/>
                </a:cubicBezTo>
                <a:cubicBezTo>
                  <a:pt x="1825919" y="-7088"/>
                  <a:pt x="1407329" y="12616"/>
                  <a:pt x="1254890" y="18288"/>
                </a:cubicBezTo>
                <a:cubicBezTo>
                  <a:pt x="1102451" y="23960"/>
                  <a:pt x="837950" y="31673"/>
                  <a:pt x="563791" y="18288"/>
                </a:cubicBezTo>
                <a:cubicBezTo>
                  <a:pt x="289632" y="4903"/>
                  <a:pt x="132768" y="7105"/>
                  <a:pt x="0" y="18288"/>
                </a:cubicBezTo>
                <a:cubicBezTo>
                  <a:pt x="668" y="13665"/>
                  <a:pt x="578" y="5675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1219033472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9245745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5" name="Rectangle 14">
            <a:extLst>
              <a:ext uri="{FF2B5EF4-FFF2-40B4-BE49-F238E27FC236}">
                <a16:creationId xmlns:a16="http://schemas.microsoft.com/office/drawing/2014/main" id="{9B7AD9F6-8CE7-4299-8FC6-328F4DCD3FF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88952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0E3DC115-934E-41C9-BD03-6CDE3C4A7E3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603024" y="655215"/>
            <a:ext cx="4835768" cy="3587036"/>
          </a:xfrm>
        </p:spPr>
        <p:txBody>
          <a:bodyPr vert="horz" lIns="91440" tIns="45720" rIns="91440" bIns="45720" rtlCol="0" anchor="b">
            <a:normAutofit/>
          </a:bodyPr>
          <a:lstStyle/>
          <a:p>
            <a:pPr defTabSz="914400"/>
            <a:r>
              <a:rPr lang="en-US" sz="4000" dirty="0"/>
              <a:t>Example of signage used.  Similar signs will be added to tent sites to remind guests not to drape towels etc. over the fence.</a:t>
            </a:r>
          </a:p>
        </p:txBody>
      </p:sp>
      <p:pic>
        <p:nvPicPr>
          <p:cNvPr id="5" name="Content Placeholder 4" descr="A sign on a wall&#10;&#10;Description automatically generated with medium confidence">
            <a:extLst>
              <a:ext uri="{FF2B5EF4-FFF2-40B4-BE49-F238E27FC236}">
                <a16:creationId xmlns:a16="http://schemas.microsoft.com/office/drawing/2014/main" id="{43466666-BEDE-4E1F-B406-7A14C977C38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827" r="-1" b="35911"/>
          <a:stretch/>
        </p:blipFill>
        <p:spPr>
          <a:xfrm>
            <a:off x="866691" y="1216968"/>
            <a:ext cx="5416261" cy="4424065"/>
          </a:xfrm>
          <a:custGeom>
            <a:avLst/>
            <a:gdLst/>
            <a:ahLst/>
            <a:cxnLst/>
            <a:rect l="l" t="t" r="r" b="b"/>
            <a:pathLst>
              <a:path w="5531320" h="4424065">
                <a:moveTo>
                  <a:pt x="4292328" y="3931444"/>
                </a:moveTo>
                <a:cubicBezTo>
                  <a:pt x="3830135" y="4131325"/>
                  <a:pt x="3346708" y="4259111"/>
                  <a:pt x="2855653" y="4364392"/>
                </a:cubicBezTo>
                <a:lnTo>
                  <a:pt x="2855525" y="4364392"/>
                </a:lnTo>
                <a:cubicBezTo>
                  <a:pt x="3386634" y="4394018"/>
                  <a:pt x="3853531" y="4210158"/>
                  <a:pt x="4292328" y="3931444"/>
                </a:cubicBezTo>
                <a:close/>
                <a:moveTo>
                  <a:pt x="4302118" y="3923561"/>
                </a:moveTo>
                <a:lnTo>
                  <a:pt x="4301102" y="3924959"/>
                </a:lnTo>
                <a:lnTo>
                  <a:pt x="4302881" y="3924959"/>
                </a:lnTo>
                <a:close/>
                <a:moveTo>
                  <a:pt x="3885572" y="334733"/>
                </a:moveTo>
                <a:cubicBezTo>
                  <a:pt x="4046889" y="406840"/>
                  <a:pt x="4203653" y="488713"/>
                  <a:pt x="4355013" y="579880"/>
                </a:cubicBezTo>
                <a:cubicBezTo>
                  <a:pt x="4662082" y="768063"/>
                  <a:pt x="4933803" y="995790"/>
                  <a:pt x="5144619" y="1290779"/>
                </a:cubicBezTo>
                <a:cubicBezTo>
                  <a:pt x="5314365" y="1528042"/>
                  <a:pt x="5426258" y="1789591"/>
                  <a:pt x="5468598" y="2088522"/>
                </a:cubicBezTo>
                <a:cubicBezTo>
                  <a:pt x="5479330" y="2001424"/>
                  <a:pt x="5480182" y="1913385"/>
                  <a:pt x="5471141" y="1826083"/>
                </a:cubicBezTo>
                <a:cubicBezTo>
                  <a:pt x="5455337" y="1662962"/>
                  <a:pt x="5406307" y="1504799"/>
                  <a:pt x="5327080" y="1361348"/>
                </a:cubicBezTo>
                <a:cubicBezTo>
                  <a:pt x="5206160" y="1140233"/>
                  <a:pt x="5033362" y="965782"/>
                  <a:pt x="4833354" y="816507"/>
                </a:cubicBezTo>
                <a:cubicBezTo>
                  <a:pt x="4597235" y="640276"/>
                  <a:pt x="4336322" y="509438"/>
                  <a:pt x="4063457" y="400724"/>
                </a:cubicBezTo>
                <a:cubicBezTo>
                  <a:pt x="4033360" y="388607"/>
                  <a:pt x="4003060" y="376909"/>
                  <a:pt x="3972544" y="365631"/>
                </a:cubicBezTo>
                <a:cubicBezTo>
                  <a:pt x="3943680" y="354950"/>
                  <a:pt x="3914563" y="345033"/>
                  <a:pt x="3885572" y="334733"/>
                </a:cubicBezTo>
                <a:close/>
                <a:moveTo>
                  <a:pt x="3865737" y="329520"/>
                </a:moveTo>
                <a:cubicBezTo>
                  <a:pt x="3865737" y="329520"/>
                  <a:pt x="3865737" y="330410"/>
                  <a:pt x="3866500" y="330537"/>
                </a:cubicBezTo>
                <a:lnTo>
                  <a:pt x="3869806" y="330156"/>
                </a:lnTo>
                <a:close/>
                <a:moveTo>
                  <a:pt x="2219772" y="85645"/>
                </a:moveTo>
                <a:cubicBezTo>
                  <a:pt x="2206943" y="84005"/>
                  <a:pt x="2193910" y="85264"/>
                  <a:pt x="2181627" y="89333"/>
                </a:cubicBezTo>
                <a:cubicBezTo>
                  <a:pt x="1932920" y="125113"/>
                  <a:pt x="1690800" y="197118"/>
                  <a:pt x="1462972" y="303073"/>
                </a:cubicBezTo>
                <a:cubicBezTo>
                  <a:pt x="971789" y="529528"/>
                  <a:pt x="578130" y="865460"/>
                  <a:pt x="308698" y="1338461"/>
                </a:cubicBezTo>
                <a:cubicBezTo>
                  <a:pt x="180225" y="1561852"/>
                  <a:pt x="97653" y="1808638"/>
                  <a:pt x="65840" y="2064364"/>
                </a:cubicBezTo>
                <a:cubicBezTo>
                  <a:pt x="71943" y="2050505"/>
                  <a:pt x="77284" y="2036391"/>
                  <a:pt x="82115" y="2022150"/>
                </a:cubicBezTo>
                <a:cubicBezTo>
                  <a:pt x="170104" y="1763653"/>
                  <a:pt x="279580" y="1515073"/>
                  <a:pt x="423261" y="1282260"/>
                </a:cubicBezTo>
                <a:cubicBezTo>
                  <a:pt x="630770" y="945565"/>
                  <a:pt x="895371" y="664944"/>
                  <a:pt x="1231812" y="454001"/>
                </a:cubicBezTo>
                <a:cubicBezTo>
                  <a:pt x="1535193" y="263783"/>
                  <a:pt x="1866802" y="149729"/>
                  <a:pt x="2219772" y="85645"/>
                </a:cubicBezTo>
                <a:close/>
                <a:moveTo>
                  <a:pt x="2612541" y="836"/>
                </a:moveTo>
                <a:cubicBezTo>
                  <a:pt x="2715914" y="-4250"/>
                  <a:pt x="2831240" y="14695"/>
                  <a:pt x="2946311" y="35548"/>
                </a:cubicBezTo>
                <a:cubicBezTo>
                  <a:pt x="3291652" y="98106"/>
                  <a:pt x="3631144" y="182915"/>
                  <a:pt x="3961100" y="303581"/>
                </a:cubicBezTo>
                <a:cubicBezTo>
                  <a:pt x="4278341" y="419543"/>
                  <a:pt x="4581341" y="563350"/>
                  <a:pt x="4854588" y="764502"/>
                </a:cubicBezTo>
                <a:cubicBezTo>
                  <a:pt x="5067438" y="921152"/>
                  <a:pt x="5250408" y="1105521"/>
                  <a:pt x="5377813" y="1339732"/>
                </a:cubicBezTo>
                <a:cubicBezTo>
                  <a:pt x="5459812" y="1489986"/>
                  <a:pt x="5510304" y="1655396"/>
                  <a:pt x="5526198" y="1825829"/>
                </a:cubicBezTo>
                <a:cubicBezTo>
                  <a:pt x="5538277" y="1951327"/>
                  <a:pt x="5527342" y="2074917"/>
                  <a:pt x="5510558" y="2199398"/>
                </a:cubicBezTo>
                <a:cubicBezTo>
                  <a:pt x="5502967" y="2266991"/>
                  <a:pt x="5502713" y="2335195"/>
                  <a:pt x="5509796" y="2402839"/>
                </a:cubicBezTo>
                <a:cubicBezTo>
                  <a:pt x="5534208" y="2664197"/>
                  <a:pt x="5468472" y="2926051"/>
                  <a:pt x="5323520" y="3144890"/>
                </a:cubicBezTo>
                <a:cubicBezTo>
                  <a:pt x="5201340" y="3332234"/>
                  <a:pt x="5041042" y="3491719"/>
                  <a:pt x="4853062" y="3612932"/>
                </a:cubicBezTo>
                <a:cubicBezTo>
                  <a:pt x="4671110" y="3732072"/>
                  <a:pt x="4498566" y="3864563"/>
                  <a:pt x="4316359" y="3982940"/>
                </a:cubicBezTo>
                <a:cubicBezTo>
                  <a:pt x="4019717" y="4175573"/>
                  <a:pt x="3701077" y="4317347"/>
                  <a:pt x="3352557" y="4386771"/>
                </a:cubicBezTo>
                <a:cubicBezTo>
                  <a:pt x="3160954" y="4425590"/>
                  <a:pt x="2964456" y="4434173"/>
                  <a:pt x="2770207" y="4412201"/>
                </a:cubicBezTo>
                <a:cubicBezTo>
                  <a:pt x="2685525" y="4402537"/>
                  <a:pt x="2599953" y="4402410"/>
                  <a:pt x="2514889" y="4393637"/>
                </a:cubicBezTo>
                <a:cubicBezTo>
                  <a:pt x="2307137" y="4370851"/>
                  <a:pt x="2102209" y="4327277"/>
                  <a:pt x="1903167" y="4263562"/>
                </a:cubicBezTo>
                <a:cubicBezTo>
                  <a:pt x="1560623" y="4156119"/>
                  <a:pt x="1238932" y="4006972"/>
                  <a:pt x="948393" y="3794249"/>
                </a:cubicBezTo>
                <a:cubicBezTo>
                  <a:pt x="647554" y="3573897"/>
                  <a:pt x="396813" y="3308660"/>
                  <a:pt x="223634" y="2975526"/>
                </a:cubicBezTo>
                <a:cubicBezTo>
                  <a:pt x="129454" y="2796370"/>
                  <a:pt x="67150" y="2602198"/>
                  <a:pt x="39520" y="2401695"/>
                </a:cubicBezTo>
                <a:cubicBezTo>
                  <a:pt x="34510" y="2367555"/>
                  <a:pt x="26729" y="2333872"/>
                  <a:pt x="16252" y="2300991"/>
                </a:cubicBezTo>
                <a:cubicBezTo>
                  <a:pt x="-9179" y="2218598"/>
                  <a:pt x="-24" y="2135695"/>
                  <a:pt x="11801" y="2053556"/>
                </a:cubicBezTo>
                <a:cubicBezTo>
                  <a:pt x="93686" y="1480615"/>
                  <a:pt x="377868" y="1021983"/>
                  <a:pt x="812850" y="651084"/>
                </a:cubicBezTo>
                <a:cubicBezTo>
                  <a:pt x="1176755" y="340201"/>
                  <a:pt x="1598260" y="146042"/>
                  <a:pt x="2066810" y="52586"/>
                </a:cubicBezTo>
                <a:cubicBezTo>
                  <a:pt x="2154544" y="35039"/>
                  <a:pt x="2243041" y="23087"/>
                  <a:pt x="2332046" y="14441"/>
                </a:cubicBezTo>
                <a:cubicBezTo>
                  <a:pt x="2421052" y="5794"/>
                  <a:pt x="2508913" y="2107"/>
                  <a:pt x="2612541" y="836"/>
                </a:cubicBezTo>
                <a:close/>
              </a:path>
            </a:pathLst>
          </a:custGeom>
        </p:spPr>
      </p:pic>
      <p:sp>
        <p:nvSpPr>
          <p:cNvPr id="17" name="sketchy line">
            <a:extLst>
              <a:ext uri="{FF2B5EF4-FFF2-40B4-BE49-F238E27FC236}">
                <a16:creationId xmlns:a16="http://schemas.microsoft.com/office/drawing/2014/main" id="{3F9B0603-37C5-4312-AE4D-A3D01547540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085532" y="4409267"/>
            <a:ext cx="3474720" cy="18288"/>
          </a:xfrm>
          <a:custGeom>
            <a:avLst/>
            <a:gdLst>
              <a:gd name="connsiteX0" fmla="*/ 0 w 3474720"/>
              <a:gd name="connsiteY0" fmla="*/ 0 h 18288"/>
              <a:gd name="connsiteX1" fmla="*/ 694944 w 3474720"/>
              <a:gd name="connsiteY1" fmla="*/ 0 h 18288"/>
              <a:gd name="connsiteX2" fmla="*/ 1355141 w 3474720"/>
              <a:gd name="connsiteY2" fmla="*/ 0 h 18288"/>
              <a:gd name="connsiteX3" fmla="*/ 2015338 w 3474720"/>
              <a:gd name="connsiteY3" fmla="*/ 0 h 18288"/>
              <a:gd name="connsiteX4" fmla="*/ 2779776 w 3474720"/>
              <a:gd name="connsiteY4" fmla="*/ 0 h 18288"/>
              <a:gd name="connsiteX5" fmla="*/ 3474720 w 3474720"/>
              <a:gd name="connsiteY5" fmla="*/ 0 h 18288"/>
              <a:gd name="connsiteX6" fmla="*/ 3474720 w 3474720"/>
              <a:gd name="connsiteY6" fmla="*/ 18288 h 18288"/>
              <a:gd name="connsiteX7" fmla="*/ 2779776 w 3474720"/>
              <a:gd name="connsiteY7" fmla="*/ 18288 h 18288"/>
              <a:gd name="connsiteX8" fmla="*/ 2189074 w 3474720"/>
              <a:gd name="connsiteY8" fmla="*/ 18288 h 18288"/>
              <a:gd name="connsiteX9" fmla="*/ 1528877 w 3474720"/>
              <a:gd name="connsiteY9" fmla="*/ 18288 h 18288"/>
              <a:gd name="connsiteX10" fmla="*/ 868680 w 3474720"/>
              <a:gd name="connsiteY10" fmla="*/ 18288 h 18288"/>
              <a:gd name="connsiteX11" fmla="*/ 0 w 3474720"/>
              <a:gd name="connsiteY11" fmla="*/ 18288 h 18288"/>
              <a:gd name="connsiteX12" fmla="*/ 0 w 3474720"/>
              <a:gd name="connsiteY12" fmla="*/ 0 h 1828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3474720" h="18288" fill="none" extrusionOk="0">
                <a:moveTo>
                  <a:pt x="0" y="0"/>
                </a:moveTo>
                <a:cubicBezTo>
                  <a:pt x="224454" y="-14544"/>
                  <a:pt x="495407" y="26540"/>
                  <a:pt x="694944" y="0"/>
                </a:cubicBezTo>
                <a:cubicBezTo>
                  <a:pt x="894481" y="-26540"/>
                  <a:pt x="1130063" y="24713"/>
                  <a:pt x="1355141" y="0"/>
                </a:cubicBezTo>
                <a:cubicBezTo>
                  <a:pt x="1580219" y="-24713"/>
                  <a:pt x="1820099" y="26695"/>
                  <a:pt x="2015338" y="0"/>
                </a:cubicBezTo>
                <a:cubicBezTo>
                  <a:pt x="2210577" y="-26695"/>
                  <a:pt x="2402045" y="165"/>
                  <a:pt x="2779776" y="0"/>
                </a:cubicBezTo>
                <a:cubicBezTo>
                  <a:pt x="3157507" y="-165"/>
                  <a:pt x="3286859" y="-15571"/>
                  <a:pt x="3474720" y="0"/>
                </a:cubicBezTo>
                <a:cubicBezTo>
                  <a:pt x="3474286" y="7551"/>
                  <a:pt x="3474253" y="9822"/>
                  <a:pt x="3474720" y="18288"/>
                </a:cubicBezTo>
                <a:cubicBezTo>
                  <a:pt x="3233904" y="29845"/>
                  <a:pt x="2945134" y="-5256"/>
                  <a:pt x="2779776" y="18288"/>
                </a:cubicBezTo>
                <a:cubicBezTo>
                  <a:pt x="2614418" y="41832"/>
                  <a:pt x="2339768" y="22709"/>
                  <a:pt x="2189074" y="18288"/>
                </a:cubicBezTo>
                <a:cubicBezTo>
                  <a:pt x="2038380" y="13867"/>
                  <a:pt x="1817434" y="-4947"/>
                  <a:pt x="1528877" y="18288"/>
                </a:cubicBezTo>
                <a:cubicBezTo>
                  <a:pt x="1240320" y="41523"/>
                  <a:pt x="1042447" y="37198"/>
                  <a:pt x="868680" y="18288"/>
                </a:cubicBezTo>
                <a:cubicBezTo>
                  <a:pt x="694913" y="-622"/>
                  <a:pt x="233232" y="44909"/>
                  <a:pt x="0" y="18288"/>
                </a:cubicBezTo>
                <a:cubicBezTo>
                  <a:pt x="60" y="11696"/>
                  <a:pt x="66" y="3758"/>
                  <a:pt x="0" y="0"/>
                </a:cubicBezTo>
                <a:close/>
              </a:path>
              <a:path w="3474720" h="18288" stroke="0" extrusionOk="0">
                <a:moveTo>
                  <a:pt x="0" y="0"/>
                </a:moveTo>
                <a:cubicBezTo>
                  <a:pt x="202328" y="-14716"/>
                  <a:pt x="332722" y="-11499"/>
                  <a:pt x="625450" y="0"/>
                </a:cubicBezTo>
                <a:cubicBezTo>
                  <a:pt x="918178" y="11499"/>
                  <a:pt x="1096688" y="5123"/>
                  <a:pt x="1389888" y="0"/>
                </a:cubicBezTo>
                <a:cubicBezTo>
                  <a:pt x="1683088" y="-5123"/>
                  <a:pt x="1835981" y="-14038"/>
                  <a:pt x="1980590" y="0"/>
                </a:cubicBezTo>
                <a:cubicBezTo>
                  <a:pt x="2125199" y="14038"/>
                  <a:pt x="2396099" y="-7203"/>
                  <a:pt x="2571293" y="0"/>
                </a:cubicBezTo>
                <a:cubicBezTo>
                  <a:pt x="2746487" y="7203"/>
                  <a:pt x="3041609" y="-12036"/>
                  <a:pt x="3474720" y="0"/>
                </a:cubicBezTo>
                <a:cubicBezTo>
                  <a:pt x="3474638" y="4406"/>
                  <a:pt x="3474631" y="9982"/>
                  <a:pt x="3474720" y="18288"/>
                </a:cubicBezTo>
                <a:cubicBezTo>
                  <a:pt x="3324873" y="21876"/>
                  <a:pt x="3136771" y="12587"/>
                  <a:pt x="2814523" y="18288"/>
                </a:cubicBezTo>
                <a:cubicBezTo>
                  <a:pt x="2492275" y="23989"/>
                  <a:pt x="2294402" y="47111"/>
                  <a:pt x="2154326" y="18288"/>
                </a:cubicBezTo>
                <a:cubicBezTo>
                  <a:pt x="2014250" y="-10535"/>
                  <a:pt x="1820317" y="33903"/>
                  <a:pt x="1494130" y="18288"/>
                </a:cubicBezTo>
                <a:cubicBezTo>
                  <a:pt x="1167943" y="2673"/>
                  <a:pt x="948432" y="14868"/>
                  <a:pt x="729691" y="18288"/>
                </a:cubicBezTo>
                <a:cubicBezTo>
                  <a:pt x="510950" y="21708"/>
                  <a:pt x="264032" y="24354"/>
                  <a:pt x="0" y="18288"/>
                </a:cubicBezTo>
                <a:cubicBezTo>
                  <a:pt x="189" y="14288"/>
                  <a:pt x="-703" y="3747"/>
                  <a:pt x="0" y="0"/>
                </a:cubicBezTo>
                <a:close/>
              </a:path>
            </a:pathLst>
          </a:custGeom>
          <a:solidFill>
            <a:schemeClr val="accent2"/>
          </a:solidFill>
          <a:ln w="44450" cap="rnd">
            <a:solidFill>
              <a:schemeClr val="accent2"/>
            </a:solidFill>
            <a:round/>
            <a:extLst>
              <a:ext uri="{C807C97D-BFC1-408E-A445-0C87EB9F89A2}">
                <ask:lineSketchStyleProps xmlns:ask="http://schemas.microsoft.com/office/drawing/2018/sketchyshapes" sd="2863741219">
                  <a:prstGeom prst="rect">
                    <a:avLst/>
                  </a:prstGeom>
                  <ask:type>
                    <ask:lineSketchFreehand/>
                  </ask:type>
                </ask:lineSketchStyleProps>
              </a:ext>
            </a:extLst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781997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Rectangle 20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392E6E3A-4824-44CD-8DD2-D5FF4A35DA5A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0154" b="14860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488348846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46555621-083D-4D33-A825-82E5B287694C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615" b="16399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388966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>
            <a:extLst>
              <a:ext uri="{FF2B5EF4-FFF2-40B4-BE49-F238E27FC236}">
                <a16:creationId xmlns:a16="http://schemas.microsoft.com/office/drawing/2014/main" id="{42A4FC2C-047E-45A5-965D-8E1E3BF09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white">
          <a:xfrm>
            <a:off x="1524" y="0"/>
            <a:ext cx="12188952" cy="68580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2D6C9D4F-8849-4A13-9CFB-88FB8409106A}"/>
              </a:ext>
            </a:extLst>
          </p:cNvPr>
          <p:cNvPicPr/>
          <p:nvPr/>
        </p:nvPicPr>
        <p:blipFill rotWithShape="1"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25014"/>
          <a:stretch>
            <a:fillRect/>
          </a:stretch>
        </p:blipFill>
        <p:spPr bwMode="auto">
          <a:xfrm>
            <a:off x="20" y="1282"/>
            <a:ext cx="12191980" cy="685671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597594647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B8B90CC84C13534CABA8E62057ACEC45" ma:contentTypeVersion="4" ma:contentTypeDescription="Create a new document." ma:contentTypeScope="" ma:versionID="3bef97373d1ee85e124ee327c9dfda5a">
  <xsd:schema xmlns:xsd="http://www.w3.org/2001/XMLSchema" xmlns:xs="http://www.w3.org/2001/XMLSchema" xmlns:p="http://schemas.microsoft.com/office/2006/metadata/properties" xmlns:ns2="80156bfa-366b-4c3c-b565-b9add8006275" xmlns:ns3="5665252f-2c69-48e5-b0d6-d600eead1583" targetNamespace="http://schemas.microsoft.com/office/2006/metadata/properties" ma:root="true" ma:fieldsID="b9614db397b7f2ee866226bf8125faba" ns2:_="" ns3:_="">
    <xsd:import namespace="80156bfa-366b-4c3c-b565-b9add8006275"/>
    <xsd:import namespace="5665252f-2c69-48e5-b0d6-d600eead1583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  <xsd:element ref="ns3:SharedWithUsers" minOccurs="0"/>
                <xsd:element ref="ns3:SharedWithDetails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80156bfa-366b-4c3c-b565-b9add800627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665252f-2c69-48e5-b0d6-d600eead1583" elementFormDefault="qualified">
    <xsd:import namespace="http://schemas.microsoft.com/office/2006/documentManagement/types"/>
    <xsd:import namespace="http://schemas.microsoft.com/office/infopath/2007/PartnerControls"/>
    <xsd:element name="SharedWithUsers" ma:index="10" nillable="true" ma:displayName="Shared With" ma:internalName="SharedWithUsers" ma:readOnly="true">
      <xsd:complexType>
        <xsd:complexContent>
          <xsd:extension base="dms:UserMulti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  <xsd:element name="SharedWithDetails" ma:index="11" nillable="true" ma:displayName="Shared With Details" ma:internalName="SharedWithDetails" ma:readOnly="true">
      <xsd:simpleType>
        <xsd:restriction base="dms:Note">
          <xsd:maxLength value="255"/>
        </xsd:restriction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E9005EAA-E15A-41B6-BBE0-5E1F9B263279}"/>
</file>

<file path=customXml/itemProps2.xml><?xml version="1.0" encoding="utf-8"?>
<ds:datastoreItem xmlns:ds="http://schemas.openxmlformats.org/officeDocument/2006/customXml" ds:itemID="{94CE4AA7-BE7A-42B4-8BD1-393B7FDCBD5B}"/>
</file>

<file path=customXml/itemProps3.xml><?xml version="1.0" encoding="utf-8"?>
<ds:datastoreItem xmlns:ds="http://schemas.openxmlformats.org/officeDocument/2006/customXml" ds:itemID="{DE225161-58E8-46DA-9657-0A74E68F591F}"/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130</Words>
  <Application>Microsoft Office PowerPoint</Application>
  <PresentationFormat>Widescreen</PresentationFormat>
  <Paragraphs>7</Paragraphs>
  <Slides>14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14</vt:i4>
      </vt:variant>
    </vt:vector>
  </HeadingPairs>
  <TitlesOfParts>
    <vt:vector size="18" baseType="lpstr">
      <vt:lpstr>Arial</vt:lpstr>
      <vt:lpstr>Calibri</vt:lpstr>
      <vt:lpstr>Calibri Light</vt:lpstr>
      <vt:lpstr>Office Theme</vt:lpstr>
      <vt:lpstr>El Paso County Variance of Use for G&amp;D Enterprises (Rocky Top Motel &amp; RV Park)</vt:lpstr>
      <vt:lpstr>We reduced the number of dumpsters from 5 to 3 and made them lockable for bear proofing.</vt:lpstr>
      <vt:lpstr>East side RV storage has been vacated.</vt:lpstr>
      <vt:lpstr>West side RV Storage has been vacated. School bus stop will be dismantled.</vt:lpstr>
      <vt:lpstr>New opaque fence started on Northwest corner along Lucky 4 road. </vt:lpstr>
      <vt:lpstr>Example of signage used.  Similar signs will be added to tent sites to remind guests not to drape towels etc. over the fence.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El Paso County non- conformance for G&amp;D Enterprises (Rockytop Motel &amp; RV Park)</dc:title>
  <dc:creator>sarah bocz</dc:creator>
  <cp:lastModifiedBy>Debra Eiland</cp:lastModifiedBy>
  <cp:revision>2</cp:revision>
  <dcterms:created xsi:type="dcterms:W3CDTF">2021-02-02T20:39:06Z</dcterms:created>
  <dcterms:modified xsi:type="dcterms:W3CDTF">2021-02-03T00:52:27Z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0x010100B8B90CC84C13534CABA8E62057ACEC45</vt:lpwstr>
  </property>
</Properties>
</file>