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26" r:id="rId2"/>
  </p:sldMasterIdLst>
  <p:notesMasterIdLst>
    <p:notesMasterId r:id="rId4"/>
  </p:notesMasterIdLst>
  <p:sldIdLst>
    <p:sldId id="256" r:id="rId3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>
      <p:cViewPr>
        <p:scale>
          <a:sx n="125" d="100"/>
          <a:sy n="125" d="100"/>
        </p:scale>
        <p:origin x="-12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10/20/2020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7224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8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58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42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5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73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63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5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1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5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3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6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10/20/2020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1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  <p:sldLayoutId id="2147484143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143001" y="762000"/>
            <a:ext cx="8000999" cy="3733799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>
                <a:ln/>
                <a:gradFill flip="none">
                  <a:gsLst>
                    <a:gs pos="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4600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100000">
                      <a:schemeClr val="accent6">
                        <a:tint val="100000"/>
                        <a:shade val="60000"/>
                        <a:hueMod val="100000"/>
                        <a:satMod val="19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NO 2021 ASSESSOR </a:t>
            </a:r>
            <a:r>
              <a:rPr lang="en-US" sz="3400" b="1" dirty="0" smtClean="0">
                <a:ln/>
                <a:gradFill flip="none">
                  <a:gsLst>
                    <a:gs pos="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4600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100000">
                      <a:schemeClr val="accent6">
                        <a:tint val="100000"/>
                        <a:shade val="60000"/>
                        <a:hueMod val="100000"/>
                        <a:satMod val="19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</a:t>
            </a:r>
            <a:r>
              <a:rPr lang="en-US" sz="3400" b="1" dirty="0">
                <a:ln/>
                <a:gradFill flip="none">
                  <a:gsLst>
                    <a:gs pos="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4600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100000">
                      <a:schemeClr val="accent6">
                        <a:tint val="100000"/>
                        <a:shade val="60000"/>
                        <a:hueMod val="100000"/>
                        <a:satMod val="19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NEEDS  </a:t>
            </a:r>
            <a:r>
              <a:rPr lang="en-US" sz="3600" dirty="0">
                <a:ln/>
                <a:gradFill flip="none">
                  <a:gsLst>
                    <a:gs pos="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4600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100000">
                      <a:schemeClr val="accent6">
                        <a:tint val="100000"/>
                        <a:shade val="60000"/>
                        <a:hueMod val="100000"/>
                        <a:satMod val="19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n/>
                <a:gradFill flip="none">
                  <a:gsLst>
                    <a:gs pos="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4600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100000">
                      <a:schemeClr val="accent6">
                        <a:tint val="100000"/>
                        <a:shade val="60000"/>
                        <a:hueMod val="100000"/>
                        <a:satMod val="19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n/>
                <a:gradFill flip="none">
                  <a:gsLst>
                    <a:gs pos="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46000">
                      <a:schemeClr val="accent6">
                        <a:tint val="70000"/>
                        <a:shade val="100000"/>
                        <a:hueMod val="100000"/>
                        <a:satMod val="195000"/>
                      </a:schemeClr>
                    </a:gs>
                    <a:gs pos="100000">
                      <a:schemeClr val="accent6">
                        <a:tint val="100000"/>
                        <a:shade val="60000"/>
                        <a:hueMod val="100000"/>
                        <a:satMod val="19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[Ask that you continue to invest in our most valuable asset, our employees!]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Steve Schleiker, El Paso County Assessor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20, 2020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  <p:pic>
        <p:nvPicPr>
          <p:cNvPr id="1026" name="Picture 2" descr="The Number 1 Reason You Have No Cash Flow | Nitram Financial Solutions">
            <a:extLst>
              <a:ext uri="{FF2B5EF4-FFF2-40B4-BE49-F238E27FC236}">
                <a16:creationId xmlns:a16="http://schemas.microsoft.com/office/drawing/2014/main" xmlns="" id="{EEA02DD6-AD9C-469C-951D-174195979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883709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Parallax</vt:lpstr>
      <vt:lpstr>NO 2021 ASSESSOR CRITICAL NEEDS   [Ask that you continue to invest in our most valuable asset, our employees!]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2020-10-20T15:21:43Z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