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4126" r:id="rId4"/>
    <p:sldMasterId id="2147484144" r:id="rId5"/>
  </p:sldMasterIdLst>
  <p:notesMasterIdLst>
    <p:notesMasterId r:id="rId18"/>
  </p:notesMasterIdLst>
  <p:sldIdLst>
    <p:sldId id="281" r:id="rId6"/>
    <p:sldId id="260" r:id="rId7"/>
    <p:sldId id="262" r:id="rId8"/>
    <p:sldId id="268" r:id="rId9"/>
    <p:sldId id="269" r:id="rId10"/>
    <p:sldId id="279" r:id="rId11"/>
    <p:sldId id="270" r:id="rId12"/>
    <p:sldId id="271" r:id="rId13"/>
    <p:sldId id="272" r:id="rId14"/>
    <p:sldId id="261" r:id="rId15"/>
    <p:sldId id="280" r:id="rId16"/>
    <p:sldId id="265" r:id="rId1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1" autoAdjust="0"/>
    <p:restoredTop sz="82549" autoAdjust="0"/>
  </p:normalViewPr>
  <p:slideViewPr>
    <p:cSldViewPr>
      <p:cViewPr varScale="1">
        <p:scale>
          <a:sx n="82" d="100"/>
          <a:sy n="82" d="100"/>
        </p:scale>
        <p:origin x="1324"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4A20EB9-C13B-47A5-9FED-039C715D0EB8}" type="doc">
      <dgm:prSet loTypeId="urn:microsoft.com/office/officeart/2005/8/layout/orgChart1" loCatId="hierarchy" qsTypeId="urn:microsoft.com/office/officeart/2005/8/quickstyle/3d1" qsCatId="3D" csTypeId="urn:microsoft.com/office/officeart/2005/8/colors/accent1_2" csCatId="accent1" phldr="1"/>
      <dgm:spPr/>
      <dgm:t>
        <a:bodyPr/>
        <a:lstStyle/>
        <a:p>
          <a:endParaRPr lang="en-US"/>
        </a:p>
      </dgm:t>
    </dgm:pt>
    <dgm:pt modelId="{EE302144-71D2-4D3C-91EC-10A25060A313}">
      <dgm:prSet phldrT="[Text]" custT="1"/>
      <dgm:spPr/>
      <dgm:t>
        <a:bodyPr/>
        <a:lstStyle/>
        <a:p>
          <a:r>
            <a:rPr lang="en-US" sz="1100" dirty="0">
              <a:latin typeface="Times New Roman" panose="02020603050405020304" pitchFamily="18" charset="0"/>
              <a:cs typeface="Times New Roman" panose="02020603050405020304" pitchFamily="18" charset="0"/>
            </a:rPr>
            <a:t>Executive Director of Human Resources &amp; Risk Management </a:t>
          </a:r>
        </a:p>
      </dgm:t>
    </dgm:pt>
    <dgm:pt modelId="{2ABD65FD-1590-4681-8AC5-EC21783757F6}" type="parTrans" cxnId="{7A092A71-7F16-47C7-9C17-48E44942770E}">
      <dgm:prSet/>
      <dgm:spPr/>
      <dgm:t>
        <a:bodyPr/>
        <a:lstStyle/>
        <a:p>
          <a:endParaRPr lang="en-US" sz="1100">
            <a:latin typeface="Times New Roman" panose="02020603050405020304" pitchFamily="18" charset="0"/>
            <a:cs typeface="Times New Roman" panose="02020603050405020304" pitchFamily="18" charset="0"/>
          </a:endParaRPr>
        </a:p>
      </dgm:t>
    </dgm:pt>
    <dgm:pt modelId="{345338BD-EB05-4868-9CC6-3AE7775829E0}" type="sibTrans" cxnId="{7A092A71-7F16-47C7-9C17-48E44942770E}">
      <dgm:prSet/>
      <dgm:spPr/>
      <dgm:t>
        <a:bodyPr/>
        <a:lstStyle/>
        <a:p>
          <a:endParaRPr lang="en-US" sz="1100">
            <a:latin typeface="Times New Roman" panose="02020603050405020304" pitchFamily="18" charset="0"/>
            <a:cs typeface="Times New Roman" panose="02020603050405020304" pitchFamily="18" charset="0"/>
          </a:endParaRPr>
        </a:p>
      </dgm:t>
    </dgm:pt>
    <dgm:pt modelId="{35919E9C-4C4D-44A1-83C1-3DC9162517D8}">
      <dgm:prSet phldrT="[Text]" custT="1"/>
      <dgm:spPr/>
      <dgm:t>
        <a:bodyPr/>
        <a:lstStyle/>
        <a:p>
          <a:r>
            <a:rPr lang="en-US" sz="1100" dirty="0">
              <a:latin typeface="Times New Roman" panose="02020603050405020304" pitchFamily="18" charset="0"/>
              <a:cs typeface="Times New Roman" panose="02020603050405020304" pitchFamily="18" charset="0"/>
            </a:rPr>
            <a:t>Human Resources Manager/Compensation</a:t>
          </a:r>
        </a:p>
      </dgm:t>
    </dgm:pt>
    <dgm:pt modelId="{F5AE2A80-6AD8-45B0-9B9F-A80B95963F81}" type="parTrans" cxnId="{7D42E83F-E625-45F7-9A6F-7770085664DF}">
      <dgm:prSet/>
      <dgm:spPr/>
      <dgm:t>
        <a:bodyPr/>
        <a:lstStyle/>
        <a:p>
          <a:endParaRPr lang="en-US" sz="1100">
            <a:latin typeface="Times New Roman" panose="02020603050405020304" pitchFamily="18" charset="0"/>
            <a:cs typeface="Times New Roman" panose="02020603050405020304" pitchFamily="18" charset="0"/>
          </a:endParaRPr>
        </a:p>
      </dgm:t>
    </dgm:pt>
    <dgm:pt modelId="{A4504995-62DB-46FB-B0E2-0AC55B255D69}" type="sibTrans" cxnId="{7D42E83F-E625-45F7-9A6F-7770085664DF}">
      <dgm:prSet/>
      <dgm:spPr/>
      <dgm:t>
        <a:bodyPr/>
        <a:lstStyle/>
        <a:p>
          <a:endParaRPr lang="en-US" sz="1100">
            <a:latin typeface="Times New Roman" panose="02020603050405020304" pitchFamily="18" charset="0"/>
            <a:cs typeface="Times New Roman" panose="02020603050405020304" pitchFamily="18" charset="0"/>
          </a:endParaRPr>
        </a:p>
      </dgm:t>
    </dgm:pt>
    <dgm:pt modelId="{06727561-74CC-40C6-B399-EDF34B3F831E}">
      <dgm:prSet phldrT="[Text]" custT="1"/>
      <dgm:spPr/>
      <dgm:t>
        <a:bodyPr/>
        <a:lstStyle/>
        <a:p>
          <a:r>
            <a:rPr lang="en-US" sz="1100" dirty="0">
              <a:latin typeface="Times New Roman" panose="02020603050405020304" pitchFamily="18" charset="0"/>
              <a:cs typeface="Times New Roman" panose="02020603050405020304" pitchFamily="18" charset="0"/>
            </a:rPr>
            <a:t>Risk Management &amp; Workers’ Compensation Manager</a:t>
          </a:r>
        </a:p>
      </dgm:t>
    </dgm:pt>
    <dgm:pt modelId="{3077C8F7-B5CD-42D0-A5D1-AC7EDAF773D8}" type="parTrans" cxnId="{1120093E-3457-4F1F-9C77-CD4512F58608}">
      <dgm:prSet/>
      <dgm:spPr/>
      <dgm:t>
        <a:bodyPr/>
        <a:lstStyle/>
        <a:p>
          <a:endParaRPr lang="en-US" sz="1100">
            <a:latin typeface="Times New Roman" panose="02020603050405020304" pitchFamily="18" charset="0"/>
            <a:cs typeface="Times New Roman" panose="02020603050405020304" pitchFamily="18" charset="0"/>
          </a:endParaRPr>
        </a:p>
      </dgm:t>
    </dgm:pt>
    <dgm:pt modelId="{6370402F-1715-448A-8019-E46696CAA908}" type="sibTrans" cxnId="{1120093E-3457-4F1F-9C77-CD4512F58608}">
      <dgm:prSet/>
      <dgm:spPr/>
      <dgm:t>
        <a:bodyPr/>
        <a:lstStyle/>
        <a:p>
          <a:endParaRPr lang="en-US" sz="1100">
            <a:latin typeface="Times New Roman" panose="02020603050405020304" pitchFamily="18" charset="0"/>
            <a:cs typeface="Times New Roman" panose="02020603050405020304" pitchFamily="18" charset="0"/>
          </a:endParaRPr>
        </a:p>
      </dgm:t>
    </dgm:pt>
    <dgm:pt modelId="{E8B0DC81-1AB5-4C28-A767-C87929C2F419}">
      <dgm:prSet custT="1"/>
      <dgm:spPr/>
      <dgm:t>
        <a:bodyPr/>
        <a:lstStyle/>
        <a:p>
          <a:r>
            <a:rPr lang="en-US" sz="1100" dirty="0">
              <a:latin typeface="Times New Roman" panose="02020603050405020304" pitchFamily="18" charset="0"/>
              <a:cs typeface="Times New Roman" panose="02020603050405020304" pitchFamily="18" charset="0"/>
            </a:rPr>
            <a:t>(3) HR Business Partners</a:t>
          </a:r>
        </a:p>
      </dgm:t>
    </dgm:pt>
    <dgm:pt modelId="{8039ACE5-7252-4F03-8595-D746224794C3}" type="parTrans" cxnId="{18373821-350F-4587-BAFB-9AAEEB21332E}">
      <dgm:prSet/>
      <dgm:spPr/>
      <dgm:t>
        <a:bodyPr/>
        <a:lstStyle/>
        <a:p>
          <a:endParaRPr lang="en-US" sz="1100">
            <a:latin typeface="Times New Roman" panose="02020603050405020304" pitchFamily="18" charset="0"/>
            <a:cs typeface="Times New Roman" panose="02020603050405020304" pitchFamily="18" charset="0"/>
          </a:endParaRPr>
        </a:p>
      </dgm:t>
    </dgm:pt>
    <dgm:pt modelId="{11B55BB2-F69C-44F0-A530-8BFCD0165935}" type="sibTrans" cxnId="{18373821-350F-4587-BAFB-9AAEEB21332E}">
      <dgm:prSet/>
      <dgm:spPr/>
      <dgm:t>
        <a:bodyPr/>
        <a:lstStyle/>
        <a:p>
          <a:endParaRPr lang="en-US" sz="1100">
            <a:latin typeface="Times New Roman" panose="02020603050405020304" pitchFamily="18" charset="0"/>
            <a:cs typeface="Times New Roman" panose="02020603050405020304" pitchFamily="18" charset="0"/>
          </a:endParaRPr>
        </a:p>
      </dgm:t>
    </dgm:pt>
    <dgm:pt modelId="{640D6FAA-25F2-460F-A05C-1B28E08176E8}">
      <dgm:prSet custT="1"/>
      <dgm:spPr/>
      <dgm:t>
        <a:bodyPr/>
        <a:lstStyle/>
        <a:p>
          <a:r>
            <a:rPr lang="en-US" sz="1100" dirty="0">
              <a:latin typeface="Times New Roman" panose="02020603050405020304" pitchFamily="18" charset="0"/>
              <a:cs typeface="Times New Roman" panose="02020603050405020304" pitchFamily="18" charset="0"/>
            </a:rPr>
            <a:t>(2) Compensation &amp; HRIS Specialists</a:t>
          </a:r>
        </a:p>
      </dgm:t>
    </dgm:pt>
    <dgm:pt modelId="{2F6D93C0-8357-45FE-9DF9-E2B59753C78B}" type="parTrans" cxnId="{8CA40AD6-B92E-43FC-9CF4-641836E539E5}">
      <dgm:prSet/>
      <dgm:spPr/>
      <dgm:t>
        <a:bodyPr/>
        <a:lstStyle/>
        <a:p>
          <a:endParaRPr lang="en-US" sz="1100">
            <a:latin typeface="Times New Roman" panose="02020603050405020304" pitchFamily="18" charset="0"/>
            <a:cs typeface="Times New Roman" panose="02020603050405020304" pitchFamily="18" charset="0"/>
          </a:endParaRPr>
        </a:p>
      </dgm:t>
    </dgm:pt>
    <dgm:pt modelId="{1B76F1BE-D408-4360-A304-70C177AE6D65}" type="sibTrans" cxnId="{8CA40AD6-B92E-43FC-9CF4-641836E539E5}">
      <dgm:prSet/>
      <dgm:spPr/>
      <dgm:t>
        <a:bodyPr/>
        <a:lstStyle/>
        <a:p>
          <a:endParaRPr lang="en-US" sz="1100">
            <a:latin typeface="Times New Roman" panose="02020603050405020304" pitchFamily="18" charset="0"/>
            <a:cs typeface="Times New Roman" panose="02020603050405020304" pitchFamily="18" charset="0"/>
          </a:endParaRPr>
        </a:p>
      </dgm:t>
    </dgm:pt>
    <dgm:pt modelId="{D6F631A4-74C9-4104-A245-FE3B3B0E93CD}">
      <dgm:prSet custT="1"/>
      <dgm:spPr/>
      <dgm:t>
        <a:bodyPr/>
        <a:lstStyle/>
        <a:p>
          <a:r>
            <a:rPr lang="en-US" sz="1100" dirty="0">
              <a:latin typeface="Times New Roman" panose="02020603050405020304" pitchFamily="18" charset="0"/>
              <a:cs typeface="Times New Roman" panose="02020603050405020304" pitchFamily="18" charset="0"/>
            </a:rPr>
            <a:t>HRM Data Specialist</a:t>
          </a:r>
        </a:p>
      </dgm:t>
    </dgm:pt>
    <dgm:pt modelId="{07DDE7DC-2DC2-432D-8402-5E7DF4B004E7}" type="parTrans" cxnId="{53502B3B-C40B-440B-A188-B762BA48B7FC}">
      <dgm:prSet/>
      <dgm:spPr/>
      <dgm:t>
        <a:bodyPr/>
        <a:lstStyle/>
        <a:p>
          <a:endParaRPr lang="en-US" sz="1100">
            <a:latin typeface="Times New Roman" panose="02020603050405020304" pitchFamily="18" charset="0"/>
            <a:cs typeface="Times New Roman" panose="02020603050405020304" pitchFamily="18" charset="0"/>
          </a:endParaRPr>
        </a:p>
      </dgm:t>
    </dgm:pt>
    <dgm:pt modelId="{5EBC21BD-237E-4E54-BE98-9B301A732278}" type="sibTrans" cxnId="{53502B3B-C40B-440B-A188-B762BA48B7FC}">
      <dgm:prSet/>
      <dgm:spPr/>
      <dgm:t>
        <a:bodyPr/>
        <a:lstStyle/>
        <a:p>
          <a:endParaRPr lang="en-US" sz="1100">
            <a:latin typeface="Times New Roman" panose="02020603050405020304" pitchFamily="18" charset="0"/>
            <a:cs typeface="Times New Roman" panose="02020603050405020304" pitchFamily="18" charset="0"/>
          </a:endParaRPr>
        </a:p>
      </dgm:t>
    </dgm:pt>
    <dgm:pt modelId="{8727C585-FEE3-43A7-BE8D-02EB545B80B2}">
      <dgm:prSet custT="1"/>
      <dgm:spPr/>
      <dgm:t>
        <a:bodyPr/>
        <a:lstStyle/>
        <a:p>
          <a:r>
            <a:rPr lang="en-US" sz="1100" dirty="0">
              <a:latin typeface="Times New Roman" panose="02020603050405020304" pitchFamily="18" charset="0"/>
              <a:cs typeface="Times New Roman" panose="02020603050405020304" pitchFamily="18" charset="0"/>
            </a:rPr>
            <a:t>Training &amp; Organizational Development Specialist</a:t>
          </a:r>
        </a:p>
      </dgm:t>
    </dgm:pt>
    <dgm:pt modelId="{0FF269BF-43FF-4A00-8D47-347B0273FF11}" type="parTrans" cxnId="{F44DBC58-54A5-42BD-BF9B-6C372F376061}">
      <dgm:prSet/>
      <dgm:spPr/>
      <dgm:t>
        <a:bodyPr/>
        <a:lstStyle/>
        <a:p>
          <a:endParaRPr lang="en-US" sz="1100">
            <a:latin typeface="Times New Roman" panose="02020603050405020304" pitchFamily="18" charset="0"/>
            <a:cs typeface="Times New Roman" panose="02020603050405020304" pitchFamily="18" charset="0"/>
          </a:endParaRPr>
        </a:p>
      </dgm:t>
    </dgm:pt>
    <dgm:pt modelId="{A0208EAB-1AD2-4059-9360-41F107652A28}" type="sibTrans" cxnId="{F44DBC58-54A5-42BD-BF9B-6C372F376061}">
      <dgm:prSet/>
      <dgm:spPr/>
      <dgm:t>
        <a:bodyPr/>
        <a:lstStyle/>
        <a:p>
          <a:endParaRPr lang="en-US" sz="1100">
            <a:latin typeface="Times New Roman" panose="02020603050405020304" pitchFamily="18" charset="0"/>
            <a:cs typeface="Times New Roman" panose="02020603050405020304" pitchFamily="18" charset="0"/>
          </a:endParaRPr>
        </a:p>
      </dgm:t>
    </dgm:pt>
    <dgm:pt modelId="{5509077E-2DB7-4E34-8487-14959265A08C}">
      <dgm:prSet custT="1"/>
      <dgm:spPr/>
      <dgm:t>
        <a:bodyPr/>
        <a:lstStyle/>
        <a:p>
          <a:r>
            <a:rPr lang="en-US" sz="1100" dirty="0">
              <a:latin typeface="Times New Roman" panose="02020603050405020304" pitchFamily="18" charset="0"/>
              <a:cs typeface="Times New Roman" panose="02020603050405020304" pitchFamily="18" charset="0"/>
            </a:rPr>
            <a:t>Employee Relations Specialists</a:t>
          </a:r>
        </a:p>
      </dgm:t>
    </dgm:pt>
    <dgm:pt modelId="{9F2AE165-0ED9-4DB5-A9A6-9F28EE0F4145}" type="parTrans" cxnId="{7D50280B-752C-4396-8FFA-12F040DD34AF}">
      <dgm:prSet/>
      <dgm:spPr/>
      <dgm:t>
        <a:bodyPr/>
        <a:lstStyle/>
        <a:p>
          <a:endParaRPr lang="en-US" sz="1100">
            <a:latin typeface="Times New Roman" panose="02020603050405020304" pitchFamily="18" charset="0"/>
            <a:cs typeface="Times New Roman" panose="02020603050405020304" pitchFamily="18" charset="0"/>
          </a:endParaRPr>
        </a:p>
      </dgm:t>
    </dgm:pt>
    <dgm:pt modelId="{3D67CAAF-EF23-4332-9396-1AB9D289387E}" type="sibTrans" cxnId="{7D50280B-752C-4396-8FFA-12F040DD34AF}">
      <dgm:prSet/>
      <dgm:spPr/>
      <dgm:t>
        <a:bodyPr/>
        <a:lstStyle/>
        <a:p>
          <a:endParaRPr lang="en-US" sz="1100">
            <a:latin typeface="Times New Roman" panose="02020603050405020304" pitchFamily="18" charset="0"/>
            <a:cs typeface="Times New Roman" panose="02020603050405020304" pitchFamily="18" charset="0"/>
          </a:endParaRPr>
        </a:p>
      </dgm:t>
    </dgm:pt>
    <dgm:pt modelId="{6F653ADA-CD74-4993-9A31-6EC7812C8648}">
      <dgm:prSet custT="1"/>
      <dgm:spPr/>
      <dgm:t>
        <a:bodyPr/>
        <a:lstStyle/>
        <a:p>
          <a:r>
            <a:rPr lang="en-US" sz="1100" dirty="0">
              <a:latin typeface="Times New Roman" panose="02020603050405020304" pitchFamily="18" charset="0"/>
              <a:cs typeface="Times New Roman" panose="02020603050405020304" pitchFamily="18" charset="0"/>
            </a:rPr>
            <a:t>Risk Management Coordinator</a:t>
          </a:r>
        </a:p>
      </dgm:t>
    </dgm:pt>
    <dgm:pt modelId="{B6529FBE-B550-4B35-8999-2BE3873B1731}" type="parTrans" cxnId="{0E1AFF62-B5D7-4E25-954E-8DF8CC86AC51}">
      <dgm:prSet/>
      <dgm:spPr/>
      <dgm:t>
        <a:bodyPr/>
        <a:lstStyle/>
        <a:p>
          <a:endParaRPr lang="en-US" sz="1100">
            <a:latin typeface="Times New Roman" panose="02020603050405020304" pitchFamily="18" charset="0"/>
            <a:cs typeface="Times New Roman" panose="02020603050405020304" pitchFamily="18" charset="0"/>
          </a:endParaRPr>
        </a:p>
      </dgm:t>
    </dgm:pt>
    <dgm:pt modelId="{BC756EE7-7013-4BC7-B902-F0A89FF7C485}" type="sibTrans" cxnId="{0E1AFF62-B5D7-4E25-954E-8DF8CC86AC51}">
      <dgm:prSet/>
      <dgm:spPr/>
      <dgm:t>
        <a:bodyPr/>
        <a:lstStyle/>
        <a:p>
          <a:endParaRPr lang="en-US" sz="1100">
            <a:latin typeface="Times New Roman" panose="02020603050405020304" pitchFamily="18" charset="0"/>
            <a:cs typeface="Times New Roman" panose="02020603050405020304" pitchFamily="18" charset="0"/>
          </a:endParaRPr>
        </a:p>
      </dgm:t>
    </dgm:pt>
    <dgm:pt modelId="{E243AC83-38F5-49FB-989C-4D417FF280FC}">
      <dgm:prSet custT="1"/>
      <dgm:spPr/>
      <dgm:t>
        <a:bodyPr/>
        <a:lstStyle/>
        <a:p>
          <a:r>
            <a:rPr lang="en-US" sz="1100" dirty="0">
              <a:latin typeface="Times New Roman" panose="02020603050405020304" pitchFamily="18" charset="0"/>
              <a:cs typeface="Times New Roman" panose="02020603050405020304" pitchFamily="18" charset="0"/>
            </a:rPr>
            <a:t>Safety Specialist</a:t>
          </a:r>
        </a:p>
      </dgm:t>
    </dgm:pt>
    <dgm:pt modelId="{19615B27-39C2-4028-A8A7-FD2C2613CF33}" type="parTrans" cxnId="{AF5C012D-42C2-4FE6-9781-B61DF36B912E}">
      <dgm:prSet/>
      <dgm:spPr/>
      <dgm:t>
        <a:bodyPr/>
        <a:lstStyle/>
        <a:p>
          <a:endParaRPr lang="en-US" sz="1100">
            <a:latin typeface="Times New Roman" panose="02020603050405020304" pitchFamily="18" charset="0"/>
            <a:cs typeface="Times New Roman" panose="02020603050405020304" pitchFamily="18" charset="0"/>
          </a:endParaRPr>
        </a:p>
      </dgm:t>
    </dgm:pt>
    <dgm:pt modelId="{9C9BB4E8-E396-4DBC-8AB0-BB163D039656}" type="sibTrans" cxnId="{AF5C012D-42C2-4FE6-9781-B61DF36B912E}">
      <dgm:prSet/>
      <dgm:spPr/>
      <dgm:t>
        <a:bodyPr/>
        <a:lstStyle/>
        <a:p>
          <a:endParaRPr lang="en-US" sz="1100">
            <a:latin typeface="Times New Roman" panose="02020603050405020304" pitchFamily="18" charset="0"/>
            <a:cs typeface="Times New Roman" panose="02020603050405020304" pitchFamily="18" charset="0"/>
          </a:endParaRPr>
        </a:p>
      </dgm:t>
    </dgm:pt>
    <dgm:pt modelId="{1BD4103E-564F-4CEC-812A-55B54F597652}">
      <dgm:prSet custT="1"/>
      <dgm:spPr/>
      <dgm:t>
        <a:bodyPr/>
        <a:lstStyle/>
        <a:p>
          <a:r>
            <a:rPr lang="en-US" sz="1100" dirty="0">
              <a:latin typeface="Times New Roman" panose="02020603050405020304" pitchFamily="18" charset="0"/>
              <a:cs typeface="Times New Roman" panose="02020603050405020304" pitchFamily="18" charset="0"/>
            </a:rPr>
            <a:t>Claims Adjustor</a:t>
          </a:r>
        </a:p>
      </dgm:t>
    </dgm:pt>
    <dgm:pt modelId="{349758DF-08D8-43B2-BC43-EB2E5155B594}" type="parTrans" cxnId="{5F5D5CD5-81F4-4530-84CB-A33CD167C99B}">
      <dgm:prSet/>
      <dgm:spPr/>
      <dgm:t>
        <a:bodyPr/>
        <a:lstStyle/>
        <a:p>
          <a:endParaRPr lang="en-US" sz="1100">
            <a:latin typeface="Times New Roman" panose="02020603050405020304" pitchFamily="18" charset="0"/>
            <a:cs typeface="Times New Roman" panose="02020603050405020304" pitchFamily="18" charset="0"/>
          </a:endParaRPr>
        </a:p>
      </dgm:t>
    </dgm:pt>
    <dgm:pt modelId="{602E9241-C487-4624-9388-06EACF8BBCE0}" type="sibTrans" cxnId="{5F5D5CD5-81F4-4530-84CB-A33CD167C99B}">
      <dgm:prSet/>
      <dgm:spPr/>
      <dgm:t>
        <a:bodyPr/>
        <a:lstStyle/>
        <a:p>
          <a:endParaRPr lang="en-US" sz="1100">
            <a:latin typeface="Times New Roman" panose="02020603050405020304" pitchFamily="18" charset="0"/>
            <a:cs typeface="Times New Roman" panose="02020603050405020304" pitchFamily="18" charset="0"/>
          </a:endParaRPr>
        </a:p>
      </dgm:t>
    </dgm:pt>
    <dgm:pt modelId="{C093BAAE-C7A0-4803-8288-86FBBFBBF292}">
      <dgm:prSet custT="1"/>
      <dgm:spPr/>
      <dgm:t>
        <a:bodyPr/>
        <a:lstStyle/>
        <a:p>
          <a:r>
            <a:rPr lang="en-US" sz="1100" dirty="0">
              <a:latin typeface="Times New Roman" panose="02020603050405020304" pitchFamily="18" charset="0"/>
              <a:cs typeface="Times New Roman" panose="02020603050405020304" pitchFamily="18" charset="0"/>
            </a:rPr>
            <a:t>HRM Administrative Coordinator</a:t>
          </a:r>
        </a:p>
      </dgm:t>
    </dgm:pt>
    <dgm:pt modelId="{0DD5ABE7-FA3B-4307-81CF-A69DDE6CD798}" type="parTrans" cxnId="{28D53CF3-2834-41F1-AD23-09B3105A9C22}">
      <dgm:prSet/>
      <dgm:spPr/>
      <dgm:t>
        <a:bodyPr/>
        <a:lstStyle/>
        <a:p>
          <a:endParaRPr lang="en-US" sz="1100">
            <a:latin typeface="Times New Roman" panose="02020603050405020304" pitchFamily="18" charset="0"/>
            <a:cs typeface="Times New Roman" panose="02020603050405020304" pitchFamily="18" charset="0"/>
          </a:endParaRPr>
        </a:p>
      </dgm:t>
    </dgm:pt>
    <dgm:pt modelId="{2BF5A8D8-0A8D-4992-83E1-2619E4698347}" type="sibTrans" cxnId="{28D53CF3-2834-41F1-AD23-09B3105A9C22}">
      <dgm:prSet/>
      <dgm:spPr/>
      <dgm:t>
        <a:bodyPr/>
        <a:lstStyle/>
        <a:p>
          <a:endParaRPr lang="en-US" sz="1100">
            <a:latin typeface="Times New Roman" panose="02020603050405020304" pitchFamily="18" charset="0"/>
            <a:cs typeface="Times New Roman" panose="02020603050405020304" pitchFamily="18" charset="0"/>
          </a:endParaRPr>
        </a:p>
      </dgm:t>
    </dgm:pt>
    <dgm:pt modelId="{9139A2D0-89DF-41F7-B676-A63A9587E8D4}">
      <dgm:prSet custT="1"/>
      <dgm:spPr/>
      <dgm:t>
        <a:bodyPr/>
        <a:lstStyle/>
        <a:p>
          <a:r>
            <a:rPr lang="en-US" sz="1100" dirty="0">
              <a:latin typeface="Times New Roman" panose="02020603050405020304" pitchFamily="18" charset="0"/>
              <a:cs typeface="Times New Roman" panose="02020603050405020304" pitchFamily="18" charset="0"/>
            </a:rPr>
            <a:t>Human Resources Coordinator/Team Lead</a:t>
          </a:r>
        </a:p>
      </dgm:t>
    </dgm:pt>
    <dgm:pt modelId="{57151BBF-8D40-4001-87E0-8A7B1AF78B74}" type="parTrans" cxnId="{B65B4BB4-DCFC-4458-A6E1-0BA5B5A47682}">
      <dgm:prSet/>
      <dgm:spPr/>
      <dgm:t>
        <a:bodyPr/>
        <a:lstStyle/>
        <a:p>
          <a:endParaRPr lang="en-US" sz="1100">
            <a:latin typeface="Times New Roman" panose="02020603050405020304" pitchFamily="18" charset="0"/>
            <a:cs typeface="Times New Roman" panose="02020603050405020304" pitchFamily="18" charset="0"/>
          </a:endParaRPr>
        </a:p>
      </dgm:t>
    </dgm:pt>
    <dgm:pt modelId="{9EDF9B0C-9B6F-4136-9AFF-F3C33FF736D6}" type="sibTrans" cxnId="{B65B4BB4-DCFC-4458-A6E1-0BA5B5A47682}">
      <dgm:prSet/>
      <dgm:spPr/>
      <dgm:t>
        <a:bodyPr/>
        <a:lstStyle/>
        <a:p>
          <a:endParaRPr lang="en-US" sz="1100">
            <a:latin typeface="Times New Roman" panose="02020603050405020304" pitchFamily="18" charset="0"/>
            <a:cs typeface="Times New Roman" panose="02020603050405020304" pitchFamily="18" charset="0"/>
          </a:endParaRPr>
        </a:p>
      </dgm:t>
    </dgm:pt>
    <dgm:pt modelId="{2B3F4D11-439D-4EC0-9187-A52AF9033672}">
      <dgm:prSet custT="1"/>
      <dgm:spPr/>
      <dgm:t>
        <a:bodyPr/>
        <a:lstStyle/>
        <a:p>
          <a:r>
            <a:rPr lang="en-US" sz="1100" dirty="0">
              <a:latin typeface="Times New Roman" panose="02020603050405020304" pitchFamily="18" charset="0"/>
              <a:cs typeface="Times New Roman" panose="02020603050405020304" pitchFamily="18" charset="0"/>
            </a:rPr>
            <a:t>(8) Human Resources Coordinators</a:t>
          </a:r>
        </a:p>
      </dgm:t>
    </dgm:pt>
    <dgm:pt modelId="{F7B37D42-1FB6-4D3D-A8A2-A5CFFC1B6F4C}" type="parTrans" cxnId="{64E72161-3FE0-409A-AC35-8F352F6AF334}">
      <dgm:prSet/>
      <dgm:spPr/>
      <dgm:t>
        <a:bodyPr/>
        <a:lstStyle/>
        <a:p>
          <a:endParaRPr lang="en-US" sz="1100">
            <a:latin typeface="Times New Roman" panose="02020603050405020304" pitchFamily="18" charset="0"/>
            <a:cs typeface="Times New Roman" panose="02020603050405020304" pitchFamily="18" charset="0"/>
          </a:endParaRPr>
        </a:p>
      </dgm:t>
    </dgm:pt>
    <dgm:pt modelId="{2CDB55E2-F51E-48D1-B3FB-94071B4B5FE1}" type="sibTrans" cxnId="{64E72161-3FE0-409A-AC35-8F352F6AF334}">
      <dgm:prSet/>
      <dgm:spPr/>
      <dgm:t>
        <a:bodyPr/>
        <a:lstStyle/>
        <a:p>
          <a:endParaRPr lang="en-US" sz="1100">
            <a:latin typeface="Times New Roman" panose="02020603050405020304" pitchFamily="18" charset="0"/>
            <a:cs typeface="Times New Roman" panose="02020603050405020304" pitchFamily="18" charset="0"/>
          </a:endParaRPr>
        </a:p>
      </dgm:t>
    </dgm:pt>
    <dgm:pt modelId="{8EA5E501-2A20-4F4B-887F-2E0EA2532187}">
      <dgm:prSet custT="1"/>
      <dgm:spPr/>
      <dgm:t>
        <a:bodyPr/>
        <a:lstStyle/>
        <a:p>
          <a:r>
            <a:rPr lang="en-US" sz="1100" dirty="0">
              <a:latin typeface="Times New Roman" panose="02020603050405020304" pitchFamily="18" charset="0"/>
              <a:cs typeface="Times New Roman" panose="02020603050405020304" pitchFamily="18" charset="0"/>
            </a:rPr>
            <a:t>HR Technician</a:t>
          </a:r>
        </a:p>
      </dgm:t>
    </dgm:pt>
    <dgm:pt modelId="{443D2DA0-4411-4A18-BA1F-0F360D4D2734}" type="parTrans" cxnId="{4C9A9836-0079-4106-9C85-A6318D6F397B}">
      <dgm:prSet/>
      <dgm:spPr/>
      <dgm:t>
        <a:bodyPr/>
        <a:lstStyle/>
        <a:p>
          <a:endParaRPr lang="en-US" sz="1100">
            <a:latin typeface="Times New Roman" panose="02020603050405020304" pitchFamily="18" charset="0"/>
            <a:cs typeface="Times New Roman" panose="02020603050405020304" pitchFamily="18" charset="0"/>
          </a:endParaRPr>
        </a:p>
      </dgm:t>
    </dgm:pt>
    <dgm:pt modelId="{ED801130-A186-4B5A-8558-5674DF2D92ED}" type="sibTrans" cxnId="{4C9A9836-0079-4106-9C85-A6318D6F397B}">
      <dgm:prSet/>
      <dgm:spPr/>
      <dgm:t>
        <a:bodyPr/>
        <a:lstStyle/>
        <a:p>
          <a:endParaRPr lang="en-US" sz="1100">
            <a:latin typeface="Times New Roman" panose="02020603050405020304" pitchFamily="18" charset="0"/>
            <a:cs typeface="Times New Roman" panose="02020603050405020304" pitchFamily="18" charset="0"/>
          </a:endParaRPr>
        </a:p>
      </dgm:t>
    </dgm:pt>
    <dgm:pt modelId="{E23FE935-1EBB-400B-92F5-661E0668271B}" type="pres">
      <dgm:prSet presAssocID="{84A20EB9-C13B-47A5-9FED-039C715D0EB8}" presName="hierChild1" presStyleCnt="0">
        <dgm:presLayoutVars>
          <dgm:orgChart val="1"/>
          <dgm:chPref val="1"/>
          <dgm:dir/>
          <dgm:animOne val="branch"/>
          <dgm:animLvl val="lvl"/>
          <dgm:resizeHandles/>
        </dgm:presLayoutVars>
      </dgm:prSet>
      <dgm:spPr/>
    </dgm:pt>
    <dgm:pt modelId="{B94F3B82-1847-41DF-9CB4-91BBC1B82776}" type="pres">
      <dgm:prSet presAssocID="{EE302144-71D2-4D3C-91EC-10A25060A313}" presName="hierRoot1" presStyleCnt="0">
        <dgm:presLayoutVars>
          <dgm:hierBranch val="init"/>
        </dgm:presLayoutVars>
      </dgm:prSet>
      <dgm:spPr/>
    </dgm:pt>
    <dgm:pt modelId="{83125ED5-2BC2-47F6-AA5F-1E7F6960262B}" type="pres">
      <dgm:prSet presAssocID="{EE302144-71D2-4D3C-91EC-10A25060A313}" presName="rootComposite1" presStyleCnt="0"/>
      <dgm:spPr/>
    </dgm:pt>
    <dgm:pt modelId="{93B05FFB-A7FF-481B-AC9C-8B06E6CEFE40}" type="pres">
      <dgm:prSet presAssocID="{EE302144-71D2-4D3C-91EC-10A25060A313}" presName="rootText1" presStyleLbl="node0" presStyleIdx="0" presStyleCnt="1" custScaleX="461369" custScaleY="263700">
        <dgm:presLayoutVars>
          <dgm:chPref val="3"/>
        </dgm:presLayoutVars>
      </dgm:prSet>
      <dgm:spPr/>
    </dgm:pt>
    <dgm:pt modelId="{5034B335-DEC9-421F-86D0-7F75B34F894F}" type="pres">
      <dgm:prSet presAssocID="{EE302144-71D2-4D3C-91EC-10A25060A313}" presName="rootConnector1" presStyleLbl="node1" presStyleIdx="0" presStyleCnt="0"/>
      <dgm:spPr/>
    </dgm:pt>
    <dgm:pt modelId="{4E74E2FB-0EDC-4083-A381-A96A8D5F6695}" type="pres">
      <dgm:prSet presAssocID="{EE302144-71D2-4D3C-91EC-10A25060A313}" presName="hierChild2" presStyleCnt="0"/>
      <dgm:spPr/>
    </dgm:pt>
    <dgm:pt modelId="{9BB49316-BACD-4C63-941D-DF0F7A696F54}" type="pres">
      <dgm:prSet presAssocID="{F5AE2A80-6AD8-45B0-9B9F-A80B95963F81}" presName="Name37" presStyleLbl="parChTrans1D2" presStyleIdx="0" presStyleCnt="3"/>
      <dgm:spPr/>
    </dgm:pt>
    <dgm:pt modelId="{444FDCBA-D734-4402-9EBF-5FF6FE49D237}" type="pres">
      <dgm:prSet presAssocID="{35919E9C-4C4D-44A1-83C1-3DC9162517D8}" presName="hierRoot2" presStyleCnt="0">
        <dgm:presLayoutVars>
          <dgm:hierBranch val="r"/>
        </dgm:presLayoutVars>
      </dgm:prSet>
      <dgm:spPr/>
    </dgm:pt>
    <dgm:pt modelId="{4F66D62B-B52A-44B4-9D54-57B0538C5BF9}" type="pres">
      <dgm:prSet presAssocID="{35919E9C-4C4D-44A1-83C1-3DC9162517D8}" presName="rootComposite" presStyleCnt="0"/>
      <dgm:spPr/>
    </dgm:pt>
    <dgm:pt modelId="{D49753C1-EBCF-4872-ADC1-2BFB4DE9AECD}" type="pres">
      <dgm:prSet presAssocID="{35919E9C-4C4D-44A1-83C1-3DC9162517D8}" presName="rootText" presStyleLbl="node2" presStyleIdx="0" presStyleCnt="3" custScaleX="311117" custScaleY="211490" custLinFactX="-100000" custLinFactNeighborX="-124780" custLinFactNeighborY="69604">
        <dgm:presLayoutVars>
          <dgm:chPref val="3"/>
        </dgm:presLayoutVars>
      </dgm:prSet>
      <dgm:spPr/>
    </dgm:pt>
    <dgm:pt modelId="{95C85122-32EC-430B-B1E8-4CEF7121FEC6}" type="pres">
      <dgm:prSet presAssocID="{35919E9C-4C4D-44A1-83C1-3DC9162517D8}" presName="rootConnector" presStyleLbl="node2" presStyleIdx="0" presStyleCnt="3"/>
      <dgm:spPr/>
    </dgm:pt>
    <dgm:pt modelId="{9709CB88-18C8-410C-9AA5-E620C03E09FD}" type="pres">
      <dgm:prSet presAssocID="{35919E9C-4C4D-44A1-83C1-3DC9162517D8}" presName="hierChild4" presStyleCnt="0"/>
      <dgm:spPr/>
    </dgm:pt>
    <dgm:pt modelId="{5DB4BBE2-A225-4661-8955-796329BE8B43}" type="pres">
      <dgm:prSet presAssocID="{8039ACE5-7252-4F03-8595-D746224794C3}" presName="Name50" presStyleLbl="parChTrans1D3" presStyleIdx="0" presStyleCnt="8"/>
      <dgm:spPr/>
    </dgm:pt>
    <dgm:pt modelId="{A98C6E18-0884-4FF7-9586-B2E8464A925D}" type="pres">
      <dgm:prSet presAssocID="{E8B0DC81-1AB5-4C28-A767-C87929C2F419}" presName="hierRoot2" presStyleCnt="0">
        <dgm:presLayoutVars>
          <dgm:hierBranch val="init"/>
        </dgm:presLayoutVars>
      </dgm:prSet>
      <dgm:spPr/>
    </dgm:pt>
    <dgm:pt modelId="{AFA54E4D-0B3A-40EC-ACA6-35814DAAB098}" type="pres">
      <dgm:prSet presAssocID="{E8B0DC81-1AB5-4C28-A767-C87929C2F419}" presName="rootComposite" presStyleCnt="0"/>
      <dgm:spPr/>
    </dgm:pt>
    <dgm:pt modelId="{DCD97367-53C8-4F69-8452-45B2E8C049A0}" type="pres">
      <dgm:prSet presAssocID="{E8B0DC81-1AB5-4C28-A767-C87929C2F419}" presName="rootText" presStyleLbl="node3" presStyleIdx="0" presStyleCnt="8" custScaleX="256402" custScaleY="168776" custLinFactNeighborX="25312" custLinFactNeighborY="-2062">
        <dgm:presLayoutVars>
          <dgm:chPref val="3"/>
        </dgm:presLayoutVars>
      </dgm:prSet>
      <dgm:spPr/>
    </dgm:pt>
    <dgm:pt modelId="{29A0F7F2-2551-429A-9284-130201D7425F}" type="pres">
      <dgm:prSet presAssocID="{E8B0DC81-1AB5-4C28-A767-C87929C2F419}" presName="rootConnector" presStyleLbl="node3" presStyleIdx="0" presStyleCnt="8"/>
      <dgm:spPr/>
    </dgm:pt>
    <dgm:pt modelId="{AD0947A2-BA4C-48CD-B699-6E5C47C4189A}" type="pres">
      <dgm:prSet presAssocID="{E8B0DC81-1AB5-4C28-A767-C87929C2F419}" presName="hierChild4" presStyleCnt="0"/>
      <dgm:spPr/>
    </dgm:pt>
    <dgm:pt modelId="{2723CF7B-BF4C-4E8D-8F21-07A32B8C733B}" type="pres">
      <dgm:prSet presAssocID="{57151BBF-8D40-4001-87E0-8A7B1AF78B74}" presName="Name37" presStyleLbl="parChTrans1D4" presStyleIdx="0" presStyleCnt="3"/>
      <dgm:spPr/>
    </dgm:pt>
    <dgm:pt modelId="{097D7BDD-732A-4285-8546-1FABE20346EF}" type="pres">
      <dgm:prSet presAssocID="{9139A2D0-89DF-41F7-B676-A63A9587E8D4}" presName="hierRoot2" presStyleCnt="0">
        <dgm:presLayoutVars>
          <dgm:hierBranch val="init"/>
        </dgm:presLayoutVars>
      </dgm:prSet>
      <dgm:spPr/>
    </dgm:pt>
    <dgm:pt modelId="{FAF314BE-C8E1-460D-AFB3-605829388FD2}" type="pres">
      <dgm:prSet presAssocID="{9139A2D0-89DF-41F7-B676-A63A9587E8D4}" presName="rootComposite" presStyleCnt="0"/>
      <dgm:spPr/>
    </dgm:pt>
    <dgm:pt modelId="{6437FF35-C0A9-4F61-A908-BAFDBEC963DA}" type="pres">
      <dgm:prSet presAssocID="{9139A2D0-89DF-41F7-B676-A63A9587E8D4}" presName="rootText" presStyleLbl="node4" presStyleIdx="0" presStyleCnt="3" custScaleX="277094" custScaleY="179678" custLinFactNeighborX="10444" custLinFactNeighborY="22809">
        <dgm:presLayoutVars>
          <dgm:chPref val="3"/>
        </dgm:presLayoutVars>
      </dgm:prSet>
      <dgm:spPr/>
    </dgm:pt>
    <dgm:pt modelId="{5FF9B1A3-D4AD-491E-A2BF-5644901E492A}" type="pres">
      <dgm:prSet presAssocID="{9139A2D0-89DF-41F7-B676-A63A9587E8D4}" presName="rootConnector" presStyleLbl="node4" presStyleIdx="0" presStyleCnt="3"/>
      <dgm:spPr/>
    </dgm:pt>
    <dgm:pt modelId="{B3B367CA-934F-4B56-881E-EDF256FCAC9A}" type="pres">
      <dgm:prSet presAssocID="{9139A2D0-89DF-41F7-B676-A63A9587E8D4}" presName="hierChild4" presStyleCnt="0"/>
      <dgm:spPr/>
    </dgm:pt>
    <dgm:pt modelId="{CABCC443-C645-4A76-9E8B-11AF8BC18F07}" type="pres">
      <dgm:prSet presAssocID="{9139A2D0-89DF-41F7-B676-A63A9587E8D4}" presName="hierChild5" presStyleCnt="0"/>
      <dgm:spPr/>
    </dgm:pt>
    <dgm:pt modelId="{C4B4AADA-6B99-4679-86B1-496085BC82E7}" type="pres">
      <dgm:prSet presAssocID="{F7B37D42-1FB6-4D3D-A8A2-A5CFFC1B6F4C}" presName="Name37" presStyleLbl="parChTrans1D4" presStyleIdx="1" presStyleCnt="3"/>
      <dgm:spPr/>
    </dgm:pt>
    <dgm:pt modelId="{8E71D0B1-02DC-4475-A6A1-57FE6E609E2D}" type="pres">
      <dgm:prSet presAssocID="{2B3F4D11-439D-4EC0-9187-A52AF9033672}" presName="hierRoot2" presStyleCnt="0">
        <dgm:presLayoutVars>
          <dgm:hierBranch val="init"/>
        </dgm:presLayoutVars>
      </dgm:prSet>
      <dgm:spPr/>
    </dgm:pt>
    <dgm:pt modelId="{F54FAC7F-FF6D-4641-8063-48F7127AD050}" type="pres">
      <dgm:prSet presAssocID="{2B3F4D11-439D-4EC0-9187-A52AF9033672}" presName="rootComposite" presStyleCnt="0"/>
      <dgm:spPr/>
    </dgm:pt>
    <dgm:pt modelId="{649E1C28-B190-4641-8B54-89976FC1A41F}" type="pres">
      <dgm:prSet presAssocID="{2B3F4D11-439D-4EC0-9187-A52AF9033672}" presName="rootText" presStyleLbl="node4" presStyleIdx="1" presStyleCnt="3" custScaleX="267117" custScaleY="160373" custLinFactNeighborX="5588" custLinFactNeighborY="28098">
        <dgm:presLayoutVars>
          <dgm:chPref val="3"/>
        </dgm:presLayoutVars>
      </dgm:prSet>
      <dgm:spPr/>
    </dgm:pt>
    <dgm:pt modelId="{39A76C71-D4F9-4600-B909-FCF4A050688B}" type="pres">
      <dgm:prSet presAssocID="{2B3F4D11-439D-4EC0-9187-A52AF9033672}" presName="rootConnector" presStyleLbl="node4" presStyleIdx="1" presStyleCnt="3"/>
      <dgm:spPr/>
    </dgm:pt>
    <dgm:pt modelId="{E1CC28A4-5344-4028-B8C8-2F58875D4B49}" type="pres">
      <dgm:prSet presAssocID="{2B3F4D11-439D-4EC0-9187-A52AF9033672}" presName="hierChild4" presStyleCnt="0"/>
      <dgm:spPr/>
    </dgm:pt>
    <dgm:pt modelId="{C57E0145-5ACB-4E7C-9734-F3C7B2E91A55}" type="pres">
      <dgm:prSet presAssocID="{2B3F4D11-439D-4EC0-9187-A52AF9033672}" presName="hierChild5" presStyleCnt="0"/>
      <dgm:spPr/>
    </dgm:pt>
    <dgm:pt modelId="{CEC7A51D-DC22-4E12-AC8C-46F5972D8310}" type="pres">
      <dgm:prSet presAssocID="{443D2DA0-4411-4A18-BA1F-0F360D4D2734}" presName="Name37" presStyleLbl="parChTrans1D4" presStyleIdx="2" presStyleCnt="3"/>
      <dgm:spPr/>
    </dgm:pt>
    <dgm:pt modelId="{00D7F273-C852-4992-B9FA-615B0429EA97}" type="pres">
      <dgm:prSet presAssocID="{8EA5E501-2A20-4F4B-887F-2E0EA2532187}" presName="hierRoot2" presStyleCnt="0">
        <dgm:presLayoutVars>
          <dgm:hierBranch val="init"/>
        </dgm:presLayoutVars>
      </dgm:prSet>
      <dgm:spPr/>
    </dgm:pt>
    <dgm:pt modelId="{9F982B00-1846-4852-8C87-59A0B9C89ED5}" type="pres">
      <dgm:prSet presAssocID="{8EA5E501-2A20-4F4B-887F-2E0EA2532187}" presName="rootComposite" presStyleCnt="0"/>
      <dgm:spPr/>
    </dgm:pt>
    <dgm:pt modelId="{0F3FC2DC-DEF2-403B-90F5-3A2A1B253073}" type="pres">
      <dgm:prSet presAssocID="{8EA5E501-2A20-4F4B-887F-2E0EA2532187}" presName="rootText" presStyleLbl="node4" presStyleIdx="2" presStyleCnt="3" custScaleX="199693" custScaleY="162156" custLinFactNeighborX="13680" custLinFactNeighborY="31605">
        <dgm:presLayoutVars>
          <dgm:chPref val="3"/>
        </dgm:presLayoutVars>
      </dgm:prSet>
      <dgm:spPr/>
    </dgm:pt>
    <dgm:pt modelId="{22CA2627-F262-4804-90A3-28711B42BA3A}" type="pres">
      <dgm:prSet presAssocID="{8EA5E501-2A20-4F4B-887F-2E0EA2532187}" presName="rootConnector" presStyleLbl="node4" presStyleIdx="2" presStyleCnt="3"/>
      <dgm:spPr/>
    </dgm:pt>
    <dgm:pt modelId="{237FFA19-0912-4FF3-BFDA-8633E7002FCF}" type="pres">
      <dgm:prSet presAssocID="{8EA5E501-2A20-4F4B-887F-2E0EA2532187}" presName="hierChild4" presStyleCnt="0"/>
      <dgm:spPr/>
    </dgm:pt>
    <dgm:pt modelId="{411C9B78-C474-4547-8BA0-A767EE40F8EA}" type="pres">
      <dgm:prSet presAssocID="{8EA5E501-2A20-4F4B-887F-2E0EA2532187}" presName="hierChild5" presStyleCnt="0"/>
      <dgm:spPr/>
    </dgm:pt>
    <dgm:pt modelId="{69551C23-89EF-479E-A17C-BF75B537B400}" type="pres">
      <dgm:prSet presAssocID="{E8B0DC81-1AB5-4C28-A767-C87929C2F419}" presName="hierChild5" presStyleCnt="0"/>
      <dgm:spPr/>
    </dgm:pt>
    <dgm:pt modelId="{CDA24D74-CFE1-4C2D-9F53-5ED7A37B967A}" type="pres">
      <dgm:prSet presAssocID="{2F6D93C0-8357-45FE-9DF9-E2B59753C78B}" presName="Name50" presStyleLbl="parChTrans1D3" presStyleIdx="1" presStyleCnt="8"/>
      <dgm:spPr/>
    </dgm:pt>
    <dgm:pt modelId="{6B6815FC-05D2-4512-9131-0E12DED68AE7}" type="pres">
      <dgm:prSet presAssocID="{640D6FAA-25F2-460F-A05C-1B28E08176E8}" presName="hierRoot2" presStyleCnt="0">
        <dgm:presLayoutVars>
          <dgm:hierBranch val="init"/>
        </dgm:presLayoutVars>
      </dgm:prSet>
      <dgm:spPr/>
    </dgm:pt>
    <dgm:pt modelId="{978ADBBB-2A26-4E1C-968A-F6F857C9DDAA}" type="pres">
      <dgm:prSet presAssocID="{640D6FAA-25F2-460F-A05C-1B28E08176E8}" presName="rootComposite" presStyleCnt="0"/>
      <dgm:spPr/>
    </dgm:pt>
    <dgm:pt modelId="{49EB86A3-316D-45AA-A34D-B61BCF75B8CF}" type="pres">
      <dgm:prSet presAssocID="{640D6FAA-25F2-460F-A05C-1B28E08176E8}" presName="rootText" presStyleLbl="node3" presStyleIdx="1" presStyleCnt="8" custScaleX="240155" custScaleY="193107" custLinFactX="-100000" custLinFactY="-300000" custLinFactNeighborX="-141932" custLinFactNeighborY="-318827">
        <dgm:presLayoutVars>
          <dgm:chPref val="3"/>
        </dgm:presLayoutVars>
      </dgm:prSet>
      <dgm:spPr/>
    </dgm:pt>
    <dgm:pt modelId="{D0F92260-14A8-4949-8B17-F1B54FB6F6D5}" type="pres">
      <dgm:prSet presAssocID="{640D6FAA-25F2-460F-A05C-1B28E08176E8}" presName="rootConnector" presStyleLbl="node3" presStyleIdx="1" presStyleCnt="8"/>
      <dgm:spPr/>
    </dgm:pt>
    <dgm:pt modelId="{6C10BC79-C031-490D-B0A4-BFFAAB6530FE}" type="pres">
      <dgm:prSet presAssocID="{640D6FAA-25F2-460F-A05C-1B28E08176E8}" presName="hierChild4" presStyleCnt="0"/>
      <dgm:spPr/>
    </dgm:pt>
    <dgm:pt modelId="{8EC36C2D-8E45-43CE-8932-CCC877D314C3}" type="pres">
      <dgm:prSet presAssocID="{640D6FAA-25F2-460F-A05C-1B28E08176E8}" presName="hierChild5" presStyleCnt="0"/>
      <dgm:spPr/>
    </dgm:pt>
    <dgm:pt modelId="{2EF98BC8-34E1-4CB0-B366-FC6158BD159F}" type="pres">
      <dgm:prSet presAssocID="{07DDE7DC-2DC2-432D-8402-5E7DF4B004E7}" presName="Name50" presStyleLbl="parChTrans1D3" presStyleIdx="2" presStyleCnt="8"/>
      <dgm:spPr/>
    </dgm:pt>
    <dgm:pt modelId="{F4CDEB4A-C44A-4821-9FF6-211C26755584}" type="pres">
      <dgm:prSet presAssocID="{D6F631A4-74C9-4104-A245-FE3B3B0E93CD}" presName="hierRoot2" presStyleCnt="0">
        <dgm:presLayoutVars>
          <dgm:hierBranch/>
        </dgm:presLayoutVars>
      </dgm:prSet>
      <dgm:spPr/>
    </dgm:pt>
    <dgm:pt modelId="{0292EFBE-8B48-4BA7-8D55-9CA8AD413470}" type="pres">
      <dgm:prSet presAssocID="{D6F631A4-74C9-4104-A245-FE3B3B0E93CD}" presName="rootComposite" presStyleCnt="0"/>
      <dgm:spPr/>
    </dgm:pt>
    <dgm:pt modelId="{8CBF93E2-CD84-4916-B33A-F0F8AC10E93F}" type="pres">
      <dgm:prSet presAssocID="{D6F631A4-74C9-4104-A245-FE3B3B0E93CD}" presName="rootText" presStyleLbl="node3" presStyleIdx="2" presStyleCnt="8" custScaleX="214176" custScaleY="161724" custLinFactX="-100000" custLinFactY="-294047" custLinFactNeighborX="-133363" custLinFactNeighborY="-300000">
        <dgm:presLayoutVars>
          <dgm:chPref val="3"/>
        </dgm:presLayoutVars>
      </dgm:prSet>
      <dgm:spPr/>
    </dgm:pt>
    <dgm:pt modelId="{E33D9C02-C72D-42F5-8795-02C688437D3B}" type="pres">
      <dgm:prSet presAssocID="{D6F631A4-74C9-4104-A245-FE3B3B0E93CD}" presName="rootConnector" presStyleLbl="node3" presStyleIdx="2" presStyleCnt="8"/>
      <dgm:spPr/>
    </dgm:pt>
    <dgm:pt modelId="{7FE5B3EB-5088-4AF3-A94E-02F9A1D34F0A}" type="pres">
      <dgm:prSet presAssocID="{D6F631A4-74C9-4104-A245-FE3B3B0E93CD}" presName="hierChild4" presStyleCnt="0"/>
      <dgm:spPr/>
    </dgm:pt>
    <dgm:pt modelId="{AEB97C2B-AD50-49F7-9FD0-8DED7C1D5C8C}" type="pres">
      <dgm:prSet presAssocID="{D6F631A4-74C9-4104-A245-FE3B3B0E93CD}" presName="hierChild5" presStyleCnt="0"/>
      <dgm:spPr/>
    </dgm:pt>
    <dgm:pt modelId="{1C85AC25-639E-4E98-B758-A3D87F0F9FB9}" type="pres">
      <dgm:prSet presAssocID="{35919E9C-4C4D-44A1-83C1-3DC9162517D8}" presName="hierChild5" presStyleCnt="0"/>
      <dgm:spPr/>
    </dgm:pt>
    <dgm:pt modelId="{54FFDF4D-88D2-430D-9831-F8619E8CACA9}" type="pres">
      <dgm:prSet presAssocID="{3077C8F7-B5CD-42D0-A5D1-AC7EDAF773D8}" presName="Name37" presStyleLbl="parChTrans1D2" presStyleIdx="1" presStyleCnt="3"/>
      <dgm:spPr/>
    </dgm:pt>
    <dgm:pt modelId="{13C2BBEE-657B-4BE9-995D-345BFD98DAFB}" type="pres">
      <dgm:prSet presAssocID="{06727561-74CC-40C6-B399-EDF34B3F831E}" presName="hierRoot2" presStyleCnt="0">
        <dgm:presLayoutVars>
          <dgm:hierBranch val="r"/>
        </dgm:presLayoutVars>
      </dgm:prSet>
      <dgm:spPr/>
    </dgm:pt>
    <dgm:pt modelId="{AACBB2C4-2785-43C1-9EF7-C2C6900DA990}" type="pres">
      <dgm:prSet presAssocID="{06727561-74CC-40C6-B399-EDF34B3F831E}" presName="rootComposite" presStyleCnt="0"/>
      <dgm:spPr/>
    </dgm:pt>
    <dgm:pt modelId="{8CF9DEE5-D2F9-447F-83AA-E4824DF5127B}" type="pres">
      <dgm:prSet presAssocID="{06727561-74CC-40C6-B399-EDF34B3F831E}" presName="rootText" presStyleLbl="node2" presStyleIdx="1" presStyleCnt="3" custScaleX="343564" custScaleY="209930" custLinFactX="248412" custLinFactNeighborX="300000" custLinFactNeighborY="71165">
        <dgm:presLayoutVars>
          <dgm:chPref val="3"/>
        </dgm:presLayoutVars>
      </dgm:prSet>
      <dgm:spPr/>
    </dgm:pt>
    <dgm:pt modelId="{0A41BC55-E6CB-4198-B47B-9B7B73D21D02}" type="pres">
      <dgm:prSet presAssocID="{06727561-74CC-40C6-B399-EDF34B3F831E}" presName="rootConnector" presStyleLbl="node2" presStyleIdx="1" presStyleCnt="3"/>
      <dgm:spPr/>
    </dgm:pt>
    <dgm:pt modelId="{C51E06A4-5818-4E72-858C-62B509E11553}" type="pres">
      <dgm:prSet presAssocID="{06727561-74CC-40C6-B399-EDF34B3F831E}" presName="hierChild4" presStyleCnt="0"/>
      <dgm:spPr/>
    </dgm:pt>
    <dgm:pt modelId="{42892CE7-D142-489E-8096-A339D71C2D90}" type="pres">
      <dgm:prSet presAssocID="{B6529FBE-B550-4B35-8999-2BE3873B1731}" presName="Name50" presStyleLbl="parChTrans1D3" presStyleIdx="3" presStyleCnt="8"/>
      <dgm:spPr/>
    </dgm:pt>
    <dgm:pt modelId="{61E788FD-1C4D-4EA6-850A-465D5C765628}" type="pres">
      <dgm:prSet presAssocID="{6F653ADA-CD74-4993-9A31-6EC7812C8648}" presName="hierRoot2" presStyleCnt="0">
        <dgm:presLayoutVars>
          <dgm:hierBranch val="init"/>
        </dgm:presLayoutVars>
      </dgm:prSet>
      <dgm:spPr/>
    </dgm:pt>
    <dgm:pt modelId="{B28331CE-EE82-4B9E-B6B4-98674F0598E8}" type="pres">
      <dgm:prSet presAssocID="{6F653ADA-CD74-4993-9A31-6EC7812C8648}" presName="rootComposite" presStyleCnt="0"/>
      <dgm:spPr/>
    </dgm:pt>
    <dgm:pt modelId="{8980E2C3-DFB1-4CA4-9D87-168230E3E6CD}" type="pres">
      <dgm:prSet presAssocID="{6F653ADA-CD74-4993-9A31-6EC7812C8648}" presName="rootText" presStyleLbl="node3" presStyleIdx="3" presStyleCnt="8" custScaleX="250494" custScaleY="142641" custLinFactX="239159" custLinFactY="77495" custLinFactNeighborX="300000" custLinFactNeighborY="100000">
        <dgm:presLayoutVars>
          <dgm:chPref val="3"/>
        </dgm:presLayoutVars>
      </dgm:prSet>
      <dgm:spPr/>
    </dgm:pt>
    <dgm:pt modelId="{1AD5BEA3-8B5B-4648-B685-FC7D0C43F62F}" type="pres">
      <dgm:prSet presAssocID="{6F653ADA-CD74-4993-9A31-6EC7812C8648}" presName="rootConnector" presStyleLbl="node3" presStyleIdx="3" presStyleCnt="8"/>
      <dgm:spPr/>
    </dgm:pt>
    <dgm:pt modelId="{4F730C99-44F3-44F9-8D84-7E7505324D9C}" type="pres">
      <dgm:prSet presAssocID="{6F653ADA-CD74-4993-9A31-6EC7812C8648}" presName="hierChild4" presStyleCnt="0"/>
      <dgm:spPr/>
    </dgm:pt>
    <dgm:pt modelId="{97AA9BB7-E264-41F2-A75C-7A9683365455}" type="pres">
      <dgm:prSet presAssocID="{6F653ADA-CD74-4993-9A31-6EC7812C8648}" presName="hierChild5" presStyleCnt="0"/>
      <dgm:spPr/>
    </dgm:pt>
    <dgm:pt modelId="{9E5F7FE1-2709-4081-A5C5-CA84E67B69A5}" type="pres">
      <dgm:prSet presAssocID="{19615B27-39C2-4028-A8A7-FD2C2613CF33}" presName="Name50" presStyleLbl="parChTrans1D3" presStyleIdx="4" presStyleCnt="8"/>
      <dgm:spPr/>
    </dgm:pt>
    <dgm:pt modelId="{39F798F0-0CB9-4E67-AF24-A1D30D8430A1}" type="pres">
      <dgm:prSet presAssocID="{E243AC83-38F5-49FB-989C-4D417FF280FC}" presName="hierRoot2" presStyleCnt="0">
        <dgm:presLayoutVars>
          <dgm:hierBranch val="init"/>
        </dgm:presLayoutVars>
      </dgm:prSet>
      <dgm:spPr/>
    </dgm:pt>
    <dgm:pt modelId="{0FABB198-B107-417F-BE03-3DB4F256327E}" type="pres">
      <dgm:prSet presAssocID="{E243AC83-38F5-49FB-989C-4D417FF280FC}" presName="rootComposite" presStyleCnt="0"/>
      <dgm:spPr/>
    </dgm:pt>
    <dgm:pt modelId="{7BAEB809-1968-4D84-8F0C-984091B43BA3}" type="pres">
      <dgm:prSet presAssocID="{E243AC83-38F5-49FB-989C-4D417FF280FC}" presName="rootText" presStyleLbl="node3" presStyleIdx="4" presStyleCnt="8" custScaleX="207463" custScaleY="169471" custLinFactX="249135" custLinFactY="70850" custLinFactNeighborX="300000" custLinFactNeighborY="100000">
        <dgm:presLayoutVars>
          <dgm:chPref val="3"/>
        </dgm:presLayoutVars>
      </dgm:prSet>
      <dgm:spPr/>
    </dgm:pt>
    <dgm:pt modelId="{2928690E-53AE-4C59-9025-4A7ECB943A05}" type="pres">
      <dgm:prSet presAssocID="{E243AC83-38F5-49FB-989C-4D417FF280FC}" presName="rootConnector" presStyleLbl="node3" presStyleIdx="4" presStyleCnt="8"/>
      <dgm:spPr/>
    </dgm:pt>
    <dgm:pt modelId="{CB7B749A-8228-485D-A460-43A66B303C9B}" type="pres">
      <dgm:prSet presAssocID="{E243AC83-38F5-49FB-989C-4D417FF280FC}" presName="hierChild4" presStyleCnt="0"/>
      <dgm:spPr/>
    </dgm:pt>
    <dgm:pt modelId="{3F09A753-8558-4D14-9782-18574A8D56B8}" type="pres">
      <dgm:prSet presAssocID="{E243AC83-38F5-49FB-989C-4D417FF280FC}" presName="hierChild5" presStyleCnt="0"/>
      <dgm:spPr/>
    </dgm:pt>
    <dgm:pt modelId="{6D8AA72F-E444-4C5E-8EAE-FB9BAA5AD367}" type="pres">
      <dgm:prSet presAssocID="{349758DF-08D8-43B2-BC43-EB2E5155B594}" presName="Name50" presStyleLbl="parChTrans1D3" presStyleIdx="5" presStyleCnt="8"/>
      <dgm:spPr/>
    </dgm:pt>
    <dgm:pt modelId="{62FA861B-68AA-4834-9991-B1DAB8A96B97}" type="pres">
      <dgm:prSet presAssocID="{1BD4103E-564F-4CEC-812A-55B54F597652}" presName="hierRoot2" presStyleCnt="0">
        <dgm:presLayoutVars>
          <dgm:hierBranch val="init"/>
        </dgm:presLayoutVars>
      </dgm:prSet>
      <dgm:spPr/>
    </dgm:pt>
    <dgm:pt modelId="{0A1F14BC-C96C-4B46-849C-B191A4426A74}" type="pres">
      <dgm:prSet presAssocID="{1BD4103E-564F-4CEC-812A-55B54F597652}" presName="rootComposite" presStyleCnt="0"/>
      <dgm:spPr/>
    </dgm:pt>
    <dgm:pt modelId="{6959C501-C924-494E-BE1C-BE33D7A801BF}" type="pres">
      <dgm:prSet presAssocID="{1BD4103E-564F-4CEC-812A-55B54F597652}" presName="rootText" presStyleLbl="node3" presStyleIdx="5" presStyleCnt="8" custScaleX="197514" custScaleY="136500" custLinFactX="248413" custLinFactY="74771" custLinFactNeighborX="300000" custLinFactNeighborY="100000">
        <dgm:presLayoutVars>
          <dgm:chPref val="3"/>
        </dgm:presLayoutVars>
      </dgm:prSet>
      <dgm:spPr/>
    </dgm:pt>
    <dgm:pt modelId="{E20A43C5-C5E5-4BE6-A229-A110747008C7}" type="pres">
      <dgm:prSet presAssocID="{1BD4103E-564F-4CEC-812A-55B54F597652}" presName="rootConnector" presStyleLbl="node3" presStyleIdx="5" presStyleCnt="8"/>
      <dgm:spPr/>
    </dgm:pt>
    <dgm:pt modelId="{C52943A0-B742-410C-94AA-D1665BA268FD}" type="pres">
      <dgm:prSet presAssocID="{1BD4103E-564F-4CEC-812A-55B54F597652}" presName="hierChild4" presStyleCnt="0"/>
      <dgm:spPr/>
    </dgm:pt>
    <dgm:pt modelId="{2DA472AB-E74C-487A-A7D1-BE97096FCE10}" type="pres">
      <dgm:prSet presAssocID="{1BD4103E-564F-4CEC-812A-55B54F597652}" presName="hierChild5" presStyleCnt="0"/>
      <dgm:spPr/>
    </dgm:pt>
    <dgm:pt modelId="{7682D055-C5AC-41BE-9342-F0E20F084CD7}" type="pres">
      <dgm:prSet presAssocID="{0DD5ABE7-FA3B-4307-81CF-A69DDE6CD798}" presName="Name50" presStyleLbl="parChTrans1D3" presStyleIdx="6" presStyleCnt="8"/>
      <dgm:spPr/>
    </dgm:pt>
    <dgm:pt modelId="{0237468D-F736-41B1-894B-3CC52BFE13EE}" type="pres">
      <dgm:prSet presAssocID="{C093BAAE-C7A0-4803-8288-86FBBFBBF292}" presName="hierRoot2" presStyleCnt="0">
        <dgm:presLayoutVars>
          <dgm:hierBranch val="init"/>
        </dgm:presLayoutVars>
      </dgm:prSet>
      <dgm:spPr/>
    </dgm:pt>
    <dgm:pt modelId="{BF2E7E3F-C5D9-4CF6-883B-B0E25161F525}" type="pres">
      <dgm:prSet presAssocID="{C093BAAE-C7A0-4803-8288-86FBBFBBF292}" presName="rootComposite" presStyleCnt="0"/>
      <dgm:spPr/>
    </dgm:pt>
    <dgm:pt modelId="{1525292E-3C83-4F40-B71C-A6BD24D5C845}" type="pres">
      <dgm:prSet presAssocID="{C093BAAE-C7A0-4803-8288-86FBBFBBF292}" presName="rootText" presStyleLbl="node3" presStyleIdx="6" presStyleCnt="8" custScaleX="268440" custScaleY="188425" custLinFactX="240220" custLinFactY="81675" custLinFactNeighborX="300000" custLinFactNeighborY="100000">
        <dgm:presLayoutVars>
          <dgm:chPref val="3"/>
        </dgm:presLayoutVars>
      </dgm:prSet>
      <dgm:spPr/>
    </dgm:pt>
    <dgm:pt modelId="{AC2DB616-FEA8-4806-A1BA-4B5E848391C0}" type="pres">
      <dgm:prSet presAssocID="{C093BAAE-C7A0-4803-8288-86FBBFBBF292}" presName="rootConnector" presStyleLbl="node3" presStyleIdx="6" presStyleCnt="8"/>
      <dgm:spPr/>
    </dgm:pt>
    <dgm:pt modelId="{CAEB4F22-903C-4DEC-9409-BB0A401F570A}" type="pres">
      <dgm:prSet presAssocID="{C093BAAE-C7A0-4803-8288-86FBBFBBF292}" presName="hierChild4" presStyleCnt="0"/>
      <dgm:spPr/>
    </dgm:pt>
    <dgm:pt modelId="{E619A726-D38A-435E-BE29-AE9C5282E67F}" type="pres">
      <dgm:prSet presAssocID="{C093BAAE-C7A0-4803-8288-86FBBFBBF292}" presName="hierChild5" presStyleCnt="0"/>
      <dgm:spPr/>
    </dgm:pt>
    <dgm:pt modelId="{837BDB82-3B71-463F-B85E-EC6252EF4A97}" type="pres">
      <dgm:prSet presAssocID="{06727561-74CC-40C6-B399-EDF34B3F831E}" presName="hierChild5" presStyleCnt="0"/>
      <dgm:spPr/>
    </dgm:pt>
    <dgm:pt modelId="{1328C733-649D-4B34-B485-21993B50B996}" type="pres">
      <dgm:prSet presAssocID="{0FF269BF-43FF-4A00-8D47-347B0273FF11}" presName="Name37" presStyleLbl="parChTrans1D2" presStyleIdx="2" presStyleCnt="3"/>
      <dgm:spPr/>
    </dgm:pt>
    <dgm:pt modelId="{14DA497C-CCF0-4DE7-B3C4-8EBAA920910F}" type="pres">
      <dgm:prSet presAssocID="{8727C585-FEE3-43A7-BE8D-02EB545B80B2}" presName="hierRoot2" presStyleCnt="0">
        <dgm:presLayoutVars>
          <dgm:hierBranch/>
        </dgm:presLayoutVars>
      </dgm:prSet>
      <dgm:spPr/>
    </dgm:pt>
    <dgm:pt modelId="{8FE4BA59-87A2-45DE-8B03-E5E908D79741}" type="pres">
      <dgm:prSet presAssocID="{8727C585-FEE3-43A7-BE8D-02EB545B80B2}" presName="rootComposite" presStyleCnt="0"/>
      <dgm:spPr/>
    </dgm:pt>
    <dgm:pt modelId="{C67189CE-AD98-4009-B0F0-C199CA5400E8}" type="pres">
      <dgm:prSet presAssocID="{8727C585-FEE3-43A7-BE8D-02EB545B80B2}" presName="rootText" presStyleLbl="node2" presStyleIdx="2" presStyleCnt="3" custScaleX="331472" custScaleY="167289" custLinFactX="-100000" custLinFactY="100000" custLinFactNeighborX="-135043" custLinFactNeighborY="162136">
        <dgm:presLayoutVars>
          <dgm:chPref val="3"/>
        </dgm:presLayoutVars>
      </dgm:prSet>
      <dgm:spPr/>
    </dgm:pt>
    <dgm:pt modelId="{50BB4E00-A82F-4A6F-942A-B450B861EB01}" type="pres">
      <dgm:prSet presAssocID="{8727C585-FEE3-43A7-BE8D-02EB545B80B2}" presName="rootConnector" presStyleLbl="node2" presStyleIdx="2" presStyleCnt="3"/>
      <dgm:spPr/>
    </dgm:pt>
    <dgm:pt modelId="{CEF2834E-BB4D-494E-AE4A-A3AC4CC05BBB}" type="pres">
      <dgm:prSet presAssocID="{8727C585-FEE3-43A7-BE8D-02EB545B80B2}" presName="hierChild4" presStyleCnt="0"/>
      <dgm:spPr/>
    </dgm:pt>
    <dgm:pt modelId="{AFBCC147-7E92-4EEE-A61F-027D52BA197D}" type="pres">
      <dgm:prSet presAssocID="{9F2AE165-0ED9-4DB5-A9A6-9F28EE0F4145}" presName="Name35" presStyleLbl="parChTrans1D3" presStyleIdx="7" presStyleCnt="8"/>
      <dgm:spPr/>
    </dgm:pt>
    <dgm:pt modelId="{0D9497CA-C128-40AE-92D5-2901C9E4D712}" type="pres">
      <dgm:prSet presAssocID="{5509077E-2DB7-4E34-8487-14959265A08C}" presName="hierRoot2" presStyleCnt="0">
        <dgm:presLayoutVars>
          <dgm:hierBranch val="init"/>
        </dgm:presLayoutVars>
      </dgm:prSet>
      <dgm:spPr/>
    </dgm:pt>
    <dgm:pt modelId="{B68FDCAE-3184-413E-8886-88771ADD4D4E}" type="pres">
      <dgm:prSet presAssocID="{5509077E-2DB7-4E34-8487-14959265A08C}" presName="rootComposite" presStyleCnt="0"/>
      <dgm:spPr/>
    </dgm:pt>
    <dgm:pt modelId="{9CC525B2-5862-462A-B984-B90FE14C9054}" type="pres">
      <dgm:prSet presAssocID="{5509077E-2DB7-4E34-8487-14959265A08C}" presName="rootText" presStyleLbl="node3" presStyleIdx="7" presStyleCnt="8" custScaleX="270188" custScaleY="150735" custLinFactX="-100000" custLinFactY="100000" custLinFactNeighborX="-134067" custLinFactNeighborY="177063">
        <dgm:presLayoutVars>
          <dgm:chPref val="3"/>
        </dgm:presLayoutVars>
      </dgm:prSet>
      <dgm:spPr/>
    </dgm:pt>
    <dgm:pt modelId="{539F7D69-31E8-406F-BAD1-6ABED38ED743}" type="pres">
      <dgm:prSet presAssocID="{5509077E-2DB7-4E34-8487-14959265A08C}" presName="rootConnector" presStyleLbl="node3" presStyleIdx="7" presStyleCnt="8"/>
      <dgm:spPr/>
    </dgm:pt>
    <dgm:pt modelId="{CBC56B75-5134-4108-9056-D73E96AC30A7}" type="pres">
      <dgm:prSet presAssocID="{5509077E-2DB7-4E34-8487-14959265A08C}" presName="hierChild4" presStyleCnt="0"/>
      <dgm:spPr/>
    </dgm:pt>
    <dgm:pt modelId="{C6989CF1-4EC4-4A34-BFFE-DD5F4D65A05B}" type="pres">
      <dgm:prSet presAssocID="{5509077E-2DB7-4E34-8487-14959265A08C}" presName="hierChild5" presStyleCnt="0"/>
      <dgm:spPr/>
    </dgm:pt>
    <dgm:pt modelId="{5B545B20-A34E-4397-9192-FACE73EE2071}" type="pres">
      <dgm:prSet presAssocID="{8727C585-FEE3-43A7-BE8D-02EB545B80B2}" presName="hierChild5" presStyleCnt="0"/>
      <dgm:spPr/>
    </dgm:pt>
    <dgm:pt modelId="{7C92252F-0525-415E-9F6A-FC4BAA7E8AF1}" type="pres">
      <dgm:prSet presAssocID="{EE302144-71D2-4D3C-91EC-10A25060A313}" presName="hierChild3" presStyleCnt="0"/>
      <dgm:spPr/>
    </dgm:pt>
  </dgm:ptLst>
  <dgm:cxnLst>
    <dgm:cxn modelId="{2B8BBD02-918F-4D84-A613-1C783C1FA381}" type="presOf" srcId="{0DD5ABE7-FA3B-4307-81CF-A69DDE6CD798}" destId="{7682D055-C5AC-41BE-9342-F0E20F084CD7}" srcOrd="0" destOrd="0" presId="urn:microsoft.com/office/officeart/2005/8/layout/orgChart1"/>
    <dgm:cxn modelId="{C1043908-D9CC-4C49-A608-F3F94C2EE8EB}" type="presOf" srcId="{35919E9C-4C4D-44A1-83C1-3DC9162517D8}" destId="{95C85122-32EC-430B-B1E8-4CEF7121FEC6}" srcOrd="1" destOrd="0" presId="urn:microsoft.com/office/officeart/2005/8/layout/orgChart1"/>
    <dgm:cxn modelId="{7D50280B-752C-4396-8FFA-12F040DD34AF}" srcId="{8727C585-FEE3-43A7-BE8D-02EB545B80B2}" destId="{5509077E-2DB7-4E34-8487-14959265A08C}" srcOrd="0" destOrd="0" parTransId="{9F2AE165-0ED9-4DB5-A9A6-9F28EE0F4145}" sibTransId="{3D67CAAF-EF23-4332-9396-1AB9D289387E}"/>
    <dgm:cxn modelId="{7A066E0D-4A84-4F6F-835F-0A9E2E8D496D}" type="presOf" srcId="{EE302144-71D2-4D3C-91EC-10A25060A313}" destId="{5034B335-DEC9-421F-86D0-7F75B34F894F}" srcOrd="1" destOrd="0" presId="urn:microsoft.com/office/officeart/2005/8/layout/orgChart1"/>
    <dgm:cxn modelId="{2AF5BD10-11C2-4D78-9908-997CC7D6220F}" type="presOf" srcId="{1BD4103E-564F-4CEC-812A-55B54F597652}" destId="{6959C501-C924-494E-BE1C-BE33D7A801BF}" srcOrd="0" destOrd="0" presId="urn:microsoft.com/office/officeart/2005/8/layout/orgChart1"/>
    <dgm:cxn modelId="{B199E110-A690-4BED-B113-0FC1F66151FF}" type="presOf" srcId="{1BD4103E-564F-4CEC-812A-55B54F597652}" destId="{E20A43C5-C5E5-4BE6-A229-A110747008C7}" srcOrd="1" destOrd="0" presId="urn:microsoft.com/office/officeart/2005/8/layout/orgChart1"/>
    <dgm:cxn modelId="{B7F3E311-248D-49D6-B1FA-5222133278C4}" type="presOf" srcId="{F7B37D42-1FB6-4D3D-A8A2-A5CFFC1B6F4C}" destId="{C4B4AADA-6B99-4679-86B1-496085BC82E7}" srcOrd="0" destOrd="0" presId="urn:microsoft.com/office/officeart/2005/8/layout/orgChart1"/>
    <dgm:cxn modelId="{FF7A4D16-BA88-4823-AEE1-9FBBD22706A6}" type="presOf" srcId="{EE302144-71D2-4D3C-91EC-10A25060A313}" destId="{93B05FFB-A7FF-481B-AC9C-8B06E6CEFE40}" srcOrd="0" destOrd="0" presId="urn:microsoft.com/office/officeart/2005/8/layout/orgChart1"/>
    <dgm:cxn modelId="{ADCA0D18-0F77-46D7-B5ED-790AB8FFEC59}" type="presOf" srcId="{E243AC83-38F5-49FB-989C-4D417FF280FC}" destId="{2928690E-53AE-4C59-9025-4A7ECB943A05}" srcOrd="1" destOrd="0" presId="urn:microsoft.com/office/officeart/2005/8/layout/orgChart1"/>
    <dgm:cxn modelId="{EFFFA219-5D0B-4C1A-93E1-085730415263}" type="presOf" srcId="{2B3F4D11-439D-4EC0-9187-A52AF9033672}" destId="{39A76C71-D4F9-4600-B909-FCF4A050688B}" srcOrd="1" destOrd="0" presId="urn:microsoft.com/office/officeart/2005/8/layout/orgChart1"/>
    <dgm:cxn modelId="{73EA691F-82BC-4E60-B7F8-E480498F51FE}" type="presOf" srcId="{443D2DA0-4411-4A18-BA1F-0F360D4D2734}" destId="{CEC7A51D-DC22-4E12-AC8C-46F5972D8310}" srcOrd="0" destOrd="0" presId="urn:microsoft.com/office/officeart/2005/8/layout/orgChart1"/>
    <dgm:cxn modelId="{18373821-350F-4587-BAFB-9AAEEB21332E}" srcId="{35919E9C-4C4D-44A1-83C1-3DC9162517D8}" destId="{E8B0DC81-1AB5-4C28-A767-C87929C2F419}" srcOrd="0" destOrd="0" parTransId="{8039ACE5-7252-4F03-8595-D746224794C3}" sibTransId="{11B55BB2-F69C-44F0-A530-8BFCD0165935}"/>
    <dgm:cxn modelId="{105A3124-41C7-4192-A856-E9105B483AA8}" type="presOf" srcId="{E8B0DC81-1AB5-4C28-A767-C87929C2F419}" destId="{29A0F7F2-2551-429A-9284-130201D7425F}" srcOrd="1" destOrd="0" presId="urn:microsoft.com/office/officeart/2005/8/layout/orgChart1"/>
    <dgm:cxn modelId="{AF5C012D-42C2-4FE6-9781-B61DF36B912E}" srcId="{06727561-74CC-40C6-B399-EDF34B3F831E}" destId="{E243AC83-38F5-49FB-989C-4D417FF280FC}" srcOrd="1" destOrd="0" parTransId="{19615B27-39C2-4028-A8A7-FD2C2613CF33}" sibTransId="{9C9BB4E8-E396-4DBC-8AB0-BB163D039656}"/>
    <dgm:cxn modelId="{78952A2F-551A-4925-959A-B086C7F955E0}" type="presOf" srcId="{D6F631A4-74C9-4104-A245-FE3B3B0E93CD}" destId="{E33D9C02-C72D-42F5-8795-02C688437D3B}" srcOrd="1" destOrd="0" presId="urn:microsoft.com/office/officeart/2005/8/layout/orgChart1"/>
    <dgm:cxn modelId="{6B8B2631-6EBD-4BAE-84C7-7D69A3BBFD26}" type="presOf" srcId="{84A20EB9-C13B-47A5-9FED-039C715D0EB8}" destId="{E23FE935-1EBB-400B-92F5-661E0668271B}" srcOrd="0" destOrd="0" presId="urn:microsoft.com/office/officeart/2005/8/layout/orgChart1"/>
    <dgm:cxn modelId="{99634831-D2FB-4A6C-AD1C-B2F150E927A8}" type="presOf" srcId="{8727C585-FEE3-43A7-BE8D-02EB545B80B2}" destId="{50BB4E00-A82F-4A6F-942A-B450B861EB01}" srcOrd="1" destOrd="0" presId="urn:microsoft.com/office/officeart/2005/8/layout/orgChart1"/>
    <dgm:cxn modelId="{4C9A9836-0079-4106-9C85-A6318D6F397B}" srcId="{E8B0DC81-1AB5-4C28-A767-C87929C2F419}" destId="{8EA5E501-2A20-4F4B-887F-2E0EA2532187}" srcOrd="2" destOrd="0" parTransId="{443D2DA0-4411-4A18-BA1F-0F360D4D2734}" sibTransId="{ED801130-A186-4B5A-8558-5674DF2D92ED}"/>
    <dgm:cxn modelId="{EEB4AA37-6FCB-4B13-9082-FB525F33FBFD}" type="presOf" srcId="{C093BAAE-C7A0-4803-8288-86FBBFBBF292}" destId="{1525292E-3C83-4F40-B71C-A6BD24D5C845}" srcOrd="0" destOrd="0" presId="urn:microsoft.com/office/officeart/2005/8/layout/orgChart1"/>
    <dgm:cxn modelId="{53502B3B-C40B-440B-A188-B762BA48B7FC}" srcId="{35919E9C-4C4D-44A1-83C1-3DC9162517D8}" destId="{D6F631A4-74C9-4104-A245-FE3B3B0E93CD}" srcOrd="2" destOrd="0" parTransId="{07DDE7DC-2DC2-432D-8402-5E7DF4B004E7}" sibTransId="{5EBC21BD-237E-4E54-BE98-9B301A732278}"/>
    <dgm:cxn modelId="{CBCD533C-EA64-4963-B253-6AC4DE0B2BA5}" type="presOf" srcId="{06727561-74CC-40C6-B399-EDF34B3F831E}" destId="{0A41BC55-E6CB-4198-B47B-9B7B73D21D02}" srcOrd="1" destOrd="0" presId="urn:microsoft.com/office/officeart/2005/8/layout/orgChart1"/>
    <dgm:cxn modelId="{1120093E-3457-4F1F-9C77-CD4512F58608}" srcId="{EE302144-71D2-4D3C-91EC-10A25060A313}" destId="{06727561-74CC-40C6-B399-EDF34B3F831E}" srcOrd="1" destOrd="0" parTransId="{3077C8F7-B5CD-42D0-A5D1-AC7EDAF773D8}" sibTransId="{6370402F-1715-448A-8019-E46696CAA908}"/>
    <dgm:cxn modelId="{7D42E83F-E625-45F7-9A6F-7770085664DF}" srcId="{EE302144-71D2-4D3C-91EC-10A25060A313}" destId="{35919E9C-4C4D-44A1-83C1-3DC9162517D8}" srcOrd="0" destOrd="0" parTransId="{F5AE2A80-6AD8-45B0-9B9F-A80B95963F81}" sibTransId="{A4504995-62DB-46FB-B0E2-0AC55B255D69}"/>
    <dgm:cxn modelId="{29F5915C-DB63-46C4-8F8C-2DF3731D5D86}" type="presOf" srcId="{9F2AE165-0ED9-4DB5-A9A6-9F28EE0F4145}" destId="{AFBCC147-7E92-4EEE-A61F-027D52BA197D}" srcOrd="0" destOrd="0" presId="urn:microsoft.com/office/officeart/2005/8/layout/orgChart1"/>
    <dgm:cxn modelId="{64E72161-3FE0-409A-AC35-8F352F6AF334}" srcId="{E8B0DC81-1AB5-4C28-A767-C87929C2F419}" destId="{2B3F4D11-439D-4EC0-9187-A52AF9033672}" srcOrd="1" destOrd="0" parTransId="{F7B37D42-1FB6-4D3D-A8A2-A5CFFC1B6F4C}" sibTransId="{2CDB55E2-F51E-48D1-B3FB-94071B4B5FE1}"/>
    <dgm:cxn modelId="{C83EE141-5A34-40DB-962C-E5603F454A60}" type="presOf" srcId="{8EA5E501-2A20-4F4B-887F-2E0EA2532187}" destId="{0F3FC2DC-DEF2-403B-90F5-3A2A1B253073}" srcOrd="0" destOrd="0" presId="urn:microsoft.com/office/officeart/2005/8/layout/orgChart1"/>
    <dgm:cxn modelId="{0E1AFF62-B5D7-4E25-954E-8DF8CC86AC51}" srcId="{06727561-74CC-40C6-B399-EDF34B3F831E}" destId="{6F653ADA-CD74-4993-9A31-6EC7812C8648}" srcOrd="0" destOrd="0" parTransId="{B6529FBE-B550-4B35-8999-2BE3873B1731}" sibTransId="{BC756EE7-7013-4BC7-B902-F0A89FF7C485}"/>
    <dgm:cxn modelId="{608B1948-CB59-4EAE-952E-5106D4C634DA}" type="presOf" srcId="{19615B27-39C2-4028-A8A7-FD2C2613CF33}" destId="{9E5F7FE1-2709-4081-A5C5-CA84E67B69A5}" srcOrd="0" destOrd="0" presId="urn:microsoft.com/office/officeart/2005/8/layout/orgChart1"/>
    <dgm:cxn modelId="{2E31B04A-9BA6-4F07-A1E5-5DCB681E96FA}" type="presOf" srcId="{6F653ADA-CD74-4993-9A31-6EC7812C8648}" destId="{1AD5BEA3-8B5B-4648-B685-FC7D0C43F62F}" srcOrd="1" destOrd="0" presId="urn:microsoft.com/office/officeart/2005/8/layout/orgChart1"/>
    <dgm:cxn modelId="{D6ED4B6C-83D7-4500-9D04-F120E5B38BDB}" type="presOf" srcId="{8EA5E501-2A20-4F4B-887F-2E0EA2532187}" destId="{22CA2627-F262-4804-90A3-28711B42BA3A}" srcOrd="1" destOrd="0" presId="urn:microsoft.com/office/officeart/2005/8/layout/orgChart1"/>
    <dgm:cxn modelId="{2A809A70-21DB-4D8D-9127-1B544084B89F}" type="presOf" srcId="{3077C8F7-B5CD-42D0-A5D1-AC7EDAF773D8}" destId="{54FFDF4D-88D2-430D-9831-F8619E8CACA9}" srcOrd="0" destOrd="0" presId="urn:microsoft.com/office/officeart/2005/8/layout/orgChart1"/>
    <dgm:cxn modelId="{7A092A71-7F16-47C7-9C17-48E44942770E}" srcId="{84A20EB9-C13B-47A5-9FED-039C715D0EB8}" destId="{EE302144-71D2-4D3C-91EC-10A25060A313}" srcOrd="0" destOrd="0" parTransId="{2ABD65FD-1590-4681-8AC5-EC21783757F6}" sibTransId="{345338BD-EB05-4868-9CC6-3AE7775829E0}"/>
    <dgm:cxn modelId="{C0003872-005C-4E11-A0BC-9FF0115A7870}" type="presOf" srcId="{B6529FBE-B550-4B35-8999-2BE3873B1731}" destId="{42892CE7-D142-489E-8096-A339D71C2D90}" srcOrd="0" destOrd="0" presId="urn:microsoft.com/office/officeart/2005/8/layout/orgChart1"/>
    <dgm:cxn modelId="{4DBA4757-3376-4840-8696-5886551FE425}" type="presOf" srcId="{6F653ADA-CD74-4993-9A31-6EC7812C8648}" destId="{8980E2C3-DFB1-4CA4-9D87-168230E3E6CD}" srcOrd="0" destOrd="0" presId="urn:microsoft.com/office/officeart/2005/8/layout/orgChart1"/>
    <dgm:cxn modelId="{F44DBC58-54A5-42BD-BF9B-6C372F376061}" srcId="{EE302144-71D2-4D3C-91EC-10A25060A313}" destId="{8727C585-FEE3-43A7-BE8D-02EB545B80B2}" srcOrd="2" destOrd="0" parTransId="{0FF269BF-43FF-4A00-8D47-347B0273FF11}" sibTransId="{A0208EAB-1AD2-4059-9360-41F107652A28}"/>
    <dgm:cxn modelId="{C76C4F59-74EC-4900-9551-676B7B121675}" type="presOf" srcId="{8727C585-FEE3-43A7-BE8D-02EB545B80B2}" destId="{C67189CE-AD98-4009-B0F0-C199CA5400E8}" srcOrd="0" destOrd="0" presId="urn:microsoft.com/office/officeart/2005/8/layout/orgChart1"/>
    <dgm:cxn modelId="{FD53C58F-DB55-4F15-BC14-09D0703AA6BE}" type="presOf" srcId="{D6F631A4-74C9-4104-A245-FE3B3B0E93CD}" destId="{8CBF93E2-CD84-4916-B33A-F0F8AC10E93F}" srcOrd="0" destOrd="0" presId="urn:microsoft.com/office/officeart/2005/8/layout/orgChart1"/>
    <dgm:cxn modelId="{28AB9F96-6AAD-4DBD-912D-F7178621CEC7}" type="presOf" srcId="{E8B0DC81-1AB5-4C28-A767-C87929C2F419}" destId="{DCD97367-53C8-4F69-8452-45B2E8C049A0}" srcOrd="0" destOrd="0" presId="urn:microsoft.com/office/officeart/2005/8/layout/orgChart1"/>
    <dgm:cxn modelId="{114B79AE-A07D-4085-9DA8-BCFF0A27577B}" type="presOf" srcId="{07DDE7DC-2DC2-432D-8402-5E7DF4B004E7}" destId="{2EF98BC8-34E1-4CB0-B366-FC6158BD159F}" srcOrd="0" destOrd="0" presId="urn:microsoft.com/office/officeart/2005/8/layout/orgChart1"/>
    <dgm:cxn modelId="{18E7B9B0-F603-4E47-89B0-716C02970C0E}" type="presOf" srcId="{C093BAAE-C7A0-4803-8288-86FBBFBBF292}" destId="{AC2DB616-FEA8-4806-A1BA-4B5E848391C0}" srcOrd="1" destOrd="0" presId="urn:microsoft.com/office/officeart/2005/8/layout/orgChart1"/>
    <dgm:cxn modelId="{D723E0B2-C17B-469D-91E5-B047D65E9882}" type="presOf" srcId="{2F6D93C0-8357-45FE-9DF9-E2B59753C78B}" destId="{CDA24D74-CFE1-4C2D-9F53-5ED7A37B967A}" srcOrd="0" destOrd="0" presId="urn:microsoft.com/office/officeart/2005/8/layout/orgChart1"/>
    <dgm:cxn modelId="{B65B4BB4-DCFC-4458-A6E1-0BA5B5A47682}" srcId="{E8B0DC81-1AB5-4C28-A767-C87929C2F419}" destId="{9139A2D0-89DF-41F7-B676-A63A9587E8D4}" srcOrd="0" destOrd="0" parTransId="{57151BBF-8D40-4001-87E0-8A7B1AF78B74}" sibTransId="{9EDF9B0C-9B6F-4136-9AFF-F3C33FF736D6}"/>
    <dgm:cxn modelId="{3BA4DBB4-B958-4A31-8F3C-EE60E860BC41}" type="presOf" srcId="{2B3F4D11-439D-4EC0-9187-A52AF9033672}" destId="{649E1C28-B190-4641-8B54-89976FC1A41F}" srcOrd="0" destOrd="0" presId="urn:microsoft.com/office/officeart/2005/8/layout/orgChart1"/>
    <dgm:cxn modelId="{1FD9F0B7-82A9-4359-80B3-B3A005DA1F49}" type="presOf" srcId="{9139A2D0-89DF-41F7-B676-A63A9587E8D4}" destId="{6437FF35-C0A9-4F61-A908-BAFDBEC963DA}" srcOrd="0" destOrd="0" presId="urn:microsoft.com/office/officeart/2005/8/layout/orgChart1"/>
    <dgm:cxn modelId="{0BCBE0BE-EAA8-473E-8327-D5FCE5290D4B}" type="presOf" srcId="{640D6FAA-25F2-460F-A05C-1B28E08176E8}" destId="{D0F92260-14A8-4949-8B17-F1B54FB6F6D5}" srcOrd="1" destOrd="0" presId="urn:microsoft.com/office/officeart/2005/8/layout/orgChart1"/>
    <dgm:cxn modelId="{EADCCEBF-2E12-4468-AFA6-340A1EB5C4EE}" type="presOf" srcId="{8039ACE5-7252-4F03-8595-D746224794C3}" destId="{5DB4BBE2-A225-4661-8955-796329BE8B43}" srcOrd="0" destOrd="0" presId="urn:microsoft.com/office/officeart/2005/8/layout/orgChart1"/>
    <dgm:cxn modelId="{2181F7C5-3B81-4C30-BE41-2C3A68D5B006}" type="presOf" srcId="{5509077E-2DB7-4E34-8487-14959265A08C}" destId="{539F7D69-31E8-406F-BAD1-6ABED38ED743}" srcOrd="1" destOrd="0" presId="urn:microsoft.com/office/officeart/2005/8/layout/orgChart1"/>
    <dgm:cxn modelId="{1D6878CC-40F8-44E9-86DF-790260DE455B}" type="presOf" srcId="{0FF269BF-43FF-4A00-8D47-347B0273FF11}" destId="{1328C733-649D-4B34-B485-21993B50B996}" srcOrd="0" destOrd="0" presId="urn:microsoft.com/office/officeart/2005/8/layout/orgChart1"/>
    <dgm:cxn modelId="{24EC80D1-1516-4505-B754-088EA888AAC3}" type="presOf" srcId="{06727561-74CC-40C6-B399-EDF34B3F831E}" destId="{8CF9DEE5-D2F9-447F-83AA-E4824DF5127B}" srcOrd="0" destOrd="0" presId="urn:microsoft.com/office/officeart/2005/8/layout/orgChart1"/>
    <dgm:cxn modelId="{F40097D1-0359-4520-935D-5E7D66F8FF83}" type="presOf" srcId="{349758DF-08D8-43B2-BC43-EB2E5155B594}" destId="{6D8AA72F-E444-4C5E-8EAE-FB9BAA5AD367}" srcOrd="0" destOrd="0" presId="urn:microsoft.com/office/officeart/2005/8/layout/orgChart1"/>
    <dgm:cxn modelId="{EA7E29D5-586B-4878-B41A-1E57FEA139E4}" type="presOf" srcId="{9139A2D0-89DF-41F7-B676-A63A9587E8D4}" destId="{5FF9B1A3-D4AD-491E-A2BF-5644901E492A}" srcOrd="1" destOrd="0" presId="urn:microsoft.com/office/officeart/2005/8/layout/orgChart1"/>
    <dgm:cxn modelId="{5F5D5CD5-81F4-4530-84CB-A33CD167C99B}" srcId="{06727561-74CC-40C6-B399-EDF34B3F831E}" destId="{1BD4103E-564F-4CEC-812A-55B54F597652}" srcOrd="2" destOrd="0" parTransId="{349758DF-08D8-43B2-BC43-EB2E5155B594}" sibTransId="{602E9241-C487-4624-9388-06EACF8BBCE0}"/>
    <dgm:cxn modelId="{8CA40AD6-B92E-43FC-9CF4-641836E539E5}" srcId="{35919E9C-4C4D-44A1-83C1-3DC9162517D8}" destId="{640D6FAA-25F2-460F-A05C-1B28E08176E8}" srcOrd="1" destOrd="0" parTransId="{2F6D93C0-8357-45FE-9DF9-E2B59753C78B}" sibTransId="{1B76F1BE-D408-4360-A304-70C177AE6D65}"/>
    <dgm:cxn modelId="{74DF9CEE-3B0D-4381-8CA6-C449163A2CA6}" type="presOf" srcId="{57151BBF-8D40-4001-87E0-8A7B1AF78B74}" destId="{2723CF7B-BF4C-4E8D-8F21-07A32B8C733B}" srcOrd="0" destOrd="0" presId="urn:microsoft.com/office/officeart/2005/8/layout/orgChart1"/>
    <dgm:cxn modelId="{28D53CF3-2834-41F1-AD23-09B3105A9C22}" srcId="{06727561-74CC-40C6-B399-EDF34B3F831E}" destId="{C093BAAE-C7A0-4803-8288-86FBBFBBF292}" srcOrd="3" destOrd="0" parTransId="{0DD5ABE7-FA3B-4307-81CF-A69DDE6CD798}" sibTransId="{2BF5A8D8-0A8D-4992-83E1-2619E4698347}"/>
    <dgm:cxn modelId="{037A8FF3-FF49-41CC-8F37-C1F3C6C694F4}" type="presOf" srcId="{640D6FAA-25F2-460F-A05C-1B28E08176E8}" destId="{49EB86A3-316D-45AA-A34D-B61BCF75B8CF}" srcOrd="0" destOrd="0" presId="urn:microsoft.com/office/officeart/2005/8/layout/orgChart1"/>
    <dgm:cxn modelId="{3BA2A2F5-00D0-4A34-922A-7C53CACEAA4A}" type="presOf" srcId="{E243AC83-38F5-49FB-989C-4D417FF280FC}" destId="{7BAEB809-1968-4D84-8F0C-984091B43BA3}" srcOrd="0" destOrd="0" presId="urn:microsoft.com/office/officeart/2005/8/layout/orgChart1"/>
    <dgm:cxn modelId="{73CAEFFA-90E3-40F6-91A2-5C2D624D6536}" type="presOf" srcId="{35919E9C-4C4D-44A1-83C1-3DC9162517D8}" destId="{D49753C1-EBCF-4872-ADC1-2BFB4DE9AECD}" srcOrd="0" destOrd="0" presId="urn:microsoft.com/office/officeart/2005/8/layout/orgChart1"/>
    <dgm:cxn modelId="{0A073DFB-8111-461B-99ED-169B4AED2B90}" type="presOf" srcId="{F5AE2A80-6AD8-45B0-9B9F-A80B95963F81}" destId="{9BB49316-BACD-4C63-941D-DF0F7A696F54}" srcOrd="0" destOrd="0" presId="urn:microsoft.com/office/officeart/2005/8/layout/orgChart1"/>
    <dgm:cxn modelId="{CBA63BFD-BEE7-4574-BC68-156887876D6E}" type="presOf" srcId="{5509077E-2DB7-4E34-8487-14959265A08C}" destId="{9CC525B2-5862-462A-B984-B90FE14C9054}" srcOrd="0" destOrd="0" presId="urn:microsoft.com/office/officeart/2005/8/layout/orgChart1"/>
    <dgm:cxn modelId="{6CA4E1A7-ABD3-4736-97D4-E8D61E530D71}" type="presParOf" srcId="{E23FE935-1EBB-400B-92F5-661E0668271B}" destId="{B94F3B82-1847-41DF-9CB4-91BBC1B82776}" srcOrd="0" destOrd="0" presId="urn:microsoft.com/office/officeart/2005/8/layout/orgChart1"/>
    <dgm:cxn modelId="{24D8BCA3-7276-4421-8CF7-0153167DCCD7}" type="presParOf" srcId="{B94F3B82-1847-41DF-9CB4-91BBC1B82776}" destId="{83125ED5-2BC2-47F6-AA5F-1E7F6960262B}" srcOrd="0" destOrd="0" presId="urn:microsoft.com/office/officeart/2005/8/layout/orgChart1"/>
    <dgm:cxn modelId="{0E7CC407-7464-467F-ADC1-EB76F0C4ED89}" type="presParOf" srcId="{83125ED5-2BC2-47F6-AA5F-1E7F6960262B}" destId="{93B05FFB-A7FF-481B-AC9C-8B06E6CEFE40}" srcOrd="0" destOrd="0" presId="urn:microsoft.com/office/officeart/2005/8/layout/orgChart1"/>
    <dgm:cxn modelId="{0451982B-04FD-4164-AAD3-5571DD331244}" type="presParOf" srcId="{83125ED5-2BC2-47F6-AA5F-1E7F6960262B}" destId="{5034B335-DEC9-421F-86D0-7F75B34F894F}" srcOrd="1" destOrd="0" presId="urn:microsoft.com/office/officeart/2005/8/layout/orgChart1"/>
    <dgm:cxn modelId="{E92B5F84-C65C-4C35-8DE7-D39084F62582}" type="presParOf" srcId="{B94F3B82-1847-41DF-9CB4-91BBC1B82776}" destId="{4E74E2FB-0EDC-4083-A381-A96A8D5F6695}" srcOrd="1" destOrd="0" presId="urn:microsoft.com/office/officeart/2005/8/layout/orgChart1"/>
    <dgm:cxn modelId="{CF808528-0F0E-4839-8064-213821E71F52}" type="presParOf" srcId="{4E74E2FB-0EDC-4083-A381-A96A8D5F6695}" destId="{9BB49316-BACD-4C63-941D-DF0F7A696F54}" srcOrd="0" destOrd="0" presId="urn:microsoft.com/office/officeart/2005/8/layout/orgChart1"/>
    <dgm:cxn modelId="{C0CEE518-8AD1-443F-8BE3-A96C2EDC81A2}" type="presParOf" srcId="{4E74E2FB-0EDC-4083-A381-A96A8D5F6695}" destId="{444FDCBA-D734-4402-9EBF-5FF6FE49D237}" srcOrd="1" destOrd="0" presId="urn:microsoft.com/office/officeart/2005/8/layout/orgChart1"/>
    <dgm:cxn modelId="{3C719B45-6E6B-4606-B0C4-AB7F5C319E03}" type="presParOf" srcId="{444FDCBA-D734-4402-9EBF-5FF6FE49D237}" destId="{4F66D62B-B52A-44B4-9D54-57B0538C5BF9}" srcOrd="0" destOrd="0" presId="urn:microsoft.com/office/officeart/2005/8/layout/orgChart1"/>
    <dgm:cxn modelId="{DA193720-D3AF-4FDC-BE0C-37C1C40EFDB5}" type="presParOf" srcId="{4F66D62B-B52A-44B4-9D54-57B0538C5BF9}" destId="{D49753C1-EBCF-4872-ADC1-2BFB4DE9AECD}" srcOrd="0" destOrd="0" presId="urn:microsoft.com/office/officeart/2005/8/layout/orgChart1"/>
    <dgm:cxn modelId="{45AD6CDF-AB8A-4FBA-ACE4-ED2E49364A89}" type="presParOf" srcId="{4F66D62B-B52A-44B4-9D54-57B0538C5BF9}" destId="{95C85122-32EC-430B-B1E8-4CEF7121FEC6}" srcOrd="1" destOrd="0" presId="urn:microsoft.com/office/officeart/2005/8/layout/orgChart1"/>
    <dgm:cxn modelId="{FD6E945D-E73E-4895-A8FF-3493E498FD31}" type="presParOf" srcId="{444FDCBA-D734-4402-9EBF-5FF6FE49D237}" destId="{9709CB88-18C8-410C-9AA5-E620C03E09FD}" srcOrd="1" destOrd="0" presId="urn:microsoft.com/office/officeart/2005/8/layout/orgChart1"/>
    <dgm:cxn modelId="{A865BA0B-2192-4AFB-8746-9B712E279D93}" type="presParOf" srcId="{9709CB88-18C8-410C-9AA5-E620C03E09FD}" destId="{5DB4BBE2-A225-4661-8955-796329BE8B43}" srcOrd="0" destOrd="0" presId="urn:microsoft.com/office/officeart/2005/8/layout/orgChart1"/>
    <dgm:cxn modelId="{F2DDB9BD-F72A-4194-8080-76B922218BA0}" type="presParOf" srcId="{9709CB88-18C8-410C-9AA5-E620C03E09FD}" destId="{A98C6E18-0884-4FF7-9586-B2E8464A925D}" srcOrd="1" destOrd="0" presId="urn:microsoft.com/office/officeart/2005/8/layout/orgChart1"/>
    <dgm:cxn modelId="{061A3B0E-E067-46AA-BE37-B72A0C0C204D}" type="presParOf" srcId="{A98C6E18-0884-4FF7-9586-B2E8464A925D}" destId="{AFA54E4D-0B3A-40EC-ACA6-35814DAAB098}" srcOrd="0" destOrd="0" presId="urn:microsoft.com/office/officeart/2005/8/layout/orgChart1"/>
    <dgm:cxn modelId="{E420612E-CD4C-444D-A70E-35B8A57BE5EE}" type="presParOf" srcId="{AFA54E4D-0B3A-40EC-ACA6-35814DAAB098}" destId="{DCD97367-53C8-4F69-8452-45B2E8C049A0}" srcOrd="0" destOrd="0" presId="urn:microsoft.com/office/officeart/2005/8/layout/orgChart1"/>
    <dgm:cxn modelId="{D642C045-29F0-47FA-9B36-122DA24EDD1F}" type="presParOf" srcId="{AFA54E4D-0B3A-40EC-ACA6-35814DAAB098}" destId="{29A0F7F2-2551-429A-9284-130201D7425F}" srcOrd="1" destOrd="0" presId="urn:microsoft.com/office/officeart/2005/8/layout/orgChart1"/>
    <dgm:cxn modelId="{BE3C63BC-ED41-48AB-80A3-D5B92F1CA9FF}" type="presParOf" srcId="{A98C6E18-0884-4FF7-9586-B2E8464A925D}" destId="{AD0947A2-BA4C-48CD-B699-6E5C47C4189A}" srcOrd="1" destOrd="0" presId="urn:microsoft.com/office/officeart/2005/8/layout/orgChart1"/>
    <dgm:cxn modelId="{D7EA90F8-3243-482D-973F-BAEDE321A864}" type="presParOf" srcId="{AD0947A2-BA4C-48CD-B699-6E5C47C4189A}" destId="{2723CF7B-BF4C-4E8D-8F21-07A32B8C733B}" srcOrd="0" destOrd="0" presId="urn:microsoft.com/office/officeart/2005/8/layout/orgChart1"/>
    <dgm:cxn modelId="{E337982C-26DB-47AB-986B-172FE0E98078}" type="presParOf" srcId="{AD0947A2-BA4C-48CD-B699-6E5C47C4189A}" destId="{097D7BDD-732A-4285-8546-1FABE20346EF}" srcOrd="1" destOrd="0" presId="urn:microsoft.com/office/officeart/2005/8/layout/orgChart1"/>
    <dgm:cxn modelId="{E448ED50-64CF-4869-AC18-EC5F74122369}" type="presParOf" srcId="{097D7BDD-732A-4285-8546-1FABE20346EF}" destId="{FAF314BE-C8E1-460D-AFB3-605829388FD2}" srcOrd="0" destOrd="0" presId="urn:microsoft.com/office/officeart/2005/8/layout/orgChart1"/>
    <dgm:cxn modelId="{8C5D30DA-0885-45D7-B068-1100A4DD8FB3}" type="presParOf" srcId="{FAF314BE-C8E1-460D-AFB3-605829388FD2}" destId="{6437FF35-C0A9-4F61-A908-BAFDBEC963DA}" srcOrd="0" destOrd="0" presId="urn:microsoft.com/office/officeart/2005/8/layout/orgChart1"/>
    <dgm:cxn modelId="{A9BC041B-4E23-46EF-81C7-486B6CFE3EF6}" type="presParOf" srcId="{FAF314BE-C8E1-460D-AFB3-605829388FD2}" destId="{5FF9B1A3-D4AD-491E-A2BF-5644901E492A}" srcOrd="1" destOrd="0" presId="urn:microsoft.com/office/officeart/2005/8/layout/orgChart1"/>
    <dgm:cxn modelId="{AF1D184C-16F9-49A3-A9A7-029216A9A502}" type="presParOf" srcId="{097D7BDD-732A-4285-8546-1FABE20346EF}" destId="{B3B367CA-934F-4B56-881E-EDF256FCAC9A}" srcOrd="1" destOrd="0" presId="urn:microsoft.com/office/officeart/2005/8/layout/orgChart1"/>
    <dgm:cxn modelId="{F75C3A79-C89C-40DC-BF27-F0936A3671D2}" type="presParOf" srcId="{097D7BDD-732A-4285-8546-1FABE20346EF}" destId="{CABCC443-C645-4A76-9E8B-11AF8BC18F07}" srcOrd="2" destOrd="0" presId="urn:microsoft.com/office/officeart/2005/8/layout/orgChart1"/>
    <dgm:cxn modelId="{6A1AC100-4B5C-46D0-A6F4-1A3D67A6254F}" type="presParOf" srcId="{AD0947A2-BA4C-48CD-B699-6E5C47C4189A}" destId="{C4B4AADA-6B99-4679-86B1-496085BC82E7}" srcOrd="2" destOrd="0" presId="urn:microsoft.com/office/officeart/2005/8/layout/orgChart1"/>
    <dgm:cxn modelId="{CEEAD2A6-437D-4408-A038-95B0B8691633}" type="presParOf" srcId="{AD0947A2-BA4C-48CD-B699-6E5C47C4189A}" destId="{8E71D0B1-02DC-4475-A6A1-57FE6E609E2D}" srcOrd="3" destOrd="0" presId="urn:microsoft.com/office/officeart/2005/8/layout/orgChart1"/>
    <dgm:cxn modelId="{F307EAF1-C756-4EC3-ABEE-B6E51C6CEB96}" type="presParOf" srcId="{8E71D0B1-02DC-4475-A6A1-57FE6E609E2D}" destId="{F54FAC7F-FF6D-4641-8063-48F7127AD050}" srcOrd="0" destOrd="0" presId="urn:microsoft.com/office/officeart/2005/8/layout/orgChart1"/>
    <dgm:cxn modelId="{D90B87A4-944F-42A5-9FF7-C0F8745B3ABC}" type="presParOf" srcId="{F54FAC7F-FF6D-4641-8063-48F7127AD050}" destId="{649E1C28-B190-4641-8B54-89976FC1A41F}" srcOrd="0" destOrd="0" presId="urn:microsoft.com/office/officeart/2005/8/layout/orgChart1"/>
    <dgm:cxn modelId="{15863F3F-D83C-4B4D-9853-1131E6F228C4}" type="presParOf" srcId="{F54FAC7F-FF6D-4641-8063-48F7127AD050}" destId="{39A76C71-D4F9-4600-B909-FCF4A050688B}" srcOrd="1" destOrd="0" presId="urn:microsoft.com/office/officeart/2005/8/layout/orgChart1"/>
    <dgm:cxn modelId="{19D08BC1-F65B-451D-A0B7-0D6EAFE8A1FD}" type="presParOf" srcId="{8E71D0B1-02DC-4475-A6A1-57FE6E609E2D}" destId="{E1CC28A4-5344-4028-B8C8-2F58875D4B49}" srcOrd="1" destOrd="0" presId="urn:microsoft.com/office/officeart/2005/8/layout/orgChart1"/>
    <dgm:cxn modelId="{B0F9F928-80BF-49A5-9B92-CCE16E99B6C9}" type="presParOf" srcId="{8E71D0B1-02DC-4475-A6A1-57FE6E609E2D}" destId="{C57E0145-5ACB-4E7C-9734-F3C7B2E91A55}" srcOrd="2" destOrd="0" presId="urn:microsoft.com/office/officeart/2005/8/layout/orgChart1"/>
    <dgm:cxn modelId="{CD2E837F-DF44-447B-9C47-BA00C81AE971}" type="presParOf" srcId="{AD0947A2-BA4C-48CD-B699-6E5C47C4189A}" destId="{CEC7A51D-DC22-4E12-AC8C-46F5972D8310}" srcOrd="4" destOrd="0" presId="urn:microsoft.com/office/officeart/2005/8/layout/orgChart1"/>
    <dgm:cxn modelId="{34880699-A311-4A0B-B6AE-8C2961C3DED4}" type="presParOf" srcId="{AD0947A2-BA4C-48CD-B699-6E5C47C4189A}" destId="{00D7F273-C852-4992-B9FA-615B0429EA97}" srcOrd="5" destOrd="0" presId="urn:microsoft.com/office/officeart/2005/8/layout/orgChart1"/>
    <dgm:cxn modelId="{493C5C62-C821-4717-AFFA-94C3F471CF70}" type="presParOf" srcId="{00D7F273-C852-4992-B9FA-615B0429EA97}" destId="{9F982B00-1846-4852-8C87-59A0B9C89ED5}" srcOrd="0" destOrd="0" presId="urn:microsoft.com/office/officeart/2005/8/layout/orgChart1"/>
    <dgm:cxn modelId="{DBF0BFF0-5284-4D9A-86DB-D55F3F344B9A}" type="presParOf" srcId="{9F982B00-1846-4852-8C87-59A0B9C89ED5}" destId="{0F3FC2DC-DEF2-403B-90F5-3A2A1B253073}" srcOrd="0" destOrd="0" presId="urn:microsoft.com/office/officeart/2005/8/layout/orgChart1"/>
    <dgm:cxn modelId="{2E6647BB-57E0-4250-BEE0-D7234DAEFBD3}" type="presParOf" srcId="{9F982B00-1846-4852-8C87-59A0B9C89ED5}" destId="{22CA2627-F262-4804-90A3-28711B42BA3A}" srcOrd="1" destOrd="0" presId="urn:microsoft.com/office/officeart/2005/8/layout/orgChart1"/>
    <dgm:cxn modelId="{61E1DDFA-B32D-43AB-A610-C2DA3CF5C56F}" type="presParOf" srcId="{00D7F273-C852-4992-B9FA-615B0429EA97}" destId="{237FFA19-0912-4FF3-BFDA-8633E7002FCF}" srcOrd="1" destOrd="0" presId="urn:microsoft.com/office/officeart/2005/8/layout/orgChart1"/>
    <dgm:cxn modelId="{3FB203A0-73BC-4870-955D-FD9865C8B210}" type="presParOf" srcId="{00D7F273-C852-4992-B9FA-615B0429EA97}" destId="{411C9B78-C474-4547-8BA0-A767EE40F8EA}" srcOrd="2" destOrd="0" presId="urn:microsoft.com/office/officeart/2005/8/layout/orgChart1"/>
    <dgm:cxn modelId="{0FE05612-F614-4496-B771-38563F4C1A69}" type="presParOf" srcId="{A98C6E18-0884-4FF7-9586-B2E8464A925D}" destId="{69551C23-89EF-479E-A17C-BF75B537B400}" srcOrd="2" destOrd="0" presId="urn:microsoft.com/office/officeart/2005/8/layout/orgChart1"/>
    <dgm:cxn modelId="{137D4CD8-4709-4F53-A691-5B08E433A2D0}" type="presParOf" srcId="{9709CB88-18C8-410C-9AA5-E620C03E09FD}" destId="{CDA24D74-CFE1-4C2D-9F53-5ED7A37B967A}" srcOrd="2" destOrd="0" presId="urn:microsoft.com/office/officeart/2005/8/layout/orgChart1"/>
    <dgm:cxn modelId="{DD87D589-4CAF-4309-B2C1-71B412C1E022}" type="presParOf" srcId="{9709CB88-18C8-410C-9AA5-E620C03E09FD}" destId="{6B6815FC-05D2-4512-9131-0E12DED68AE7}" srcOrd="3" destOrd="0" presId="urn:microsoft.com/office/officeart/2005/8/layout/orgChart1"/>
    <dgm:cxn modelId="{DAEDA6EA-7229-47AE-9F6F-89EE4098F773}" type="presParOf" srcId="{6B6815FC-05D2-4512-9131-0E12DED68AE7}" destId="{978ADBBB-2A26-4E1C-968A-F6F857C9DDAA}" srcOrd="0" destOrd="0" presId="urn:microsoft.com/office/officeart/2005/8/layout/orgChart1"/>
    <dgm:cxn modelId="{B695AE59-6282-4F3F-A691-6F43EE8D858A}" type="presParOf" srcId="{978ADBBB-2A26-4E1C-968A-F6F857C9DDAA}" destId="{49EB86A3-316D-45AA-A34D-B61BCF75B8CF}" srcOrd="0" destOrd="0" presId="urn:microsoft.com/office/officeart/2005/8/layout/orgChart1"/>
    <dgm:cxn modelId="{17FED9EB-A313-4D8E-BED6-AE5BF76B83E3}" type="presParOf" srcId="{978ADBBB-2A26-4E1C-968A-F6F857C9DDAA}" destId="{D0F92260-14A8-4949-8B17-F1B54FB6F6D5}" srcOrd="1" destOrd="0" presId="urn:microsoft.com/office/officeart/2005/8/layout/orgChart1"/>
    <dgm:cxn modelId="{5A438B42-1054-4C21-8341-A92841B15DE3}" type="presParOf" srcId="{6B6815FC-05D2-4512-9131-0E12DED68AE7}" destId="{6C10BC79-C031-490D-B0A4-BFFAAB6530FE}" srcOrd="1" destOrd="0" presId="urn:microsoft.com/office/officeart/2005/8/layout/orgChart1"/>
    <dgm:cxn modelId="{FE981511-085E-4275-9E5B-063F9D12AA73}" type="presParOf" srcId="{6B6815FC-05D2-4512-9131-0E12DED68AE7}" destId="{8EC36C2D-8E45-43CE-8932-CCC877D314C3}" srcOrd="2" destOrd="0" presId="urn:microsoft.com/office/officeart/2005/8/layout/orgChart1"/>
    <dgm:cxn modelId="{80C7C8BD-1652-4F46-8F64-F7A241BA4E3A}" type="presParOf" srcId="{9709CB88-18C8-410C-9AA5-E620C03E09FD}" destId="{2EF98BC8-34E1-4CB0-B366-FC6158BD159F}" srcOrd="4" destOrd="0" presId="urn:microsoft.com/office/officeart/2005/8/layout/orgChart1"/>
    <dgm:cxn modelId="{A3F6FAAF-0530-428F-B76B-DB8C1E2C80F2}" type="presParOf" srcId="{9709CB88-18C8-410C-9AA5-E620C03E09FD}" destId="{F4CDEB4A-C44A-4821-9FF6-211C26755584}" srcOrd="5" destOrd="0" presId="urn:microsoft.com/office/officeart/2005/8/layout/orgChart1"/>
    <dgm:cxn modelId="{31061613-5E96-46D8-A141-33DCBD117B02}" type="presParOf" srcId="{F4CDEB4A-C44A-4821-9FF6-211C26755584}" destId="{0292EFBE-8B48-4BA7-8D55-9CA8AD413470}" srcOrd="0" destOrd="0" presId="urn:microsoft.com/office/officeart/2005/8/layout/orgChart1"/>
    <dgm:cxn modelId="{CD2F8DC7-27B2-4D41-A02D-9DC0A720FF5E}" type="presParOf" srcId="{0292EFBE-8B48-4BA7-8D55-9CA8AD413470}" destId="{8CBF93E2-CD84-4916-B33A-F0F8AC10E93F}" srcOrd="0" destOrd="0" presId="urn:microsoft.com/office/officeart/2005/8/layout/orgChart1"/>
    <dgm:cxn modelId="{40729721-971E-4FEE-8736-D2D5AFC6FA00}" type="presParOf" srcId="{0292EFBE-8B48-4BA7-8D55-9CA8AD413470}" destId="{E33D9C02-C72D-42F5-8795-02C688437D3B}" srcOrd="1" destOrd="0" presId="urn:microsoft.com/office/officeart/2005/8/layout/orgChart1"/>
    <dgm:cxn modelId="{AC45E3C6-3905-4BA1-BB9A-7ADB9EF73A0F}" type="presParOf" srcId="{F4CDEB4A-C44A-4821-9FF6-211C26755584}" destId="{7FE5B3EB-5088-4AF3-A94E-02F9A1D34F0A}" srcOrd="1" destOrd="0" presId="urn:microsoft.com/office/officeart/2005/8/layout/orgChart1"/>
    <dgm:cxn modelId="{5AF68B9D-2C50-4784-BB62-56C227EBD439}" type="presParOf" srcId="{F4CDEB4A-C44A-4821-9FF6-211C26755584}" destId="{AEB97C2B-AD50-49F7-9FD0-8DED7C1D5C8C}" srcOrd="2" destOrd="0" presId="urn:microsoft.com/office/officeart/2005/8/layout/orgChart1"/>
    <dgm:cxn modelId="{ADD2DCA7-B35A-4732-9AFD-ED9494CCF5D2}" type="presParOf" srcId="{444FDCBA-D734-4402-9EBF-5FF6FE49D237}" destId="{1C85AC25-639E-4E98-B758-A3D87F0F9FB9}" srcOrd="2" destOrd="0" presId="urn:microsoft.com/office/officeart/2005/8/layout/orgChart1"/>
    <dgm:cxn modelId="{AFDCBC1A-1D88-415A-80E8-816D66D7E5D2}" type="presParOf" srcId="{4E74E2FB-0EDC-4083-A381-A96A8D5F6695}" destId="{54FFDF4D-88D2-430D-9831-F8619E8CACA9}" srcOrd="2" destOrd="0" presId="urn:microsoft.com/office/officeart/2005/8/layout/orgChart1"/>
    <dgm:cxn modelId="{84A3525A-1965-450B-84A9-EC5200C2549E}" type="presParOf" srcId="{4E74E2FB-0EDC-4083-A381-A96A8D5F6695}" destId="{13C2BBEE-657B-4BE9-995D-345BFD98DAFB}" srcOrd="3" destOrd="0" presId="urn:microsoft.com/office/officeart/2005/8/layout/orgChart1"/>
    <dgm:cxn modelId="{AC080AAE-545F-4180-8A68-4E2677BA1022}" type="presParOf" srcId="{13C2BBEE-657B-4BE9-995D-345BFD98DAFB}" destId="{AACBB2C4-2785-43C1-9EF7-C2C6900DA990}" srcOrd="0" destOrd="0" presId="urn:microsoft.com/office/officeart/2005/8/layout/orgChart1"/>
    <dgm:cxn modelId="{6088BE44-6566-418A-BD2B-55F67E94141E}" type="presParOf" srcId="{AACBB2C4-2785-43C1-9EF7-C2C6900DA990}" destId="{8CF9DEE5-D2F9-447F-83AA-E4824DF5127B}" srcOrd="0" destOrd="0" presId="urn:microsoft.com/office/officeart/2005/8/layout/orgChart1"/>
    <dgm:cxn modelId="{12E21EAA-C28C-4516-B08C-50167A424286}" type="presParOf" srcId="{AACBB2C4-2785-43C1-9EF7-C2C6900DA990}" destId="{0A41BC55-E6CB-4198-B47B-9B7B73D21D02}" srcOrd="1" destOrd="0" presId="urn:microsoft.com/office/officeart/2005/8/layout/orgChart1"/>
    <dgm:cxn modelId="{A42B2C00-9A14-4FD0-B88D-C9DA701A427F}" type="presParOf" srcId="{13C2BBEE-657B-4BE9-995D-345BFD98DAFB}" destId="{C51E06A4-5818-4E72-858C-62B509E11553}" srcOrd="1" destOrd="0" presId="urn:microsoft.com/office/officeart/2005/8/layout/orgChart1"/>
    <dgm:cxn modelId="{EFED0951-FF53-4FCF-A894-7949B5B54B1F}" type="presParOf" srcId="{C51E06A4-5818-4E72-858C-62B509E11553}" destId="{42892CE7-D142-489E-8096-A339D71C2D90}" srcOrd="0" destOrd="0" presId="urn:microsoft.com/office/officeart/2005/8/layout/orgChart1"/>
    <dgm:cxn modelId="{45E38065-9C81-47F9-83F2-5659F291CB7A}" type="presParOf" srcId="{C51E06A4-5818-4E72-858C-62B509E11553}" destId="{61E788FD-1C4D-4EA6-850A-465D5C765628}" srcOrd="1" destOrd="0" presId="urn:microsoft.com/office/officeart/2005/8/layout/orgChart1"/>
    <dgm:cxn modelId="{1BA7199F-9E66-4F78-8D1C-2C4E90A4DF99}" type="presParOf" srcId="{61E788FD-1C4D-4EA6-850A-465D5C765628}" destId="{B28331CE-EE82-4B9E-B6B4-98674F0598E8}" srcOrd="0" destOrd="0" presId="urn:microsoft.com/office/officeart/2005/8/layout/orgChart1"/>
    <dgm:cxn modelId="{2C8BFBA2-77AB-4576-BCFD-09E20484D046}" type="presParOf" srcId="{B28331CE-EE82-4B9E-B6B4-98674F0598E8}" destId="{8980E2C3-DFB1-4CA4-9D87-168230E3E6CD}" srcOrd="0" destOrd="0" presId="urn:microsoft.com/office/officeart/2005/8/layout/orgChart1"/>
    <dgm:cxn modelId="{8F976BD0-F2ED-4685-AA30-13563AAC8594}" type="presParOf" srcId="{B28331CE-EE82-4B9E-B6B4-98674F0598E8}" destId="{1AD5BEA3-8B5B-4648-B685-FC7D0C43F62F}" srcOrd="1" destOrd="0" presId="urn:microsoft.com/office/officeart/2005/8/layout/orgChart1"/>
    <dgm:cxn modelId="{3E782A0E-C4DF-4DEF-8C47-61F2E8009DFF}" type="presParOf" srcId="{61E788FD-1C4D-4EA6-850A-465D5C765628}" destId="{4F730C99-44F3-44F9-8D84-7E7505324D9C}" srcOrd="1" destOrd="0" presId="urn:microsoft.com/office/officeart/2005/8/layout/orgChart1"/>
    <dgm:cxn modelId="{3F2FF649-805C-411E-8792-27E6CFAAC30A}" type="presParOf" srcId="{61E788FD-1C4D-4EA6-850A-465D5C765628}" destId="{97AA9BB7-E264-41F2-A75C-7A9683365455}" srcOrd="2" destOrd="0" presId="urn:microsoft.com/office/officeart/2005/8/layout/orgChart1"/>
    <dgm:cxn modelId="{4B8C99FD-0511-4D53-AFA6-69E615241615}" type="presParOf" srcId="{C51E06A4-5818-4E72-858C-62B509E11553}" destId="{9E5F7FE1-2709-4081-A5C5-CA84E67B69A5}" srcOrd="2" destOrd="0" presId="urn:microsoft.com/office/officeart/2005/8/layout/orgChart1"/>
    <dgm:cxn modelId="{B6A3A9C5-20BB-4959-8A76-DF096479EF0C}" type="presParOf" srcId="{C51E06A4-5818-4E72-858C-62B509E11553}" destId="{39F798F0-0CB9-4E67-AF24-A1D30D8430A1}" srcOrd="3" destOrd="0" presId="urn:microsoft.com/office/officeart/2005/8/layout/orgChart1"/>
    <dgm:cxn modelId="{0D0A958F-5AF7-4032-AC1F-DEF8A704956C}" type="presParOf" srcId="{39F798F0-0CB9-4E67-AF24-A1D30D8430A1}" destId="{0FABB198-B107-417F-BE03-3DB4F256327E}" srcOrd="0" destOrd="0" presId="urn:microsoft.com/office/officeart/2005/8/layout/orgChart1"/>
    <dgm:cxn modelId="{9E5F0330-5E60-4077-90E5-3006CF603D90}" type="presParOf" srcId="{0FABB198-B107-417F-BE03-3DB4F256327E}" destId="{7BAEB809-1968-4D84-8F0C-984091B43BA3}" srcOrd="0" destOrd="0" presId="urn:microsoft.com/office/officeart/2005/8/layout/orgChart1"/>
    <dgm:cxn modelId="{1B2C74F9-6CCF-4DDC-82CF-9E66858E8588}" type="presParOf" srcId="{0FABB198-B107-417F-BE03-3DB4F256327E}" destId="{2928690E-53AE-4C59-9025-4A7ECB943A05}" srcOrd="1" destOrd="0" presId="urn:microsoft.com/office/officeart/2005/8/layout/orgChart1"/>
    <dgm:cxn modelId="{BF1066CA-06D1-469C-9BC0-844323471F14}" type="presParOf" srcId="{39F798F0-0CB9-4E67-AF24-A1D30D8430A1}" destId="{CB7B749A-8228-485D-A460-43A66B303C9B}" srcOrd="1" destOrd="0" presId="urn:microsoft.com/office/officeart/2005/8/layout/orgChart1"/>
    <dgm:cxn modelId="{6CBD0685-7197-49DF-B157-C321A8E49B10}" type="presParOf" srcId="{39F798F0-0CB9-4E67-AF24-A1D30D8430A1}" destId="{3F09A753-8558-4D14-9782-18574A8D56B8}" srcOrd="2" destOrd="0" presId="urn:microsoft.com/office/officeart/2005/8/layout/orgChart1"/>
    <dgm:cxn modelId="{8E8A09D7-E857-4F64-86F5-97ADED32FE64}" type="presParOf" srcId="{C51E06A4-5818-4E72-858C-62B509E11553}" destId="{6D8AA72F-E444-4C5E-8EAE-FB9BAA5AD367}" srcOrd="4" destOrd="0" presId="urn:microsoft.com/office/officeart/2005/8/layout/orgChart1"/>
    <dgm:cxn modelId="{311F6C60-F9C5-46E2-A51F-6709DC8BB526}" type="presParOf" srcId="{C51E06A4-5818-4E72-858C-62B509E11553}" destId="{62FA861B-68AA-4834-9991-B1DAB8A96B97}" srcOrd="5" destOrd="0" presId="urn:microsoft.com/office/officeart/2005/8/layout/orgChart1"/>
    <dgm:cxn modelId="{1925106F-E299-4C87-B06F-CBCEACAE1BCC}" type="presParOf" srcId="{62FA861B-68AA-4834-9991-B1DAB8A96B97}" destId="{0A1F14BC-C96C-4B46-849C-B191A4426A74}" srcOrd="0" destOrd="0" presId="urn:microsoft.com/office/officeart/2005/8/layout/orgChart1"/>
    <dgm:cxn modelId="{C063B160-3E3B-45C6-BA98-7150EB877C62}" type="presParOf" srcId="{0A1F14BC-C96C-4B46-849C-B191A4426A74}" destId="{6959C501-C924-494E-BE1C-BE33D7A801BF}" srcOrd="0" destOrd="0" presId="urn:microsoft.com/office/officeart/2005/8/layout/orgChart1"/>
    <dgm:cxn modelId="{E1A64034-7620-474A-96FA-556F2F66B335}" type="presParOf" srcId="{0A1F14BC-C96C-4B46-849C-B191A4426A74}" destId="{E20A43C5-C5E5-4BE6-A229-A110747008C7}" srcOrd="1" destOrd="0" presId="urn:microsoft.com/office/officeart/2005/8/layout/orgChart1"/>
    <dgm:cxn modelId="{7AE31F85-354A-427B-B130-B8248E4AF3FF}" type="presParOf" srcId="{62FA861B-68AA-4834-9991-B1DAB8A96B97}" destId="{C52943A0-B742-410C-94AA-D1665BA268FD}" srcOrd="1" destOrd="0" presId="urn:microsoft.com/office/officeart/2005/8/layout/orgChart1"/>
    <dgm:cxn modelId="{3DD7560E-5B69-4A8A-A299-7DD81524B125}" type="presParOf" srcId="{62FA861B-68AA-4834-9991-B1DAB8A96B97}" destId="{2DA472AB-E74C-487A-A7D1-BE97096FCE10}" srcOrd="2" destOrd="0" presId="urn:microsoft.com/office/officeart/2005/8/layout/orgChart1"/>
    <dgm:cxn modelId="{483DFC49-18C0-4800-8A05-419E812741FF}" type="presParOf" srcId="{C51E06A4-5818-4E72-858C-62B509E11553}" destId="{7682D055-C5AC-41BE-9342-F0E20F084CD7}" srcOrd="6" destOrd="0" presId="urn:microsoft.com/office/officeart/2005/8/layout/orgChart1"/>
    <dgm:cxn modelId="{5A7DAD06-A294-4D50-ACED-E894B8579EFE}" type="presParOf" srcId="{C51E06A4-5818-4E72-858C-62B509E11553}" destId="{0237468D-F736-41B1-894B-3CC52BFE13EE}" srcOrd="7" destOrd="0" presId="urn:microsoft.com/office/officeart/2005/8/layout/orgChart1"/>
    <dgm:cxn modelId="{A17F27C5-0271-4BAB-BB04-369AA7323874}" type="presParOf" srcId="{0237468D-F736-41B1-894B-3CC52BFE13EE}" destId="{BF2E7E3F-C5D9-4CF6-883B-B0E25161F525}" srcOrd="0" destOrd="0" presId="urn:microsoft.com/office/officeart/2005/8/layout/orgChart1"/>
    <dgm:cxn modelId="{39C5A14A-9BE8-4309-90E3-34B642FCB47E}" type="presParOf" srcId="{BF2E7E3F-C5D9-4CF6-883B-B0E25161F525}" destId="{1525292E-3C83-4F40-B71C-A6BD24D5C845}" srcOrd="0" destOrd="0" presId="urn:microsoft.com/office/officeart/2005/8/layout/orgChart1"/>
    <dgm:cxn modelId="{CCFA170C-A282-4759-B36D-3F5EFA665123}" type="presParOf" srcId="{BF2E7E3F-C5D9-4CF6-883B-B0E25161F525}" destId="{AC2DB616-FEA8-4806-A1BA-4B5E848391C0}" srcOrd="1" destOrd="0" presId="urn:microsoft.com/office/officeart/2005/8/layout/orgChart1"/>
    <dgm:cxn modelId="{9790B5AF-3A12-46A4-8D7D-84D216A0AFD3}" type="presParOf" srcId="{0237468D-F736-41B1-894B-3CC52BFE13EE}" destId="{CAEB4F22-903C-4DEC-9409-BB0A401F570A}" srcOrd="1" destOrd="0" presId="urn:microsoft.com/office/officeart/2005/8/layout/orgChart1"/>
    <dgm:cxn modelId="{EE83DF40-64FF-4A15-A236-AC64D993E495}" type="presParOf" srcId="{0237468D-F736-41B1-894B-3CC52BFE13EE}" destId="{E619A726-D38A-435E-BE29-AE9C5282E67F}" srcOrd="2" destOrd="0" presId="urn:microsoft.com/office/officeart/2005/8/layout/orgChart1"/>
    <dgm:cxn modelId="{26FD93B5-18CB-401E-8C00-806A2D59B5E5}" type="presParOf" srcId="{13C2BBEE-657B-4BE9-995D-345BFD98DAFB}" destId="{837BDB82-3B71-463F-B85E-EC6252EF4A97}" srcOrd="2" destOrd="0" presId="urn:microsoft.com/office/officeart/2005/8/layout/orgChart1"/>
    <dgm:cxn modelId="{48A95DCC-7DD2-455B-829D-B9D7682380DC}" type="presParOf" srcId="{4E74E2FB-0EDC-4083-A381-A96A8D5F6695}" destId="{1328C733-649D-4B34-B485-21993B50B996}" srcOrd="4" destOrd="0" presId="urn:microsoft.com/office/officeart/2005/8/layout/orgChart1"/>
    <dgm:cxn modelId="{733BCBEF-60E1-4DEE-8D2A-55F4876CE139}" type="presParOf" srcId="{4E74E2FB-0EDC-4083-A381-A96A8D5F6695}" destId="{14DA497C-CCF0-4DE7-B3C4-8EBAA920910F}" srcOrd="5" destOrd="0" presId="urn:microsoft.com/office/officeart/2005/8/layout/orgChart1"/>
    <dgm:cxn modelId="{96678901-C77C-4FFF-8FA8-7FB2065C6553}" type="presParOf" srcId="{14DA497C-CCF0-4DE7-B3C4-8EBAA920910F}" destId="{8FE4BA59-87A2-45DE-8B03-E5E908D79741}" srcOrd="0" destOrd="0" presId="urn:microsoft.com/office/officeart/2005/8/layout/orgChart1"/>
    <dgm:cxn modelId="{5FCD6C36-FDAB-4949-9820-F6486209FD0E}" type="presParOf" srcId="{8FE4BA59-87A2-45DE-8B03-E5E908D79741}" destId="{C67189CE-AD98-4009-B0F0-C199CA5400E8}" srcOrd="0" destOrd="0" presId="urn:microsoft.com/office/officeart/2005/8/layout/orgChart1"/>
    <dgm:cxn modelId="{6BAF3C76-7987-4698-89DE-2673C2925ED0}" type="presParOf" srcId="{8FE4BA59-87A2-45DE-8B03-E5E908D79741}" destId="{50BB4E00-A82F-4A6F-942A-B450B861EB01}" srcOrd="1" destOrd="0" presId="urn:microsoft.com/office/officeart/2005/8/layout/orgChart1"/>
    <dgm:cxn modelId="{23B97129-78C2-4B59-A4BE-4B21D8C2FDDE}" type="presParOf" srcId="{14DA497C-CCF0-4DE7-B3C4-8EBAA920910F}" destId="{CEF2834E-BB4D-494E-AE4A-A3AC4CC05BBB}" srcOrd="1" destOrd="0" presId="urn:microsoft.com/office/officeart/2005/8/layout/orgChart1"/>
    <dgm:cxn modelId="{921997C4-6B81-473D-A6FC-649EC7664DDB}" type="presParOf" srcId="{CEF2834E-BB4D-494E-AE4A-A3AC4CC05BBB}" destId="{AFBCC147-7E92-4EEE-A61F-027D52BA197D}" srcOrd="0" destOrd="0" presId="urn:microsoft.com/office/officeart/2005/8/layout/orgChart1"/>
    <dgm:cxn modelId="{8BED3DC3-07AF-4E56-B9F6-88ACBFC63253}" type="presParOf" srcId="{CEF2834E-BB4D-494E-AE4A-A3AC4CC05BBB}" destId="{0D9497CA-C128-40AE-92D5-2901C9E4D712}" srcOrd="1" destOrd="0" presId="urn:microsoft.com/office/officeart/2005/8/layout/orgChart1"/>
    <dgm:cxn modelId="{73C45347-AF35-4947-BA0C-2D5C916A57B8}" type="presParOf" srcId="{0D9497CA-C128-40AE-92D5-2901C9E4D712}" destId="{B68FDCAE-3184-413E-8886-88771ADD4D4E}" srcOrd="0" destOrd="0" presId="urn:microsoft.com/office/officeart/2005/8/layout/orgChart1"/>
    <dgm:cxn modelId="{28930341-5A91-4A80-A3AE-6498DDDC1CE8}" type="presParOf" srcId="{B68FDCAE-3184-413E-8886-88771ADD4D4E}" destId="{9CC525B2-5862-462A-B984-B90FE14C9054}" srcOrd="0" destOrd="0" presId="urn:microsoft.com/office/officeart/2005/8/layout/orgChart1"/>
    <dgm:cxn modelId="{AE07A56D-0460-4687-B1D9-5A5DC5D03397}" type="presParOf" srcId="{B68FDCAE-3184-413E-8886-88771ADD4D4E}" destId="{539F7D69-31E8-406F-BAD1-6ABED38ED743}" srcOrd="1" destOrd="0" presId="urn:microsoft.com/office/officeart/2005/8/layout/orgChart1"/>
    <dgm:cxn modelId="{82BA5641-5DEA-4379-B765-ADF462559562}" type="presParOf" srcId="{0D9497CA-C128-40AE-92D5-2901C9E4D712}" destId="{CBC56B75-5134-4108-9056-D73E96AC30A7}" srcOrd="1" destOrd="0" presId="urn:microsoft.com/office/officeart/2005/8/layout/orgChart1"/>
    <dgm:cxn modelId="{B8DC5623-450C-4C77-98BA-6BFFD0B9E48E}" type="presParOf" srcId="{0D9497CA-C128-40AE-92D5-2901C9E4D712}" destId="{C6989CF1-4EC4-4A34-BFFE-DD5F4D65A05B}" srcOrd="2" destOrd="0" presId="urn:microsoft.com/office/officeart/2005/8/layout/orgChart1"/>
    <dgm:cxn modelId="{A8BF32E3-182E-49B9-B325-B2388F7FF0E9}" type="presParOf" srcId="{14DA497C-CCF0-4DE7-B3C4-8EBAA920910F}" destId="{5B545B20-A34E-4397-9192-FACE73EE2071}" srcOrd="2" destOrd="0" presId="urn:microsoft.com/office/officeart/2005/8/layout/orgChart1"/>
    <dgm:cxn modelId="{BCD4BC5B-9A83-4CB0-B517-D5723094D84A}" type="presParOf" srcId="{B94F3B82-1847-41DF-9CB4-91BBC1B82776}" destId="{7C92252F-0525-415E-9F6A-FC4BAA7E8AF1}" srcOrd="2" destOrd="0" presId="urn:microsoft.com/office/officeart/2005/8/layout/orgChar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BCC147-7E92-4EEE-A61F-027D52BA197D}">
      <dsp:nvSpPr>
        <dsp:cNvPr id="0" name=""/>
        <dsp:cNvSpPr/>
      </dsp:nvSpPr>
      <dsp:spPr>
        <a:xfrm>
          <a:off x="4425807" y="1832908"/>
          <a:ext cx="91440" cy="141872"/>
        </a:xfrm>
        <a:custGeom>
          <a:avLst/>
          <a:gdLst/>
          <a:ahLst/>
          <a:cxnLst/>
          <a:rect l="0" t="0" r="0" b="0"/>
          <a:pathLst>
            <a:path>
              <a:moveTo>
                <a:pt x="45720" y="0"/>
              </a:moveTo>
              <a:lnTo>
                <a:pt x="45720" y="89536"/>
              </a:lnTo>
              <a:lnTo>
                <a:pt x="50584" y="89536"/>
              </a:lnTo>
              <a:lnTo>
                <a:pt x="50584" y="141872"/>
              </a:lnTo>
            </a:path>
          </a:pathLst>
        </a:custGeom>
        <a:noFill/>
        <a:ln w="15875" cap="rnd" cmpd="sng" algn="ctr">
          <a:solidFill>
            <a:schemeClr val="accent1">
              <a:shade val="8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1328C733-649D-4B34-B485-21993B50B996}">
      <dsp:nvSpPr>
        <dsp:cNvPr id="0" name=""/>
        <dsp:cNvSpPr/>
      </dsp:nvSpPr>
      <dsp:spPr>
        <a:xfrm>
          <a:off x="3852068" y="658030"/>
          <a:ext cx="619458" cy="757962"/>
        </a:xfrm>
        <a:custGeom>
          <a:avLst/>
          <a:gdLst/>
          <a:ahLst/>
          <a:cxnLst/>
          <a:rect l="0" t="0" r="0" b="0"/>
          <a:pathLst>
            <a:path>
              <a:moveTo>
                <a:pt x="0" y="0"/>
              </a:moveTo>
              <a:lnTo>
                <a:pt x="0" y="705626"/>
              </a:lnTo>
              <a:lnTo>
                <a:pt x="619458" y="705626"/>
              </a:lnTo>
              <a:lnTo>
                <a:pt x="619458" y="757962"/>
              </a:lnTo>
            </a:path>
          </a:pathLst>
        </a:custGeom>
        <a:noFill/>
        <a:ln w="15875" cap="rnd"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7682D055-C5AC-41BE-9342-F0E20F084CD7}">
      <dsp:nvSpPr>
        <dsp:cNvPr id="0" name=""/>
        <dsp:cNvSpPr/>
      </dsp:nvSpPr>
      <dsp:spPr>
        <a:xfrm>
          <a:off x="5904589" y="1463242"/>
          <a:ext cx="216035" cy="2046915"/>
        </a:xfrm>
        <a:custGeom>
          <a:avLst/>
          <a:gdLst/>
          <a:ahLst/>
          <a:cxnLst/>
          <a:rect l="0" t="0" r="0" b="0"/>
          <a:pathLst>
            <a:path>
              <a:moveTo>
                <a:pt x="0" y="0"/>
              </a:moveTo>
              <a:lnTo>
                <a:pt x="0" y="2046915"/>
              </a:lnTo>
              <a:lnTo>
                <a:pt x="216035" y="2046915"/>
              </a:lnTo>
            </a:path>
          </a:pathLst>
        </a:custGeom>
        <a:noFill/>
        <a:ln w="15875" cap="rnd" cmpd="sng" algn="ctr">
          <a:solidFill>
            <a:schemeClr val="accent1">
              <a:shade val="8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6D8AA72F-E444-4C5E-8EAE-FB9BAA5AD367}">
      <dsp:nvSpPr>
        <dsp:cNvPr id="0" name=""/>
        <dsp:cNvSpPr/>
      </dsp:nvSpPr>
      <dsp:spPr>
        <a:xfrm>
          <a:off x="5904589" y="1463242"/>
          <a:ext cx="256872" cy="1520151"/>
        </a:xfrm>
        <a:custGeom>
          <a:avLst/>
          <a:gdLst/>
          <a:ahLst/>
          <a:cxnLst/>
          <a:rect l="0" t="0" r="0" b="0"/>
          <a:pathLst>
            <a:path>
              <a:moveTo>
                <a:pt x="0" y="0"/>
              </a:moveTo>
              <a:lnTo>
                <a:pt x="0" y="1520151"/>
              </a:lnTo>
              <a:lnTo>
                <a:pt x="256872" y="1520151"/>
              </a:lnTo>
            </a:path>
          </a:pathLst>
        </a:custGeom>
        <a:noFill/>
        <a:ln w="15875" cap="rnd" cmpd="sng" algn="ctr">
          <a:solidFill>
            <a:schemeClr val="accent1">
              <a:shade val="8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9E5F7FE1-2709-4081-A5C5-CA84E67B69A5}">
      <dsp:nvSpPr>
        <dsp:cNvPr id="0" name=""/>
        <dsp:cNvSpPr/>
      </dsp:nvSpPr>
      <dsp:spPr>
        <a:xfrm>
          <a:off x="5904589" y="1463242"/>
          <a:ext cx="260471" cy="1024440"/>
        </a:xfrm>
        <a:custGeom>
          <a:avLst/>
          <a:gdLst/>
          <a:ahLst/>
          <a:cxnLst/>
          <a:rect l="0" t="0" r="0" b="0"/>
          <a:pathLst>
            <a:path>
              <a:moveTo>
                <a:pt x="0" y="0"/>
              </a:moveTo>
              <a:lnTo>
                <a:pt x="0" y="1024440"/>
              </a:lnTo>
              <a:lnTo>
                <a:pt x="260471" y="1024440"/>
              </a:lnTo>
            </a:path>
          </a:pathLst>
        </a:custGeom>
        <a:noFill/>
        <a:ln w="15875" cap="rnd" cmpd="sng" algn="ctr">
          <a:solidFill>
            <a:schemeClr val="accent1">
              <a:shade val="8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42892CE7-D142-489E-8096-A339D71C2D90}">
      <dsp:nvSpPr>
        <dsp:cNvPr id="0" name=""/>
        <dsp:cNvSpPr/>
      </dsp:nvSpPr>
      <dsp:spPr>
        <a:xfrm>
          <a:off x="5904589" y="1463242"/>
          <a:ext cx="210746" cy="547409"/>
        </a:xfrm>
        <a:custGeom>
          <a:avLst/>
          <a:gdLst/>
          <a:ahLst/>
          <a:cxnLst/>
          <a:rect l="0" t="0" r="0" b="0"/>
          <a:pathLst>
            <a:path>
              <a:moveTo>
                <a:pt x="0" y="0"/>
              </a:moveTo>
              <a:lnTo>
                <a:pt x="0" y="547409"/>
              </a:lnTo>
              <a:lnTo>
                <a:pt x="210746" y="547409"/>
              </a:lnTo>
            </a:path>
          </a:pathLst>
        </a:custGeom>
        <a:noFill/>
        <a:ln w="15875" cap="rnd" cmpd="sng" algn="ctr">
          <a:solidFill>
            <a:schemeClr val="accent1">
              <a:shade val="8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54FFDF4D-88D2-430D-9831-F8619E8CACA9}">
      <dsp:nvSpPr>
        <dsp:cNvPr id="0" name=""/>
        <dsp:cNvSpPr/>
      </dsp:nvSpPr>
      <dsp:spPr>
        <a:xfrm>
          <a:off x="3852068" y="658030"/>
          <a:ext cx="2737500" cy="282027"/>
        </a:xfrm>
        <a:custGeom>
          <a:avLst/>
          <a:gdLst/>
          <a:ahLst/>
          <a:cxnLst/>
          <a:rect l="0" t="0" r="0" b="0"/>
          <a:pathLst>
            <a:path>
              <a:moveTo>
                <a:pt x="0" y="0"/>
              </a:moveTo>
              <a:lnTo>
                <a:pt x="0" y="229692"/>
              </a:lnTo>
              <a:lnTo>
                <a:pt x="2737500" y="229692"/>
              </a:lnTo>
              <a:lnTo>
                <a:pt x="2737500" y="282027"/>
              </a:lnTo>
            </a:path>
          </a:pathLst>
        </a:custGeom>
        <a:noFill/>
        <a:ln w="15875" cap="rnd"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2EF98BC8-34E1-4CB0-B366-FC6158BD159F}">
      <dsp:nvSpPr>
        <dsp:cNvPr id="0" name=""/>
        <dsp:cNvSpPr/>
      </dsp:nvSpPr>
      <dsp:spPr>
        <a:xfrm>
          <a:off x="269666" y="1463240"/>
          <a:ext cx="189827" cy="1329083"/>
        </a:xfrm>
        <a:custGeom>
          <a:avLst/>
          <a:gdLst/>
          <a:ahLst/>
          <a:cxnLst/>
          <a:rect l="0" t="0" r="0" b="0"/>
          <a:pathLst>
            <a:path>
              <a:moveTo>
                <a:pt x="0" y="0"/>
              </a:moveTo>
              <a:lnTo>
                <a:pt x="0" y="1329083"/>
              </a:lnTo>
              <a:lnTo>
                <a:pt x="189827" y="1329083"/>
              </a:lnTo>
            </a:path>
          </a:pathLst>
        </a:custGeom>
        <a:noFill/>
        <a:ln w="15875" cap="rnd" cmpd="sng" algn="ctr">
          <a:solidFill>
            <a:schemeClr val="accent1">
              <a:shade val="8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CDA24D74-CFE1-4C2D-9F53-5ED7A37B967A}">
      <dsp:nvSpPr>
        <dsp:cNvPr id="0" name=""/>
        <dsp:cNvSpPr/>
      </dsp:nvSpPr>
      <dsp:spPr>
        <a:xfrm>
          <a:off x="269666" y="1463240"/>
          <a:ext cx="147116" cy="720503"/>
        </a:xfrm>
        <a:custGeom>
          <a:avLst/>
          <a:gdLst/>
          <a:ahLst/>
          <a:cxnLst/>
          <a:rect l="0" t="0" r="0" b="0"/>
          <a:pathLst>
            <a:path>
              <a:moveTo>
                <a:pt x="0" y="0"/>
              </a:moveTo>
              <a:lnTo>
                <a:pt x="0" y="720503"/>
              </a:lnTo>
              <a:lnTo>
                <a:pt x="147116" y="720503"/>
              </a:lnTo>
            </a:path>
          </a:pathLst>
        </a:custGeom>
        <a:noFill/>
        <a:ln w="15875" cap="rnd" cmpd="sng" algn="ctr">
          <a:solidFill>
            <a:schemeClr val="accent1">
              <a:shade val="8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CEC7A51D-DC22-4E12-AC8C-46F5972D8310}">
      <dsp:nvSpPr>
        <dsp:cNvPr id="0" name=""/>
        <dsp:cNvSpPr/>
      </dsp:nvSpPr>
      <dsp:spPr>
        <a:xfrm>
          <a:off x="1876625" y="1809927"/>
          <a:ext cx="133722" cy="1447449"/>
        </a:xfrm>
        <a:custGeom>
          <a:avLst/>
          <a:gdLst/>
          <a:ahLst/>
          <a:cxnLst/>
          <a:rect l="0" t="0" r="0" b="0"/>
          <a:pathLst>
            <a:path>
              <a:moveTo>
                <a:pt x="0" y="0"/>
              </a:moveTo>
              <a:lnTo>
                <a:pt x="0" y="1447449"/>
              </a:lnTo>
              <a:lnTo>
                <a:pt x="133722" y="1447449"/>
              </a:lnTo>
            </a:path>
          </a:pathLst>
        </a:custGeom>
        <a:noFill/>
        <a:ln w="15875" cap="rnd" cmpd="sng" algn="ctr">
          <a:solidFill>
            <a:schemeClr val="accent1">
              <a:shade val="8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C4B4AADA-6B99-4679-86B1-496085BC82E7}">
      <dsp:nvSpPr>
        <dsp:cNvPr id="0" name=""/>
        <dsp:cNvSpPr/>
      </dsp:nvSpPr>
      <dsp:spPr>
        <a:xfrm>
          <a:off x="1876625" y="1809927"/>
          <a:ext cx="93388" cy="932137"/>
        </a:xfrm>
        <a:custGeom>
          <a:avLst/>
          <a:gdLst/>
          <a:ahLst/>
          <a:cxnLst/>
          <a:rect l="0" t="0" r="0" b="0"/>
          <a:pathLst>
            <a:path>
              <a:moveTo>
                <a:pt x="0" y="0"/>
              </a:moveTo>
              <a:lnTo>
                <a:pt x="0" y="932137"/>
              </a:lnTo>
              <a:lnTo>
                <a:pt x="93388" y="932137"/>
              </a:lnTo>
            </a:path>
          </a:pathLst>
        </a:custGeom>
        <a:noFill/>
        <a:ln w="15875" cap="rnd" cmpd="sng" algn="ctr">
          <a:solidFill>
            <a:schemeClr val="accent1">
              <a:shade val="8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2723CF7B-BF4C-4E8D-8F21-07A32B8C733B}">
      <dsp:nvSpPr>
        <dsp:cNvPr id="0" name=""/>
        <dsp:cNvSpPr/>
      </dsp:nvSpPr>
      <dsp:spPr>
        <a:xfrm>
          <a:off x="1876625" y="1809927"/>
          <a:ext cx="117592" cy="390549"/>
        </a:xfrm>
        <a:custGeom>
          <a:avLst/>
          <a:gdLst/>
          <a:ahLst/>
          <a:cxnLst/>
          <a:rect l="0" t="0" r="0" b="0"/>
          <a:pathLst>
            <a:path>
              <a:moveTo>
                <a:pt x="0" y="0"/>
              </a:moveTo>
              <a:lnTo>
                <a:pt x="0" y="390549"/>
              </a:lnTo>
              <a:lnTo>
                <a:pt x="117592" y="390549"/>
              </a:lnTo>
            </a:path>
          </a:pathLst>
        </a:custGeom>
        <a:noFill/>
        <a:ln w="15875" cap="rnd" cmpd="sng" algn="ctr">
          <a:solidFill>
            <a:schemeClr val="accent1">
              <a:shade val="8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5DB4BBE2-A225-4661-8955-796329BE8B43}">
      <dsp:nvSpPr>
        <dsp:cNvPr id="0" name=""/>
        <dsp:cNvSpPr/>
      </dsp:nvSpPr>
      <dsp:spPr>
        <a:xfrm>
          <a:off x="269666" y="1463240"/>
          <a:ext cx="1479158" cy="136377"/>
        </a:xfrm>
        <a:custGeom>
          <a:avLst/>
          <a:gdLst/>
          <a:ahLst/>
          <a:cxnLst/>
          <a:rect l="0" t="0" r="0" b="0"/>
          <a:pathLst>
            <a:path>
              <a:moveTo>
                <a:pt x="0" y="0"/>
              </a:moveTo>
              <a:lnTo>
                <a:pt x="0" y="136377"/>
              </a:lnTo>
              <a:lnTo>
                <a:pt x="1479158" y="136377"/>
              </a:lnTo>
            </a:path>
          </a:pathLst>
        </a:custGeom>
        <a:noFill/>
        <a:ln w="15875" cap="rnd" cmpd="sng" algn="ctr">
          <a:solidFill>
            <a:schemeClr val="accent1">
              <a:shade val="8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9BB49316-BACD-4C63-941D-DF0F7A696F54}">
      <dsp:nvSpPr>
        <dsp:cNvPr id="0" name=""/>
        <dsp:cNvSpPr/>
      </dsp:nvSpPr>
      <dsp:spPr>
        <a:xfrm>
          <a:off x="889955" y="658030"/>
          <a:ext cx="2962113" cy="278137"/>
        </a:xfrm>
        <a:custGeom>
          <a:avLst/>
          <a:gdLst/>
          <a:ahLst/>
          <a:cxnLst/>
          <a:rect l="0" t="0" r="0" b="0"/>
          <a:pathLst>
            <a:path>
              <a:moveTo>
                <a:pt x="2962113" y="0"/>
              </a:moveTo>
              <a:lnTo>
                <a:pt x="2962113" y="225801"/>
              </a:lnTo>
              <a:lnTo>
                <a:pt x="0" y="225801"/>
              </a:lnTo>
              <a:lnTo>
                <a:pt x="0" y="278137"/>
              </a:lnTo>
            </a:path>
          </a:pathLst>
        </a:custGeom>
        <a:noFill/>
        <a:ln w="15875" cap="rnd"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93B05FFB-A7FF-481B-AC9C-8B06E6CEFE40}">
      <dsp:nvSpPr>
        <dsp:cNvPr id="0" name=""/>
        <dsp:cNvSpPr/>
      </dsp:nvSpPr>
      <dsp:spPr>
        <a:xfrm>
          <a:off x="2702252" y="842"/>
          <a:ext cx="2299631" cy="657188"/>
        </a:xfrm>
        <a:prstGeom prst="rect">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latin typeface="Times New Roman" panose="02020603050405020304" pitchFamily="18" charset="0"/>
              <a:cs typeface="Times New Roman" panose="02020603050405020304" pitchFamily="18" charset="0"/>
            </a:rPr>
            <a:t>Executive Director of Human Resources &amp; Risk Management </a:t>
          </a:r>
        </a:p>
      </dsp:txBody>
      <dsp:txXfrm>
        <a:off x="2702252" y="842"/>
        <a:ext cx="2299631" cy="657188"/>
      </dsp:txXfrm>
    </dsp:sp>
    <dsp:sp modelId="{D49753C1-EBCF-4872-ADC1-2BFB4DE9AECD}">
      <dsp:nvSpPr>
        <dsp:cNvPr id="0" name=""/>
        <dsp:cNvSpPr/>
      </dsp:nvSpPr>
      <dsp:spPr>
        <a:xfrm>
          <a:off x="114594" y="936168"/>
          <a:ext cx="1550720" cy="527071"/>
        </a:xfrm>
        <a:prstGeom prst="rect">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latin typeface="Times New Roman" panose="02020603050405020304" pitchFamily="18" charset="0"/>
              <a:cs typeface="Times New Roman" panose="02020603050405020304" pitchFamily="18" charset="0"/>
            </a:rPr>
            <a:t>Human Resources Manager/Compensation</a:t>
          </a:r>
        </a:p>
      </dsp:txBody>
      <dsp:txXfrm>
        <a:off x="114594" y="936168"/>
        <a:ext cx="1550720" cy="527071"/>
      </dsp:txXfrm>
    </dsp:sp>
    <dsp:sp modelId="{DCD97367-53C8-4F69-8452-45B2E8C049A0}">
      <dsp:nvSpPr>
        <dsp:cNvPr id="0" name=""/>
        <dsp:cNvSpPr/>
      </dsp:nvSpPr>
      <dsp:spPr>
        <a:xfrm>
          <a:off x="1748824" y="1389307"/>
          <a:ext cx="1278001" cy="420620"/>
        </a:xfrm>
        <a:prstGeom prst="rect">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latin typeface="Times New Roman" panose="02020603050405020304" pitchFamily="18" charset="0"/>
              <a:cs typeface="Times New Roman" panose="02020603050405020304" pitchFamily="18" charset="0"/>
            </a:rPr>
            <a:t>(3) HR Business Partners</a:t>
          </a:r>
        </a:p>
      </dsp:txBody>
      <dsp:txXfrm>
        <a:off x="1748824" y="1389307"/>
        <a:ext cx="1278001" cy="420620"/>
      </dsp:txXfrm>
    </dsp:sp>
    <dsp:sp modelId="{6437FF35-C0A9-4F61-A908-BAFDBEC963DA}">
      <dsp:nvSpPr>
        <dsp:cNvPr id="0" name=""/>
        <dsp:cNvSpPr/>
      </dsp:nvSpPr>
      <dsp:spPr>
        <a:xfrm>
          <a:off x="1994217" y="1976582"/>
          <a:ext cx="1381137" cy="447790"/>
        </a:xfrm>
        <a:prstGeom prst="rect">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latin typeface="Times New Roman" panose="02020603050405020304" pitchFamily="18" charset="0"/>
              <a:cs typeface="Times New Roman" panose="02020603050405020304" pitchFamily="18" charset="0"/>
            </a:rPr>
            <a:t>Human Resources Coordinator/Team Lead</a:t>
          </a:r>
        </a:p>
      </dsp:txBody>
      <dsp:txXfrm>
        <a:off x="1994217" y="1976582"/>
        <a:ext cx="1381137" cy="447790"/>
      </dsp:txXfrm>
    </dsp:sp>
    <dsp:sp modelId="{649E1C28-B190-4641-8B54-89976FC1A41F}">
      <dsp:nvSpPr>
        <dsp:cNvPr id="0" name=""/>
        <dsp:cNvSpPr/>
      </dsp:nvSpPr>
      <dsp:spPr>
        <a:xfrm>
          <a:off x="1970013" y="2542225"/>
          <a:ext cx="1331408" cy="399678"/>
        </a:xfrm>
        <a:prstGeom prst="rect">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latin typeface="Times New Roman" panose="02020603050405020304" pitchFamily="18" charset="0"/>
              <a:cs typeface="Times New Roman" panose="02020603050405020304" pitchFamily="18" charset="0"/>
            </a:rPr>
            <a:t>(8) Human Resources Coordinators</a:t>
          </a:r>
        </a:p>
      </dsp:txBody>
      <dsp:txXfrm>
        <a:off x="1970013" y="2542225"/>
        <a:ext cx="1331408" cy="399678"/>
      </dsp:txXfrm>
    </dsp:sp>
    <dsp:sp modelId="{0F3FC2DC-DEF2-403B-90F5-3A2A1B253073}">
      <dsp:nvSpPr>
        <dsp:cNvPr id="0" name=""/>
        <dsp:cNvSpPr/>
      </dsp:nvSpPr>
      <dsp:spPr>
        <a:xfrm>
          <a:off x="2010347" y="3055316"/>
          <a:ext cx="995342" cy="404122"/>
        </a:xfrm>
        <a:prstGeom prst="rect">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latin typeface="Times New Roman" panose="02020603050405020304" pitchFamily="18" charset="0"/>
              <a:cs typeface="Times New Roman" panose="02020603050405020304" pitchFamily="18" charset="0"/>
            </a:rPr>
            <a:t>HR Technician</a:t>
          </a:r>
        </a:p>
      </dsp:txBody>
      <dsp:txXfrm>
        <a:off x="2010347" y="3055316"/>
        <a:ext cx="995342" cy="404122"/>
      </dsp:txXfrm>
    </dsp:sp>
    <dsp:sp modelId="{49EB86A3-316D-45AA-A34D-B61BCF75B8CF}">
      <dsp:nvSpPr>
        <dsp:cNvPr id="0" name=""/>
        <dsp:cNvSpPr/>
      </dsp:nvSpPr>
      <dsp:spPr>
        <a:xfrm>
          <a:off x="416783" y="1943115"/>
          <a:ext cx="1197020" cy="481257"/>
        </a:xfrm>
        <a:prstGeom prst="rect">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latin typeface="Times New Roman" panose="02020603050405020304" pitchFamily="18" charset="0"/>
              <a:cs typeface="Times New Roman" panose="02020603050405020304" pitchFamily="18" charset="0"/>
            </a:rPr>
            <a:t>(2) Compensation &amp; HRIS Specialists</a:t>
          </a:r>
        </a:p>
      </dsp:txBody>
      <dsp:txXfrm>
        <a:off x="416783" y="1943115"/>
        <a:ext cx="1197020" cy="481257"/>
      </dsp:txXfrm>
    </dsp:sp>
    <dsp:sp modelId="{8CBF93E2-CD84-4916-B33A-F0F8AC10E93F}">
      <dsp:nvSpPr>
        <dsp:cNvPr id="0" name=""/>
        <dsp:cNvSpPr/>
      </dsp:nvSpPr>
      <dsp:spPr>
        <a:xfrm>
          <a:off x="459494" y="2590801"/>
          <a:ext cx="1067531" cy="403045"/>
        </a:xfrm>
        <a:prstGeom prst="rect">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latin typeface="Times New Roman" panose="02020603050405020304" pitchFamily="18" charset="0"/>
              <a:cs typeface="Times New Roman" panose="02020603050405020304" pitchFamily="18" charset="0"/>
            </a:rPr>
            <a:t>HRM Data Specialist</a:t>
          </a:r>
        </a:p>
      </dsp:txBody>
      <dsp:txXfrm>
        <a:off x="459494" y="2590801"/>
        <a:ext cx="1067531" cy="403045"/>
      </dsp:txXfrm>
    </dsp:sp>
    <dsp:sp modelId="{8CF9DEE5-D2F9-447F-83AA-E4824DF5127B}">
      <dsp:nvSpPr>
        <dsp:cNvPr id="0" name=""/>
        <dsp:cNvSpPr/>
      </dsp:nvSpPr>
      <dsp:spPr>
        <a:xfrm>
          <a:off x="5733344" y="940058"/>
          <a:ext cx="1712448" cy="523183"/>
        </a:xfrm>
        <a:prstGeom prst="rect">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latin typeface="Times New Roman" panose="02020603050405020304" pitchFamily="18" charset="0"/>
              <a:cs typeface="Times New Roman" panose="02020603050405020304" pitchFamily="18" charset="0"/>
            </a:rPr>
            <a:t>Risk Management &amp; Workers’ Compensation Manager</a:t>
          </a:r>
        </a:p>
      </dsp:txBody>
      <dsp:txXfrm>
        <a:off x="5733344" y="940058"/>
        <a:ext cx="1712448" cy="523183"/>
      </dsp:txXfrm>
    </dsp:sp>
    <dsp:sp modelId="{8980E2C3-DFB1-4CA4-9D87-168230E3E6CD}">
      <dsp:nvSpPr>
        <dsp:cNvPr id="0" name=""/>
        <dsp:cNvSpPr/>
      </dsp:nvSpPr>
      <dsp:spPr>
        <a:xfrm>
          <a:off x="6115336" y="1832908"/>
          <a:ext cx="1248553" cy="355487"/>
        </a:xfrm>
        <a:prstGeom prst="rect">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latin typeface="Times New Roman" panose="02020603050405020304" pitchFamily="18" charset="0"/>
              <a:cs typeface="Times New Roman" panose="02020603050405020304" pitchFamily="18" charset="0"/>
            </a:rPr>
            <a:t>Risk Management Coordinator</a:t>
          </a:r>
        </a:p>
      </dsp:txBody>
      <dsp:txXfrm>
        <a:off x="6115336" y="1832908"/>
        <a:ext cx="1248553" cy="355487"/>
      </dsp:txXfrm>
    </dsp:sp>
    <dsp:sp modelId="{7BAEB809-1968-4D84-8F0C-984091B43BA3}">
      <dsp:nvSpPr>
        <dsp:cNvPr id="0" name=""/>
        <dsp:cNvSpPr/>
      </dsp:nvSpPr>
      <dsp:spPr>
        <a:xfrm>
          <a:off x="6165060" y="2276506"/>
          <a:ext cx="1034071" cy="422352"/>
        </a:xfrm>
        <a:prstGeom prst="rect">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latin typeface="Times New Roman" panose="02020603050405020304" pitchFamily="18" charset="0"/>
              <a:cs typeface="Times New Roman" panose="02020603050405020304" pitchFamily="18" charset="0"/>
            </a:rPr>
            <a:t>Safety Specialist</a:t>
          </a:r>
        </a:p>
      </dsp:txBody>
      <dsp:txXfrm>
        <a:off x="6165060" y="2276506"/>
        <a:ext cx="1034071" cy="422352"/>
      </dsp:txXfrm>
    </dsp:sp>
    <dsp:sp modelId="{6959C501-C924-494E-BE1C-BE33D7A801BF}">
      <dsp:nvSpPr>
        <dsp:cNvPr id="0" name=""/>
        <dsp:cNvSpPr/>
      </dsp:nvSpPr>
      <dsp:spPr>
        <a:xfrm>
          <a:off x="6161461" y="2813303"/>
          <a:ext cx="984482" cy="340182"/>
        </a:xfrm>
        <a:prstGeom prst="rect">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latin typeface="Times New Roman" panose="02020603050405020304" pitchFamily="18" charset="0"/>
              <a:cs typeface="Times New Roman" panose="02020603050405020304" pitchFamily="18" charset="0"/>
            </a:rPr>
            <a:t>Claims Adjustor</a:t>
          </a:r>
        </a:p>
      </dsp:txBody>
      <dsp:txXfrm>
        <a:off x="6161461" y="2813303"/>
        <a:ext cx="984482" cy="340182"/>
      </dsp:txXfrm>
    </dsp:sp>
    <dsp:sp modelId="{1525292E-3C83-4F40-B71C-A6BD24D5C845}">
      <dsp:nvSpPr>
        <dsp:cNvPr id="0" name=""/>
        <dsp:cNvSpPr/>
      </dsp:nvSpPr>
      <dsp:spPr>
        <a:xfrm>
          <a:off x="6120624" y="3275363"/>
          <a:ext cx="1338003" cy="469589"/>
        </a:xfrm>
        <a:prstGeom prst="rect">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latin typeface="Times New Roman" panose="02020603050405020304" pitchFamily="18" charset="0"/>
              <a:cs typeface="Times New Roman" panose="02020603050405020304" pitchFamily="18" charset="0"/>
            </a:rPr>
            <a:t>HRM Administrative Coordinator</a:t>
          </a:r>
        </a:p>
      </dsp:txBody>
      <dsp:txXfrm>
        <a:off x="6120624" y="3275363"/>
        <a:ext cx="1338003" cy="469589"/>
      </dsp:txXfrm>
    </dsp:sp>
    <dsp:sp modelId="{C67189CE-AD98-4009-B0F0-C199CA5400E8}">
      <dsp:nvSpPr>
        <dsp:cNvPr id="0" name=""/>
        <dsp:cNvSpPr/>
      </dsp:nvSpPr>
      <dsp:spPr>
        <a:xfrm>
          <a:off x="3645438" y="1415993"/>
          <a:ext cx="1652177" cy="416914"/>
        </a:xfrm>
        <a:prstGeom prst="rect">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latin typeface="Times New Roman" panose="02020603050405020304" pitchFamily="18" charset="0"/>
              <a:cs typeface="Times New Roman" panose="02020603050405020304" pitchFamily="18" charset="0"/>
            </a:rPr>
            <a:t>Training &amp; Organizational Development Specialist</a:t>
          </a:r>
        </a:p>
      </dsp:txBody>
      <dsp:txXfrm>
        <a:off x="3645438" y="1415993"/>
        <a:ext cx="1652177" cy="416914"/>
      </dsp:txXfrm>
    </dsp:sp>
    <dsp:sp modelId="{9CC525B2-5862-462A-B984-B90FE14C9054}">
      <dsp:nvSpPr>
        <dsp:cNvPr id="0" name=""/>
        <dsp:cNvSpPr/>
      </dsp:nvSpPr>
      <dsp:spPr>
        <a:xfrm>
          <a:off x="3803034" y="1974780"/>
          <a:ext cx="1346715" cy="375659"/>
        </a:xfrm>
        <a:prstGeom prst="rect">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latin typeface="Times New Roman" panose="02020603050405020304" pitchFamily="18" charset="0"/>
              <a:cs typeface="Times New Roman" panose="02020603050405020304" pitchFamily="18" charset="0"/>
            </a:rPr>
            <a:t>Employee Relations Specialists</a:t>
          </a:r>
        </a:p>
      </dsp:txBody>
      <dsp:txXfrm>
        <a:off x="3803034" y="1974780"/>
        <a:ext cx="1346715" cy="375659"/>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888A7752-73DE-404C-BA6F-63DEF987950B}" type="datetimeFigureOut">
              <a:rPr lang="en-US" smtClean="0"/>
              <a:pPr/>
              <a:t>10/19/2020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AEC00428-765A-4708-ADE2-3AAB557AF17C}" type="slidenum">
              <a:rPr lang="en-US" smtClean="0"/>
              <a:pPr/>
              <a:t>‹#›</a:t>
            </a:fld>
            <a:endParaRPr lang="en-US"/>
          </a:p>
        </p:txBody>
      </p:sp>
    </p:spTree>
    <p:extLst>
      <p:ext uri="{BB962C8B-B14F-4D97-AF65-F5344CB8AC3E}">
        <p14:creationId xmlns:p14="http://schemas.microsoft.com/office/powerpoint/2010/main" val="79068568"/>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EC00428-765A-4708-ADE2-3AAB557AF17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10</a:t>
            </a:fld>
            <a:endParaRPr lang="en-US"/>
          </a:p>
        </p:txBody>
      </p:sp>
    </p:spTree>
    <p:extLst>
      <p:ext uri="{BB962C8B-B14F-4D97-AF65-F5344CB8AC3E}">
        <p14:creationId xmlns:p14="http://schemas.microsoft.com/office/powerpoint/2010/main" val="14633455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12</a:t>
            </a:fld>
            <a:endParaRPr lang="en-US"/>
          </a:p>
        </p:txBody>
      </p:sp>
    </p:spTree>
    <p:extLst>
      <p:ext uri="{BB962C8B-B14F-4D97-AF65-F5344CB8AC3E}">
        <p14:creationId xmlns:p14="http://schemas.microsoft.com/office/powerpoint/2010/main" val="34890237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2</a:t>
            </a:fld>
            <a:endParaRPr lang="en-US"/>
          </a:p>
        </p:txBody>
      </p:sp>
    </p:spTree>
    <p:extLst>
      <p:ext uri="{BB962C8B-B14F-4D97-AF65-F5344CB8AC3E}">
        <p14:creationId xmlns:p14="http://schemas.microsoft.com/office/powerpoint/2010/main" val="25970813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3</a:t>
            </a:fld>
            <a:endParaRPr lang="en-US"/>
          </a:p>
        </p:txBody>
      </p:sp>
    </p:spTree>
    <p:extLst>
      <p:ext uri="{BB962C8B-B14F-4D97-AF65-F5344CB8AC3E}">
        <p14:creationId xmlns:p14="http://schemas.microsoft.com/office/powerpoint/2010/main" val="2833042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4</a:t>
            </a:fld>
            <a:endParaRPr lang="en-US"/>
          </a:p>
        </p:txBody>
      </p:sp>
    </p:spTree>
    <p:extLst>
      <p:ext uri="{BB962C8B-B14F-4D97-AF65-F5344CB8AC3E}">
        <p14:creationId xmlns:p14="http://schemas.microsoft.com/office/powerpoint/2010/main" val="17084385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5</a:t>
            </a:fld>
            <a:endParaRPr lang="en-US"/>
          </a:p>
        </p:txBody>
      </p:sp>
    </p:spTree>
    <p:extLst>
      <p:ext uri="{BB962C8B-B14F-4D97-AF65-F5344CB8AC3E}">
        <p14:creationId xmlns:p14="http://schemas.microsoft.com/office/powerpoint/2010/main" val="37081246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6</a:t>
            </a:fld>
            <a:endParaRPr lang="en-US"/>
          </a:p>
        </p:txBody>
      </p:sp>
    </p:spTree>
    <p:extLst>
      <p:ext uri="{BB962C8B-B14F-4D97-AF65-F5344CB8AC3E}">
        <p14:creationId xmlns:p14="http://schemas.microsoft.com/office/powerpoint/2010/main" val="35926552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7</a:t>
            </a:fld>
            <a:endParaRPr lang="en-US"/>
          </a:p>
        </p:txBody>
      </p:sp>
    </p:spTree>
    <p:extLst>
      <p:ext uri="{BB962C8B-B14F-4D97-AF65-F5344CB8AC3E}">
        <p14:creationId xmlns:p14="http://schemas.microsoft.com/office/powerpoint/2010/main" val="19513437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8</a:t>
            </a:fld>
            <a:endParaRPr lang="en-US"/>
          </a:p>
        </p:txBody>
      </p:sp>
    </p:spTree>
    <p:extLst>
      <p:ext uri="{BB962C8B-B14F-4D97-AF65-F5344CB8AC3E}">
        <p14:creationId xmlns:p14="http://schemas.microsoft.com/office/powerpoint/2010/main" val="20643802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9</a:t>
            </a:fld>
            <a:endParaRPr lang="en-US"/>
          </a:p>
        </p:txBody>
      </p:sp>
    </p:spTree>
    <p:extLst>
      <p:ext uri="{BB962C8B-B14F-4D97-AF65-F5344CB8AC3E}">
        <p14:creationId xmlns:p14="http://schemas.microsoft.com/office/powerpoint/2010/main" val="33234968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956C048B-B3EF-434B-855B-80331A33FADE}" type="datetime1">
              <a:rPr lang="en-US" smtClean="0"/>
              <a:t>10/19/2020</a:t>
            </a:fld>
            <a:endParaRPr lang="en-US" sz="1600" dirty="0"/>
          </a:p>
        </p:txBody>
      </p:sp>
      <p:sp>
        <p:nvSpPr>
          <p:cNvPr id="5" name="Footer Placeholder 4"/>
          <p:cNvSpPr>
            <a:spLocks noGrp="1"/>
          </p:cNvSpPr>
          <p:nvPr>
            <p:ph type="ftr" sz="quarter" idx="11"/>
          </p:nvPr>
        </p:nvSpPr>
        <p:spPr>
          <a:xfrm>
            <a:off x="3623733" y="6117336"/>
            <a:ext cx="3609438" cy="365125"/>
          </a:xfrm>
        </p:spPr>
        <p:txBody>
          <a:bodyPr/>
          <a:lstStyle/>
          <a:p>
            <a:r>
              <a:rPr lang="en-US"/>
              <a:t>Add department/office name here</a:t>
            </a:r>
            <a:endParaRPr lang="en-US" dirty="0"/>
          </a:p>
        </p:txBody>
      </p:sp>
      <p:sp>
        <p:nvSpPr>
          <p:cNvPr id="6" name="Slide Number Placeholder 5"/>
          <p:cNvSpPr>
            <a:spLocks noGrp="1"/>
          </p:cNvSpPr>
          <p:nvPr>
            <p:ph type="sldNum" sz="quarter" idx="12"/>
          </p:nvPr>
        </p:nvSpPr>
        <p:spPr>
          <a:xfrm>
            <a:off x="8275320" y="6117336"/>
            <a:ext cx="411480" cy="365125"/>
          </a:xfrm>
        </p:spPr>
        <p:txBody>
          <a:bodyPr/>
          <a:lstStyle/>
          <a:p>
            <a:fld id="{D4B5ADC2-7248-4799-8E52-477E151C3EE9}" type="slidenum">
              <a:rPr lang="en-US" smtClean="0"/>
              <a:pPr/>
              <a:t>‹#›</a:t>
            </a:fld>
            <a:endParaRPr lang="en-US" dirty="0"/>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Tree>
    <p:extLst>
      <p:ext uri="{BB962C8B-B14F-4D97-AF65-F5344CB8AC3E}">
        <p14:creationId xmlns:p14="http://schemas.microsoft.com/office/powerpoint/2010/main" val="1972247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142AEC9-5069-44D6-B972-76E102A33CFE}" type="datetime1">
              <a:rPr lang="en-US" smtClean="0"/>
              <a:t>10/19/2020</a:t>
            </a:fld>
            <a:endParaRPr lang="en-US" sz="1400" dirty="0">
              <a:solidFill>
                <a:schemeClr val="tx2"/>
              </a:solidFill>
            </a:endParaRPr>
          </a:p>
        </p:txBody>
      </p:sp>
      <p:sp>
        <p:nvSpPr>
          <p:cNvPr id="6" name="Footer Placeholder 5"/>
          <p:cNvSpPr>
            <a:spLocks noGrp="1"/>
          </p:cNvSpPr>
          <p:nvPr>
            <p:ph type="ftr" sz="quarter" idx="11"/>
          </p:nvPr>
        </p:nvSpPr>
        <p:spPr/>
        <p:txBody>
          <a:bodyPr/>
          <a:lstStyle/>
          <a:p>
            <a:pPr algn="r"/>
            <a:r>
              <a:rPr lang="en-US" sz="1400">
                <a:solidFill>
                  <a:schemeClr val="tx2"/>
                </a:solidFill>
              </a:rPr>
              <a:t>Add department/office name here</a:t>
            </a:r>
            <a:endParaRPr lang="en-US" sz="1400" dirty="0">
              <a:solidFill>
                <a:schemeClr val="tx2"/>
              </a:solidFill>
            </a:endParaRPr>
          </a:p>
        </p:txBody>
      </p:sp>
      <p:sp>
        <p:nvSpPr>
          <p:cNvPr id="7" name="Slide Number Placeholder 6"/>
          <p:cNvSpPr>
            <a:spLocks noGrp="1"/>
          </p:cNvSpPr>
          <p:nvPr>
            <p:ph type="sldNum" sz="quarter" idx="12"/>
          </p:nvPr>
        </p:nvSpPr>
        <p:spPr/>
        <p:txBody>
          <a:bodyPr/>
          <a:lstStyle/>
          <a:p>
            <a:pPr algn="l"/>
            <a:fld id="{D4B5ADC2-7248-4799-8E52-477E151C3EE9}" type="slidenum">
              <a:rPr lang="en-US" sz="1400" b="1" smtClean="0">
                <a:solidFill>
                  <a:srgbClr val="FFFFFF"/>
                </a:solidFill>
              </a:rPr>
              <a:pPr algn="l"/>
              <a:t>‹#›</a:t>
            </a:fld>
            <a:endParaRPr lang="en-US" sz="1600" dirty="0">
              <a:solidFill>
                <a:schemeClr val="tx2"/>
              </a:solidFill>
            </a:endParaRPr>
          </a:p>
        </p:txBody>
      </p:sp>
    </p:spTree>
    <p:extLst>
      <p:ext uri="{BB962C8B-B14F-4D97-AF65-F5344CB8AC3E}">
        <p14:creationId xmlns:p14="http://schemas.microsoft.com/office/powerpoint/2010/main" val="3445287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669DE83-62CD-49B0-9304-7112A39A2441}" type="datetime1">
              <a:rPr lang="en-US" smtClean="0"/>
              <a:t>10/19/2020</a:t>
            </a:fld>
            <a:endParaRPr lang="en-US" sz="1400" dirty="0">
              <a:solidFill>
                <a:schemeClr val="tx2"/>
              </a:solidFill>
            </a:endParaRPr>
          </a:p>
        </p:txBody>
      </p:sp>
      <p:sp>
        <p:nvSpPr>
          <p:cNvPr id="5" name="Footer Placeholder 4"/>
          <p:cNvSpPr>
            <a:spLocks noGrp="1"/>
          </p:cNvSpPr>
          <p:nvPr>
            <p:ph type="ftr" sz="quarter" idx="11"/>
          </p:nvPr>
        </p:nvSpPr>
        <p:spPr/>
        <p:txBody>
          <a:bodyPr/>
          <a:lstStyle/>
          <a:p>
            <a:pPr algn="r"/>
            <a:r>
              <a:rPr lang="en-US" sz="1400">
                <a:solidFill>
                  <a:schemeClr val="tx2"/>
                </a:solidFill>
              </a:rPr>
              <a:t>Add department/office name here</a:t>
            </a:r>
            <a:endParaRPr lang="en-US" sz="1400" dirty="0">
              <a:solidFill>
                <a:schemeClr val="tx2"/>
              </a:solidFill>
            </a:endParaRPr>
          </a:p>
        </p:txBody>
      </p:sp>
      <p:sp>
        <p:nvSpPr>
          <p:cNvPr id="6" name="Slide Number Placeholder 5"/>
          <p:cNvSpPr>
            <a:spLocks noGrp="1"/>
          </p:cNvSpPr>
          <p:nvPr>
            <p:ph type="sldNum" sz="quarter" idx="12"/>
          </p:nvPr>
        </p:nvSpPr>
        <p:spPr/>
        <p:txBody>
          <a:bodyPr/>
          <a:lstStyle/>
          <a:p>
            <a:pPr algn="l"/>
            <a:fld id="{D4B5ADC2-7248-4799-8E52-477E151C3EE9}" type="slidenum">
              <a:rPr lang="en-US" sz="1400" b="1" smtClean="0">
                <a:solidFill>
                  <a:srgbClr val="FFFFFF"/>
                </a:solidFill>
              </a:rPr>
              <a:pPr algn="l"/>
              <a:t>‹#›</a:t>
            </a:fld>
            <a:endParaRPr lang="en-US" sz="1600" dirty="0">
              <a:solidFill>
                <a:schemeClr val="tx2"/>
              </a:solidFill>
            </a:endParaRPr>
          </a:p>
        </p:txBody>
      </p:sp>
    </p:spTree>
    <p:extLst>
      <p:ext uri="{BB962C8B-B14F-4D97-AF65-F5344CB8AC3E}">
        <p14:creationId xmlns:p14="http://schemas.microsoft.com/office/powerpoint/2010/main" val="42667583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EF61BE7-8619-4757-B433-3C4787FD52CF}" type="datetime1">
              <a:rPr lang="en-US" smtClean="0"/>
              <a:t>10/19/2020</a:t>
            </a:fld>
            <a:endParaRPr lang="en-US" sz="1400" dirty="0">
              <a:solidFill>
                <a:schemeClr val="tx2"/>
              </a:solidFill>
            </a:endParaRPr>
          </a:p>
        </p:txBody>
      </p:sp>
      <p:sp>
        <p:nvSpPr>
          <p:cNvPr id="5" name="Footer Placeholder 4"/>
          <p:cNvSpPr>
            <a:spLocks noGrp="1"/>
          </p:cNvSpPr>
          <p:nvPr>
            <p:ph type="ftr" sz="quarter" idx="11"/>
          </p:nvPr>
        </p:nvSpPr>
        <p:spPr/>
        <p:txBody>
          <a:bodyPr/>
          <a:lstStyle/>
          <a:p>
            <a:pPr algn="r"/>
            <a:r>
              <a:rPr lang="en-US" sz="1400">
                <a:solidFill>
                  <a:schemeClr val="tx2"/>
                </a:solidFill>
              </a:rPr>
              <a:t>Add department/office name here</a:t>
            </a:r>
            <a:endParaRPr lang="en-US" sz="1400" dirty="0">
              <a:solidFill>
                <a:schemeClr val="tx2"/>
              </a:solidFill>
            </a:endParaRPr>
          </a:p>
        </p:txBody>
      </p:sp>
      <p:sp>
        <p:nvSpPr>
          <p:cNvPr id="6" name="Slide Number Placeholder 5"/>
          <p:cNvSpPr>
            <a:spLocks noGrp="1"/>
          </p:cNvSpPr>
          <p:nvPr>
            <p:ph type="sldNum" sz="quarter" idx="12"/>
          </p:nvPr>
        </p:nvSpPr>
        <p:spPr/>
        <p:txBody>
          <a:bodyPr/>
          <a:lstStyle/>
          <a:p>
            <a:pPr algn="l"/>
            <a:fld id="{D4B5ADC2-7248-4799-8E52-477E151C3EE9}" type="slidenum">
              <a:rPr lang="en-US" sz="1400" b="1" smtClean="0">
                <a:solidFill>
                  <a:srgbClr val="FFFFFF"/>
                </a:solidFill>
              </a:rPr>
              <a:pPr algn="l"/>
              <a:t>‹#›</a:t>
            </a:fld>
            <a:endParaRPr lang="en-US" sz="1600" dirty="0">
              <a:solidFill>
                <a:schemeClr val="tx2"/>
              </a:solidFill>
            </a:endParaRPr>
          </a:p>
        </p:txBody>
      </p:sp>
    </p:spTree>
    <p:extLst>
      <p:ext uri="{BB962C8B-B14F-4D97-AF65-F5344CB8AC3E}">
        <p14:creationId xmlns:p14="http://schemas.microsoft.com/office/powerpoint/2010/main" val="6573426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BC11BAD-5B84-459F-A921-957F4B31C864}" type="datetime1">
              <a:rPr lang="en-US" smtClean="0"/>
              <a:t>10/19/2020</a:t>
            </a:fld>
            <a:endParaRPr lang="en-US" sz="1400" dirty="0">
              <a:solidFill>
                <a:schemeClr val="tx2"/>
              </a:solidFill>
            </a:endParaRPr>
          </a:p>
        </p:txBody>
      </p:sp>
      <p:sp>
        <p:nvSpPr>
          <p:cNvPr id="5" name="Footer Placeholder 4"/>
          <p:cNvSpPr>
            <a:spLocks noGrp="1"/>
          </p:cNvSpPr>
          <p:nvPr>
            <p:ph type="ftr" sz="quarter" idx="11"/>
          </p:nvPr>
        </p:nvSpPr>
        <p:spPr/>
        <p:txBody>
          <a:bodyPr/>
          <a:lstStyle/>
          <a:p>
            <a:pPr algn="r"/>
            <a:r>
              <a:rPr lang="en-US" sz="1400">
                <a:solidFill>
                  <a:schemeClr val="tx2"/>
                </a:solidFill>
              </a:rPr>
              <a:t>Add department/office name here</a:t>
            </a:r>
            <a:endParaRPr lang="en-US" sz="1400" dirty="0">
              <a:solidFill>
                <a:schemeClr val="tx2"/>
              </a:solidFill>
            </a:endParaRPr>
          </a:p>
        </p:txBody>
      </p:sp>
      <p:sp>
        <p:nvSpPr>
          <p:cNvPr id="6" name="Slide Number Placeholder 5"/>
          <p:cNvSpPr>
            <a:spLocks noGrp="1"/>
          </p:cNvSpPr>
          <p:nvPr>
            <p:ph type="sldNum" sz="quarter" idx="12"/>
          </p:nvPr>
        </p:nvSpPr>
        <p:spPr/>
        <p:txBody>
          <a:bodyPr/>
          <a:lstStyle/>
          <a:p>
            <a:pPr algn="l"/>
            <a:fld id="{D4B5ADC2-7248-4799-8E52-477E151C3EE9}" type="slidenum">
              <a:rPr lang="en-US" sz="1400" b="1" smtClean="0">
                <a:solidFill>
                  <a:srgbClr val="FFFFFF"/>
                </a:solidFill>
              </a:rPr>
              <a:pPr algn="l"/>
              <a:t>‹#›</a:t>
            </a:fld>
            <a:endParaRPr lang="en-US" sz="1600" dirty="0">
              <a:solidFill>
                <a:schemeClr val="tx2"/>
              </a:solidFill>
            </a:endParaRPr>
          </a:p>
        </p:txBody>
      </p:sp>
    </p:spTree>
    <p:extLst>
      <p:ext uri="{BB962C8B-B14F-4D97-AF65-F5344CB8AC3E}">
        <p14:creationId xmlns:p14="http://schemas.microsoft.com/office/powerpoint/2010/main" val="550311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59BC55-03C1-44D7-95FC-0BFFE86CEFF8}" type="datetime1">
              <a:rPr lang="en-US" smtClean="0"/>
              <a:t>10/19/2020</a:t>
            </a:fld>
            <a:endParaRPr lang="en-US" sz="1400" dirty="0">
              <a:solidFill>
                <a:schemeClr val="tx2"/>
              </a:solidFill>
            </a:endParaRPr>
          </a:p>
        </p:txBody>
      </p:sp>
      <p:sp>
        <p:nvSpPr>
          <p:cNvPr id="5" name="Footer Placeholder 4"/>
          <p:cNvSpPr>
            <a:spLocks noGrp="1"/>
          </p:cNvSpPr>
          <p:nvPr>
            <p:ph type="ftr" sz="quarter" idx="11"/>
          </p:nvPr>
        </p:nvSpPr>
        <p:spPr/>
        <p:txBody>
          <a:bodyPr/>
          <a:lstStyle/>
          <a:p>
            <a:pPr algn="r"/>
            <a:r>
              <a:rPr lang="en-US" sz="1400">
                <a:solidFill>
                  <a:schemeClr val="tx2"/>
                </a:solidFill>
              </a:rPr>
              <a:t>Add department/office name here</a:t>
            </a:r>
            <a:endParaRPr lang="en-US" sz="1400" dirty="0">
              <a:solidFill>
                <a:schemeClr val="tx2"/>
              </a:solidFill>
            </a:endParaRPr>
          </a:p>
        </p:txBody>
      </p:sp>
      <p:sp>
        <p:nvSpPr>
          <p:cNvPr id="6" name="Slide Number Placeholder 5"/>
          <p:cNvSpPr>
            <a:spLocks noGrp="1"/>
          </p:cNvSpPr>
          <p:nvPr>
            <p:ph type="sldNum" sz="quarter" idx="12"/>
          </p:nvPr>
        </p:nvSpPr>
        <p:spPr/>
        <p:txBody>
          <a:bodyPr/>
          <a:lstStyle/>
          <a:p>
            <a:pPr algn="l"/>
            <a:fld id="{D4B5ADC2-7248-4799-8E52-477E151C3EE9}" type="slidenum">
              <a:rPr lang="en-US" sz="1400" b="1" smtClean="0">
                <a:solidFill>
                  <a:srgbClr val="FFFFFF"/>
                </a:solidFill>
              </a:rPr>
              <a:pPr algn="l"/>
              <a:t>‹#›</a:t>
            </a:fld>
            <a:endParaRPr lang="en-US" sz="1600" dirty="0">
              <a:solidFill>
                <a:schemeClr val="tx2"/>
              </a:solidFill>
            </a:endParaRPr>
          </a:p>
        </p:txBody>
      </p:sp>
    </p:spTree>
    <p:extLst>
      <p:ext uri="{BB962C8B-B14F-4D97-AF65-F5344CB8AC3E}">
        <p14:creationId xmlns:p14="http://schemas.microsoft.com/office/powerpoint/2010/main" val="32126580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7F0EEA-5BD2-4639-BC22-1D2A72C015C0}" type="datetime1">
              <a:rPr lang="en-US" smtClean="0"/>
              <a:t>10/19/2020</a:t>
            </a:fld>
            <a:endParaRPr lang="en-US" sz="1400" dirty="0">
              <a:solidFill>
                <a:schemeClr val="tx2"/>
              </a:solidFill>
            </a:endParaRPr>
          </a:p>
        </p:txBody>
      </p:sp>
      <p:sp>
        <p:nvSpPr>
          <p:cNvPr id="5" name="Footer Placeholder 4"/>
          <p:cNvSpPr>
            <a:spLocks noGrp="1"/>
          </p:cNvSpPr>
          <p:nvPr>
            <p:ph type="ftr" sz="quarter" idx="11"/>
          </p:nvPr>
        </p:nvSpPr>
        <p:spPr/>
        <p:txBody>
          <a:bodyPr/>
          <a:lstStyle/>
          <a:p>
            <a:pPr algn="r"/>
            <a:r>
              <a:rPr lang="en-US" sz="1400">
                <a:solidFill>
                  <a:schemeClr val="tx2"/>
                </a:solidFill>
              </a:rPr>
              <a:t>Add department/office name here</a:t>
            </a:r>
            <a:endParaRPr lang="en-US" sz="1400" dirty="0">
              <a:solidFill>
                <a:schemeClr val="tx2"/>
              </a:solidFill>
            </a:endParaRPr>
          </a:p>
        </p:txBody>
      </p:sp>
      <p:sp>
        <p:nvSpPr>
          <p:cNvPr id="6" name="Slide Number Placeholder 5"/>
          <p:cNvSpPr>
            <a:spLocks noGrp="1"/>
          </p:cNvSpPr>
          <p:nvPr>
            <p:ph type="sldNum" sz="quarter" idx="12"/>
          </p:nvPr>
        </p:nvSpPr>
        <p:spPr/>
        <p:txBody>
          <a:bodyPr/>
          <a:lstStyle/>
          <a:p>
            <a:pPr algn="l"/>
            <a:fld id="{D4B5ADC2-7248-4799-8E52-477E151C3EE9}" type="slidenum">
              <a:rPr lang="en-US" sz="1400" b="1" smtClean="0">
                <a:solidFill>
                  <a:srgbClr val="FFFFFF"/>
                </a:solidFill>
              </a:rPr>
              <a:pPr algn="l"/>
              <a:t>‹#›</a:t>
            </a:fld>
            <a:endParaRPr lang="en-US" sz="1600" dirty="0">
              <a:solidFill>
                <a:schemeClr val="tx2"/>
              </a:solidFill>
            </a:endParaRPr>
          </a:p>
        </p:txBody>
      </p:sp>
    </p:spTree>
    <p:extLst>
      <p:ext uri="{BB962C8B-B14F-4D97-AF65-F5344CB8AC3E}">
        <p14:creationId xmlns:p14="http://schemas.microsoft.com/office/powerpoint/2010/main" val="16708733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8A3C1E-CA7A-4EA5-BC5A-E5B66C5F91CC}" type="datetime1">
              <a:rPr lang="en-US" smtClean="0"/>
              <a:t>10/19/2020</a:t>
            </a:fld>
            <a:endParaRPr lang="en-US"/>
          </a:p>
        </p:txBody>
      </p:sp>
      <p:sp>
        <p:nvSpPr>
          <p:cNvPr id="5" name="Footer Placeholder 4"/>
          <p:cNvSpPr>
            <a:spLocks noGrp="1"/>
          </p:cNvSpPr>
          <p:nvPr>
            <p:ph type="ftr" sz="quarter" idx="11"/>
          </p:nvPr>
        </p:nvSpPr>
        <p:spPr/>
        <p:txBody>
          <a:bodyPr/>
          <a:lstStyle/>
          <a:p>
            <a:r>
              <a:rPr lang="en-US"/>
              <a:t>Add department/office name here</a:t>
            </a:r>
          </a:p>
        </p:txBody>
      </p:sp>
      <p:sp>
        <p:nvSpPr>
          <p:cNvPr id="6" name="Slide Number Placeholder 5"/>
          <p:cNvSpPr>
            <a:spLocks noGrp="1"/>
          </p:cNvSpPr>
          <p:nvPr>
            <p:ph type="sldNum" sz="quarter" idx="12"/>
          </p:nvPr>
        </p:nvSpPr>
        <p:spPr/>
        <p:txBody>
          <a:bodyPr/>
          <a:lstStyle/>
          <a:p>
            <a:fld id="{D4B5ADC2-7248-4799-8E52-477E151C3EE9}" type="slidenum">
              <a:rPr lang="en-US" sz="1400" b="1" smtClean="0">
                <a:solidFill>
                  <a:srgbClr val="FFFFFF"/>
                </a:solidFill>
              </a:rPr>
              <a:pPr/>
              <a:t>‹#›</a:t>
            </a:fld>
            <a:endParaRPr lang="en-US"/>
          </a:p>
        </p:txBody>
      </p:sp>
    </p:spTree>
    <p:extLst>
      <p:ext uri="{BB962C8B-B14F-4D97-AF65-F5344CB8AC3E}">
        <p14:creationId xmlns:p14="http://schemas.microsoft.com/office/powerpoint/2010/main" val="42777632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6B15BB-4D6C-456F-B0D6-89E8242F8D1F}" type="datetime1">
              <a:rPr lang="en-US" smtClean="0"/>
              <a:t>10/19/2020</a:t>
            </a:fld>
            <a:endParaRPr lang="en-US"/>
          </a:p>
        </p:txBody>
      </p:sp>
      <p:sp>
        <p:nvSpPr>
          <p:cNvPr id="5" name="Footer Placeholder 4"/>
          <p:cNvSpPr>
            <a:spLocks noGrp="1"/>
          </p:cNvSpPr>
          <p:nvPr>
            <p:ph type="ftr" sz="quarter" idx="11"/>
          </p:nvPr>
        </p:nvSpPr>
        <p:spPr/>
        <p:txBody>
          <a:bodyPr/>
          <a:lstStyle/>
          <a:p>
            <a:r>
              <a:rPr lang="en-US"/>
              <a:t>Add department/office name here</a:t>
            </a:r>
          </a:p>
        </p:txBody>
      </p:sp>
      <p:sp>
        <p:nvSpPr>
          <p:cNvPr id="6" name="Slide Number Placeholder 5"/>
          <p:cNvSpPr>
            <a:spLocks noGrp="1"/>
          </p:cNvSpPr>
          <p:nvPr>
            <p:ph type="sldNum" sz="quarter" idx="12"/>
          </p:nvPr>
        </p:nvSpPr>
        <p:spPr/>
        <p:txBody>
          <a:bodyPr/>
          <a:lstStyle/>
          <a:p>
            <a:fld id="{D4B5ADC2-7248-4799-8E52-477E151C3EE9}" type="slidenum">
              <a:rPr lang="en-US" sz="1400" b="1" smtClean="0">
                <a:solidFill>
                  <a:srgbClr val="FFFFFF"/>
                </a:solidFill>
              </a:rPr>
              <a:pPr/>
              <a:t>‹#›</a:t>
            </a:fld>
            <a:endParaRPr lang="en-US"/>
          </a:p>
        </p:txBody>
      </p:sp>
    </p:spTree>
    <p:extLst>
      <p:ext uri="{BB962C8B-B14F-4D97-AF65-F5344CB8AC3E}">
        <p14:creationId xmlns:p14="http://schemas.microsoft.com/office/powerpoint/2010/main" val="36300956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956C048B-B3EF-434B-855B-80331A33FADE}" type="datetime1">
              <a:rPr lang="en-US" smtClean="0"/>
              <a:t>10/19/2020</a:t>
            </a:fld>
            <a:endParaRPr lang="en-US" sz="1600" dirty="0"/>
          </a:p>
        </p:txBody>
      </p:sp>
      <p:sp>
        <p:nvSpPr>
          <p:cNvPr id="5" name="Footer Placeholder 4"/>
          <p:cNvSpPr>
            <a:spLocks noGrp="1"/>
          </p:cNvSpPr>
          <p:nvPr>
            <p:ph type="ftr" sz="quarter" idx="11"/>
          </p:nvPr>
        </p:nvSpPr>
        <p:spPr>
          <a:xfrm>
            <a:off x="3623733" y="6117336"/>
            <a:ext cx="3609438" cy="365125"/>
          </a:xfrm>
        </p:spPr>
        <p:txBody>
          <a:bodyPr/>
          <a:lstStyle/>
          <a:p>
            <a:r>
              <a:rPr lang="en-US"/>
              <a:t>Add department/office name here</a:t>
            </a:r>
            <a:endParaRPr lang="en-US" dirty="0"/>
          </a:p>
        </p:txBody>
      </p:sp>
      <p:sp>
        <p:nvSpPr>
          <p:cNvPr id="6" name="Slide Number Placeholder 5"/>
          <p:cNvSpPr>
            <a:spLocks noGrp="1"/>
          </p:cNvSpPr>
          <p:nvPr>
            <p:ph type="sldNum" sz="quarter" idx="12"/>
          </p:nvPr>
        </p:nvSpPr>
        <p:spPr>
          <a:xfrm>
            <a:off x="8275320" y="6117336"/>
            <a:ext cx="411480" cy="365125"/>
          </a:xfrm>
        </p:spPr>
        <p:txBody>
          <a:bodyPr/>
          <a:lstStyle/>
          <a:p>
            <a:fld id="{D4B5ADC2-7248-4799-8E52-477E151C3EE9}" type="slidenum">
              <a:rPr lang="en-US" smtClean="0"/>
              <a:pPr/>
              <a:t>‹#›</a:t>
            </a:fld>
            <a:endParaRPr lang="en-US" dirty="0"/>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Tree>
    <p:extLst>
      <p:ext uri="{BB962C8B-B14F-4D97-AF65-F5344CB8AC3E}">
        <p14:creationId xmlns:p14="http://schemas.microsoft.com/office/powerpoint/2010/main" val="34098391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fld id="{87B267EC-FDF1-4699-B1D6-56FF0875F7A0}" type="datetime1">
              <a:rPr lang="en-US" smtClean="0"/>
              <a:t>10/19/2020</a:t>
            </a:fld>
            <a:endParaRPr lang="en-US" dirty="0"/>
          </a:p>
        </p:txBody>
      </p:sp>
      <p:sp>
        <p:nvSpPr>
          <p:cNvPr id="5" name="Footer Placeholder 4"/>
          <p:cNvSpPr>
            <a:spLocks noGrp="1"/>
          </p:cNvSpPr>
          <p:nvPr>
            <p:ph type="ftr" sz="quarter" idx="11"/>
          </p:nvPr>
        </p:nvSpPr>
        <p:spPr>
          <a:xfrm>
            <a:off x="1972647" y="6108173"/>
            <a:ext cx="5314517" cy="365125"/>
          </a:xfrm>
        </p:spPr>
        <p:txBody>
          <a:bodyPr/>
          <a:lstStyle/>
          <a:p>
            <a:r>
              <a:rPr lang="en-US"/>
              <a:t>Add department/office name here</a:t>
            </a:r>
          </a:p>
        </p:txBody>
      </p:sp>
      <p:sp>
        <p:nvSpPr>
          <p:cNvPr id="6" name="Slide Number Placeholder 5"/>
          <p:cNvSpPr>
            <a:spLocks noGrp="1"/>
          </p:cNvSpPr>
          <p:nvPr>
            <p:ph type="sldNum" sz="quarter" idx="12"/>
          </p:nvPr>
        </p:nvSpPr>
        <p:spPr>
          <a:xfrm>
            <a:off x="8258967" y="6108173"/>
            <a:ext cx="427833" cy="365125"/>
          </a:xfrm>
        </p:spPr>
        <p:txBody>
          <a:bodyPr/>
          <a:lstStyle/>
          <a:p>
            <a:fld id="{D4B5ADC2-7248-4799-8E52-477E151C3EE9}" type="slidenum">
              <a:rPr lang="en-US" sz="1400" b="1" smtClean="0">
                <a:solidFill>
                  <a:srgbClr val="FFFFFF"/>
                </a:solidFill>
              </a:rPr>
              <a:pPr/>
              <a:t>‹#›</a:t>
            </a:fld>
            <a:endParaRPr lang="en-US" dirty="0"/>
          </a:p>
        </p:txBody>
      </p:sp>
    </p:spTree>
    <p:extLst>
      <p:ext uri="{BB962C8B-B14F-4D97-AF65-F5344CB8AC3E}">
        <p14:creationId xmlns:p14="http://schemas.microsoft.com/office/powerpoint/2010/main" val="659668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fld id="{87B267EC-FDF1-4699-B1D6-56FF0875F7A0}" type="datetime1">
              <a:rPr lang="en-US" smtClean="0"/>
              <a:t>10/19/2020</a:t>
            </a:fld>
            <a:endParaRPr lang="en-US" dirty="0"/>
          </a:p>
        </p:txBody>
      </p:sp>
      <p:sp>
        <p:nvSpPr>
          <p:cNvPr id="5" name="Footer Placeholder 4"/>
          <p:cNvSpPr>
            <a:spLocks noGrp="1"/>
          </p:cNvSpPr>
          <p:nvPr>
            <p:ph type="ftr" sz="quarter" idx="11"/>
          </p:nvPr>
        </p:nvSpPr>
        <p:spPr>
          <a:xfrm>
            <a:off x="1972647" y="6108173"/>
            <a:ext cx="5314517" cy="365125"/>
          </a:xfrm>
        </p:spPr>
        <p:txBody>
          <a:bodyPr/>
          <a:lstStyle/>
          <a:p>
            <a:r>
              <a:rPr lang="en-US"/>
              <a:t>Add department/office name here</a:t>
            </a:r>
          </a:p>
        </p:txBody>
      </p:sp>
      <p:sp>
        <p:nvSpPr>
          <p:cNvPr id="6" name="Slide Number Placeholder 5"/>
          <p:cNvSpPr>
            <a:spLocks noGrp="1"/>
          </p:cNvSpPr>
          <p:nvPr>
            <p:ph type="sldNum" sz="quarter" idx="12"/>
          </p:nvPr>
        </p:nvSpPr>
        <p:spPr>
          <a:xfrm>
            <a:off x="8258967" y="6108173"/>
            <a:ext cx="427833" cy="365125"/>
          </a:xfrm>
        </p:spPr>
        <p:txBody>
          <a:bodyPr/>
          <a:lstStyle/>
          <a:p>
            <a:fld id="{D4B5ADC2-7248-4799-8E52-477E151C3EE9}" type="slidenum">
              <a:rPr lang="en-US" sz="1400" b="1" smtClean="0">
                <a:solidFill>
                  <a:srgbClr val="FFFFFF"/>
                </a:solidFill>
              </a:rPr>
              <a:pPr/>
              <a:t>‹#›</a:t>
            </a:fld>
            <a:endParaRPr lang="en-US" dirty="0"/>
          </a:p>
        </p:txBody>
      </p:sp>
    </p:spTree>
    <p:extLst>
      <p:ext uri="{BB962C8B-B14F-4D97-AF65-F5344CB8AC3E}">
        <p14:creationId xmlns:p14="http://schemas.microsoft.com/office/powerpoint/2010/main" val="17239529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8977C8-B450-4D71-BB89-71CB659957DE}" type="datetime1">
              <a:rPr lang="en-US" smtClean="0"/>
              <a:t>10/19/2020</a:t>
            </a:fld>
            <a:endParaRPr lang="en-US" dirty="0"/>
          </a:p>
        </p:txBody>
      </p:sp>
      <p:sp>
        <p:nvSpPr>
          <p:cNvPr id="5" name="Footer Placeholder 4"/>
          <p:cNvSpPr>
            <a:spLocks noGrp="1"/>
          </p:cNvSpPr>
          <p:nvPr>
            <p:ph type="ftr" sz="quarter" idx="11"/>
          </p:nvPr>
        </p:nvSpPr>
        <p:spPr/>
        <p:txBody>
          <a:bodyPr/>
          <a:lstStyle/>
          <a:p>
            <a:r>
              <a:rPr lang="en-US"/>
              <a:t>Add department/office name here</a:t>
            </a:r>
            <a:endParaRPr lang="en-US" dirty="0"/>
          </a:p>
        </p:txBody>
      </p:sp>
      <p:sp>
        <p:nvSpPr>
          <p:cNvPr id="6" name="Slide Number Placeholder 5"/>
          <p:cNvSpPr>
            <a:spLocks noGrp="1"/>
          </p:cNvSpPr>
          <p:nvPr>
            <p:ph type="sldNum" sz="quarter" idx="12"/>
          </p:nvPr>
        </p:nvSpPr>
        <p:spPr>
          <a:xfrm>
            <a:off x="8273317" y="6116070"/>
            <a:ext cx="413483" cy="365125"/>
          </a:xfrm>
        </p:spPr>
        <p:txBody>
          <a:bodyPr/>
          <a:lstStyle/>
          <a:p>
            <a:fld id="{147C1B20-DEF4-46E3-B77F-0FB6B8193D90}" type="slidenum">
              <a:rPr lang="en-US" smtClean="0"/>
              <a:pPr/>
              <a:t>‹#›</a:t>
            </a:fld>
            <a:endParaRPr lang="en-US" dirty="0"/>
          </a:p>
        </p:txBody>
      </p:sp>
    </p:spTree>
    <p:extLst>
      <p:ext uri="{BB962C8B-B14F-4D97-AF65-F5344CB8AC3E}">
        <p14:creationId xmlns:p14="http://schemas.microsoft.com/office/powerpoint/2010/main" val="22703213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0C4DCD7-32F1-4D16-A559-A5DC88104414}" type="datetime1">
              <a:rPr lang="en-US" smtClean="0"/>
              <a:t>10/19/2020</a:t>
            </a:fld>
            <a:endParaRPr lang="en-US"/>
          </a:p>
        </p:txBody>
      </p:sp>
      <p:sp>
        <p:nvSpPr>
          <p:cNvPr id="6" name="Footer Placeholder 5"/>
          <p:cNvSpPr>
            <a:spLocks noGrp="1"/>
          </p:cNvSpPr>
          <p:nvPr>
            <p:ph type="ftr" sz="quarter" idx="11"/>
          </p:nvPr>
        </p:nvSpPr>
        <p:spPr/>
        <p:txBody>
          <a:bodyPr/>
          <a:lstStyle/>
          <a:p>
            <a:r>
              <a:rPr lang="en-US"/>
              <a:t>Add department/office name here</a:t>
            </a:r>
          </a:p>
        </p:txBody>
      </p:sp>
      <p:sp>
        <p:nvSpPr>
          <p:cNvPr id="7" name="Slide Number Placeholder 6"/>
          <p:cNvSpPr>
            <a:spLocks noGrp="1"/>
          </p:cNvSpPr>
          <p:nvPr>
            <p:ph type="sldNum" sz="quarter" idx="12"/>
          </p:nvPr>
        </p:nvSpPr>
        <p:spPr/>
        <p:txBody>
          <a:bodyPr/>
          <a:lstStyle/>
          <a:p>
            <a:fld id="{147C1B20-DEF4-46E3-B77F-0FB6B8193D90}" type="slidenum">
              <a:rPr lang="en-US" smtClean="0"/>
              <a:pPr/>
              <a:t>‹#›</a:t>
            </a:fld>
            <a:endParaRPr lang="en-US"/>
          </a:p>
        </p:txBody>
      </p:sp>
    </p:spTree>
    <p:extLst>
      <p:ext uri="{BB962C8B-B14F-4D97-AF65-F5344CB8AC3E}">
        <p14:creationId xmlns:p14="http://schemas.microsoft.com/office/powerpoint/2010/main" val="12563723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414F1D-0C6D-44C4-A055-CBD06968272E}" type="datetime1">
              <a:rPr lang="en-US" smtClean="0"/>
              <a:t>10/19/2020</a:t>
            </a:fld>
            <a:endParaRPr lang="en-US"/>
          </a:p>
        </p:txBody>
      </p:sp>
      <p:sp>
        <p:nvSpPr>
          <p:cNvPr id="8" name="Footer Placeholder 7"/>
          <p:cNvSpPr>
            <a:spLocks noGrp="1"/>
          </p:cNvSpPr>
          <p:nvPr>
            <p:ph type="ftr" sz="quarter" idx="11"/>
          </p:nvPr>
        </p:nvSpPr>
        <p:spPr/>
        <p:txBody>
          <a:bodyPr/>
          <a:lstStyle/>
          <a:p>
            <a:r>
              <a:rPr lang="en-US"/>
              <a:t>Add department/office name here</a:t>
            </a:r>
          </a:p>
        </p:txBody>
      </p:sp>
      <p:sp>
        <p:nvSpPr>
          <p:cNvPr id="9" name="Slide Number Placeholder 8"/>
          <p:cNvSpPr>
            <a:spLocks noGrp="1"/>
          </p:cNvSpPr>
          <p:nvPr>
            <p:ph type="sldNum" sz="quarter" idx="12"/>
          </p:nvPr>
        </p:nvSpPr>
        <p:spPr/>
        <p:txBody>
          <a:bodyPr/>
          <a:lstStyle/>
          <a:p>
            <a:fld id="{147C1B20-DEF4-46E3-B77F-0FB6B8193D90}" type="slidenum">
              <a:rPr lang="en-US" smtClean="0"/>
              <a:pPr/>
              <a:t>‹#›</a:t>
            </a:fld>
            <a:endParaRPr lang="en-US"/>
          </a:p>
        </p:txBody>
      </p:sp>
    </p:spTree>
    <p:extLst>
      <p:ext uri="{BB962C8B-B14F-4D97-AF65-F5344CB8AC3E}">
        <p14:creationId xmlns:p14="http://schemas.microsoft.com/office/powerpoint/2010/main" val="41434599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25BC5D7-BBAA-47FA-8583-0741C0F6CCCD}" type="datetime1">
              <a:rPr lang="en-US" smtClean="0"/>
              <a:t>10/19/2020</a:t>
            </a:fld>
            <a:endParaRPr lang="en-US"/>
          </a:p>
        </p:txBody>
      </p:sp>
      <p:sp>
        <p:nvSpPr>
          <p:cNvPr id="4" name="Footer Placeholder 3"/>
          <p:cNvSpPr>
            <a:spLocks noGrp="1"/>
          </p:cNvSpPr>
          <p:nvPr>
            <p:ph type="ftr" sz="quarter" idx="11"/>
          </p:nvPr>
        </p:nvSpPr>
        <p:spPr/>
        <p:txBody>
          <a:bodyPr/>
          <a:lstStyle/>
          <a:p>
            <a:r>
              <a:rPr lang="en-US"/>
              <a:t>Add department/office name here</a:t>
            </a:r>
          </a:p>
        </p:txBody>
      </p:sp>
      <p:sp>
        <p:nvSpPr>
          <p:cNvPr id="5" name="Slide Number Placeholder 4"/>
          <p:cNvSpPr>
            <a:spLocks noGrp="1"/>
          </p:cNvSpPr>
          <p:nvPr>
            <p:ph type="sldNum" sz="quarter" idx="12"/>
          </p:nvPr>
        </p:nvSpPr>
        <p:spPr/>
        <p:txBody>
          <a:bodyPr/>
          <a:lstStyle/>
          <a:p>
            <a:fld id="{D4B5ADC2-7248-4799-8E52-477E151C3EE9}" type="slidenum">
              <a:rPr lang="en-US" sz="1400" b="1" smtClean="0">
                <a:solidFill>
                  <a:srgbClr val="FFFFFF"/>
                </a:solidFill>
              </a:rPr>
              <a:pPr/>
              <a:t>‹#›</a:t>
            </a:fld>
            <a:endParaRPr lang="en-US"/>
          </a:p>
        </p:txBody>
      </p:sp>
    </p:spTree>
    <p:extLst>
      <p:ext uri="{BB962C8B-B14F-4D97-AF65-F5344CB8AC3E}">
        <p14:creationId xmlns:p14="http://schemas.microsoft.com/office/powerpoint/2010/main" val="183953492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D353CB-9600-42CF-9E38-5955248467BC}" type="datetime1">
              <a:rPr lang="en-US" smtClean="0"/>
              <a:t>10/19/2020</a:t>
            </a:fld>
            <a:endParaRPr lang="en-US"/>
          </a:p>
        </p:txBody>
      </p:sp>
      <p:sp>
        <p:nvSpPr>
          <p:cNvPr id="3" name="Footer Placeholder 2"/>
          <p:cNvSpPr>
            <a:spLocks noGrp="1"/>
          </p:cNvSpPr>
          <p:nvPr>
            <p:ph type="ftr" sz="quarter" idx="11"/>
          </p:nvPr>
        </p:nvSpPr>
        <p:spPr/>
        <p:txBody>
          <a:bodyPr/>
          <a:lstStyle/>
          <a:p>
            <a:r>
              <a:rPr lang="en-US"/>
              <a:t>Add department/office name here</a:t>
            </a:r>
          </a:p>
        </p:txBody>
      </p:sp>
      <p:sp>
        <p:nvSpPr>
          <p:cNvPr id="4" name="Slide Number Placeholder 3"/>
          <p:cNvSpPr>
            <a:spLocks noGrp="1"/>
          </p:cNvSpPr>
          <p:nvPr>
            <p:ph type="sldNum" sz="quarter" idx="12"/>
          </p:nvPr>
        </p:nvSpPr>
        <p:spPr/>
        <p:txBody>
          <a:bodyPr/>
          <a:lstStyle/>
          <a:p>
            <a:fld id="{147C1B20-DEF4-46E3-B77F-0FB6B8193D90}" type="slidenum">
              <a:rPr lang="en-US" smtClean="0"/>
              <a:pPr/>
              <a:t>‹#›</a:t>
            </a:fld>
            <a:endParaRPr lang="en-US"/>
          </a:p>
        </p:txBody>
      </p:sp>
    </p:spTree>
    <p:extLst>
      <p:ext uri="{BB962C8B-B14F-4D97-AF65-F5344CB8AC3E}">
        <p14:creationId xmlns:p14="http://schemas.microsoft.com/office/powerpoint/2010/main" val="281475785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6FC7D58-DA09-4034-A84F-8EB6AB85D25C}" type="datetime1">
              <a:rPr lang="en-US" smtClean="0"/>
              <a:t>10/19/2020</a:t>
            </a:fld>
            <a:endParaRPr lang="en-US"/>
          </a:p>
        </p:txBody>
      </p:sp>
      <p:sp>
        <p:nvSpPr>
          <p:cNvPr id="6" name="Footer Placeholder 5"/>
          <p:cNvSpPr>
            <a:spLocks noGrp="1"/>
          </p:cNvSpPr>
          <p:nvPr>
            <p:ph type="ftr" sz="quarter" idx="11"/>
          </p:nvPr>
        </p:nvSpPr>
        <p:spPr/>
        <p:txBody>
          <a:bodyPr/>
          <a:lstStyle/>
          <a:p>
            <a:r>
              <a:rPr lang="en-US"/>
              <a:t>Add department/office name here</a:t>
            </a:r>
          </a:p>
        </p:txBody>
      </p:sp>
      <p:sp>
        <p:nvSpPr>
          <p:cNvPr id="7" name="Slide Number Placeholder 6"/>
          <p:cNvSpPr>
            <a:spLocks noGrp="1"/>
          </p:cNvSpPr>
          <p:nvPr>
            <p:ph type="sldNum" sz="quarter" idx="12"/>
          </p:nvPr>
        </p:nvSpPr>
        <p:spPr/>
        <p:txBody>
          <a:bodyPr/>
          <a:lstStyle/>
          <a:p>
            <a:fld id="{D4B5ADC2-7248-4799-8E52-477E151C3EE9}" type="slidenum">
              <a:rPr lang="en-US" sz="1400" b="1" smtClean="0">
                <a:solidFill>
                  <a:srgbClr val="FFFFFF"/>
                </a:solidFill>
              </a:rPr>
              <a:pPr/>
              <a:t>‹#›</a:t>
            </a:fld>
            <a:endParaRPr lang="en-US"/>
          </a:p>
        </p:txBody>
      </p:sp>
    </p:spTree>
    <p:extLst>
      <p:ext uri="{BB962C8B-B14F-4D97-AF65-F5344CB8AC3E}">
        <p14:creationId xmlns:p14="http://schemas.microsoft.com/office/powerpoint/2010/main" val="427823904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788FAE6-262E-46F1-B9B6-B597A6F1349A}" type="datetime1">
              <a:rPr lang="en-US" smtClean="0"/>
              <a:t>10/19/2020</a:t>
            </a:fld>
            <a:endParaRPr lang="en-US"/>
          </a:p>
        </p:txBody>
      </p:sp>
      <p:sp>
        <p:nvSpPr>
          <p:cNvPr id="6" name="Footer Placeholder 5"/>
          <p:cNvSpPr>
            <a:spLocks noGrp="1"/>
          </p:cNvSpPr>
          <p:nvPr>
            <p:ph type="ftr" sz="quarter" idx="11"/>
          </p:nvPr>
        </p:nvSpPr>
        <p:spPr/>
        <p:txBody>
          <a:bodyPr/>
          <a:lstStyle/>
          <a:p>
            <a:r>
              <a:rPr lang="en-US"/>
              <a:t>Add department/office name here</a:t>
            </a:r>
          </a:p>
        </p:txBody>
      </p:sp>
      <p:sp>
        <p:nvSpPr>
          <p:cNvPr id="7" name="Slide Number Placeholder 6"/>
          <p:cNvSpPr>
            <a:spLocks noGrp="1"/>
          </p:cNvSpPr>
          <p:nvPr>
            <p:ph type="sldNum" sz="quarter" idx="12"/>
          </p:nvPr>
        </p:nvSpPr>
        <p:spPr/>
        <p:txBody>
          <a:bodyPr/>
          <a:lstStyle/>
          <a:p>
            <a:fld id="{D4B5ADC2-7248-4799-8E52-477E151C3EE9}" type="slidenum">
              <a:rPr lang="en-US" sz="1400" b="1" smtClean="0">
                <a:solidFill>
                  <a:srgbClr val="FFFFFF"/>
                </a:solidFill>
              </a:rPr>
              <a:pPr/>
              <a:t>‹#›</a:t>
            </a:fld>
            <a:endParaRPr lang="en-US"/>
          </a:p>
        </p:txBody>
      </p:sp>
    </p:spTree>
    <p:extLst>
      <p:ext uri="{BB962C8B-B14F-4D97-AF65-F5344CB8AC3E}">
        <p14:creationId xmlns:p14="http://schemas.microsoft.com/office/powerpoint/2010/main" val="172091171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142AEC9-5069-44D6-B972-76E102A33CFE}" type="datetime1">
              <a:rPr lang="en-US" smtClean="0"/>
              <a:t>10/19/2020</a:t>
            </a:fld>
            <a:endParaRPr lang="en-US" sz="1400" dirty="0">
              <a:solidFill>
                <a:schemeClr val="tx2"/>
              </a:solidFill>
            </a:endParaRPr>
          </a:p>
        </p:txBody>
      </p:sp>
      <p:sp>
        <p:nvSpPr>
          <p:cNvPr id="6" name="Footer Placeholder 5"/>
          <p:cNvSpPr>
            <a:spLocks noGrp="1"/>
          </p:cNvSpPr>
          <p:nvPr>
            <p:ph type="ftr" sz="quarter" idx="11"/>
          </p:nvPr>
        </p:nvSpPr>
        <p:spPr/>
        <p:txBody>
          <a:bodyPr/>
          <a:lstStyle/>
          <a:p>
            <a:pPr algn="r"/>
            <a:r>
              <a:rPr lang="en-US" sz="1400">
                <a:solidFill>
                  <a:schemeClr val="tx2"/>
                </a:solidFill>
              </a:rPr>
              <a:t>Add department/office name here</a:t>
            </a:r>
            <a:endParaRPr lang="en-US" sz="1400" dirty="0">
              <a:solidFill>
                <a:schemeClr val="tx2"/>
              </a:solidFill>
            </a:endParaRPr>
          </a:p>
        </p:txBody>
      </p:sp>
      <p:sp>
        <p:nvSpPr>
          <p:cNvPr id="7" name="Slide Number Placeholder 6"/>
          <p:cNvSpPr>
            <a:spLocks noGrp="1"/>
          </p:cNvSpPr>
          <p:nvPr>
            <p:ph type="sldNum" sz="quarter" idx="12"/>
          </p:nvPr>
        </p:nvSpPr>
        <p:spPr/>
        <p:txBody>
          <a:bodyPr/>
          <a:lstStyle/>
          <a:p>
            <a:pPr algn="l"/>
            <a:fld id="{D4B5ADC2-7248-4799-8E52-477E151C3EE9}" type="slidenum">
              <a:rPr lang="en-US" sz="1400" b="1" smtClean="0">
                <a:solidFill>
                  <a:srgbClr val="FFFFFF"/>
                </a:solidFill>
              </a:rPr>
              <a:pPr algn="l"/>
              <a:t>‹#›</a:t>
            </a:fld>
            <a:endParaRPr lang="en-US" sz="1600" dirty="0">
              <a:solidFill>
                <a:schemeClr val="tx2"/>
              </a:solidFill>
            </a:endParaRPr>
          </a:p>
        </p:txBody>
      </p:sp>
    </p:spTree>
    <p:extLst>
      <p:ext uri="{BB962C8B-B14F-4D97-AF65-F5344CB8AC3E}">
        <p14:creationId xmlns:p14="http://schemas.microsoft.com/office/powerpoint/2010/main" val="238414933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669DE83-62CD-49B0-9304-7112A39A2441}" type="datetime1">
              <a:rPr lang="en-US" smtClean="0"/>
              <a:t>10/19/2020</a:t>
            </a:fld>
            <a:endParaRPr lang="en-US" sz="1400" dirty="0">
              <a:solidFill>
                <a:schemeClr val="tx2"/>
              </a:solidFill>
            </a:endParaRPr>
          </a:p>
        </p:txBody>
      </p:sp>
      <p:sp>
        <p:nvSpPr>
          <p:cNvPr id="5" name="Footer Placeholder 4"/>
          <p:cNvSpPr>
            <a:spLocks noGrp="1"/>
          </p:cNvSpPr>
          <p:nvPr>
            <p:ph type="ftr" sz="quarter" idx="11"/>
          </p:nvPr>
        </p:nvSpPr>
        <p:spPr/>
        <p:txBody>
          <a:bodyPr/>
          <a:lstStyle/>
          <a:p>
            <a:pPr algn="r"/>
            <a:r>
              <a:rPr lang="en-US" sz="1400">
                <a:solidFill>
                  <a:schemeClr val="tx2"/>
                </a:solidFill>
              </a:rPr>
              <a:t>Add department/office name here</a:t>
            </a:r>
            <a:endParaRPr lang="en-US" sz="1400" dirty="0">
              <a:solidFill>
                <a:schemeClr val="tx2"/>
              </a:solidFill>
            </a:endParaRPr>
          </a:p>
        </p:txBody>
      </p:sp>
      <p:sp>
        <p:nvSpPr>
          <p:cNvPr id="6" name="Slide Number Placeholder 5"/>
          <p:cNvSpPr>
            <a:spLocks noGrp="1"/>
          </p:cNvSpPr>
          <p:nvPr>
            <p:ph type="sldNum" sz="quarter" idx="12"/>
          </p:nvPr>
        </p:nvSpPr>
        <p:spPr/>
        <p:txBody>
          <a:bodyPr/>
          <a:lstStyle/>
          <a:p>
            <a:pPr algn="l"/>
            <a:fld id="{D4B5ADC2-7248-4799-8E52-477E151C3EE9}" type="slidenum">
              <a:rPr lang="en-US" sz="1400" b="1" smtClean="0">
                <a:solidFill>
                  <a:srgbClr val="FFFFFF"/>
                </a:solidFill>
              </a:rPr>
              <a:pPr algn="l"/>
              <a:t>‹#›</a:t>
            </a:fld>
            <a:endParaRPr lang="en-US" sz="1600" dirty="0">
              <a:solidFill>
                <a:schemeClr val="tx2"/>
              </a:solidFill>
            </a:endParaRPr>
          </a:p>
        </p:txBody>
      </p:sp>
    </p:spTree>
    <p:extLst>
      <p:ext uri="{BB962C8B-B14F-4D97-AF65-F5344CB8AC3E}">
        <p14:creationId xmlns:p14="http://schemas.microsoft.com/office/powerpoint/2010/main" val="279757162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EF61BE7-8619-4757-B433-3C4787FD52CF}" type="datetime1">
              <a:rPr lang="en-US" smtClean="0"/>
              <a:t>10/19/2020</a:t>
            </a:fld>
            <a:endParaRPr lang="en-US" sz="1400" dirty="0">
              <a:solidFill>
                <a:schemeClr val="tx2"/>
              </a:solidFill>
            </a:endParaRPr>
          </a:p>
        </p:txBody>
      </p:sp>
      <p:sp>
        <p:nvSpPr>
          <p:cNvPr id="5" name="Footer Placeholder 4"/>
          <p:cNvSpPr>
            <a:spLocks noGrp="1"/>
          </p:cNvSpPr>
          <p:nvPr>
            <p:ph type="ftr" sz="quarter" idx="11"/>
          </p:nvPr>
        </p:nvSpPr>
        <p:spPr/>
        <p:txBody>
          <a:bodyPr/>
          <a:lstStyle/>
          <a:p>
            <a:pPr algn="r"/>
            <a:r>
              <a:rPr lang="en-US" sz="1400">
                <a:solidFill>
                  <a:schemeClr val="tx2"/>
                </a:solidFill>
              </a:rPr>
              <a:t>Add department/office name here</a:t>
            </a:r>
            <a:endParaRPr lang="en-US" sz="1400" dirty="0">
              <a:solidFill>
                <a:schemeClr val="tx2"/>
              </a:solidFill>
            </a:endParaRPr>
          </a:p>
        </p:txBody>
      </p:sp>
      <p:sp>
        <p:nvSpPr>
          <p:cNvPr id="6" name="Slide Number Placeholder 5"/>
          <p:cNvSpPr>
            <a:spLocks noGrp="1"/>
          </p:cNvSpPr>
          <p:nvPr>
            <p:ph type="sldNum" sz="quarter" idx="12"/>
          </p:nvPr>
        </p:nvSpPr>
        <p:spPr/>
        <p:txBody>
          <a:bodyPr/>
          <a:lstStyle/>
          <a:p>
            <a:pPr algn="l"/>
            <a:fld id="{D4B5ADC2-7248-4799-8E52-477E151C3EE9}" type="slidenum">
              <a:rPr lang="en-US" sz="1400" b="1" smtClean="0">
                <a:solidFill>
                  <a:srgbClr val="FFFFFF"/>
                </a:solidFill>
              </a:rPr>
              <a:pPr algn="l"/>
              <a:t>‹#›</a:t>
            </a:fld>
            <a:endParaRPr lang="en-US" sz="1600" dirty="0">
              <a:solidFill>
                <a:schemeClr val="tx2"/>
              </a:solidFill>
            </a:endParaRPr>
          </a:p>
        </p:txBody>
      </p:sp>
    </p:spTree>
    <p:extLst>
      <p:ext uri="{BB962C8B-B14F-4D97-AF65-F5344CB8AC3E}">
        <p14:creationId xmlns:p14="http://schemas.microsoft.com/office/powerpoint/2010/main" val="1549779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8977C8-B450-4D71-BB89-71CB659957DE}" type="datetime1">
              <a:rPr lang="en-US" smtClean="0"/>
              <a:t>10/19/2020</a:t>
            </a:fld>
            <a:endParaRPr lang="en-US" dirty="0"/>
          </a:p>
        </p:txBody>
      </p:sp>
      <p:sp>
        <p:nvSpPr>
          <p:cNvPr id="5" name="Footer Placeholder 4"/>
          <p:cNvSpPr>
            <a:spLocks noGrp="1"/>
          </p:cNvSpPr>
          <p:nvPr>
            <p:ph type="ftr" sz="quarter" idx="11"/>
          </p:nvPr>
        </p:nvSpPr>
        <p:spPr/>
        <p:txBody>
          <a:bodyPr/>
          <a:lstStyle/>
          <a:p>
            <a:r>
              <a:rPr lang="en-US"/>
              <a:t>Add department/office name here</a:t>
            </a:r>
            <a:endParaRPr lang="en-US" dirty="0"/>
          </a:p>
        </p:txBody>
      </p:sp>
      <p:sp>
        <p:nvSpPr>
          <p:cNvPr id="6" name="Slide Number Placeholder 5"/>
          <p:cNvSpPr>
            <a:spLocks noGrp="1"/>
          </p:cNvSpPr>
          <p:nvPr>
            <p:ph type="sldNum" sz="quarter" idx="12"/>
          </p:nvPr>
        </p:nvSpPr>
        <p:spPr>
          <a:xfrm>
            <a:off x="8273317" y="6116070"/>
            <a:ext cx="413483" cy="365125"/>
          </a:xfrm>
        </p:spPr>
        <p:txBody>
          <a:bodyPr/>
          <a:lstStyle/>
          <a:p>
            <a:fld id="{147C1B20-DEF4-46E3-B77F-0FB6B8193D90}" type="slidenum">
              <a:rPr lang="en-US" smtClean="0"/>
              <a:pPr/>
              <a:t>‹#›</a:t>
            </a:fld>
            <a:endParaRPr lang="en-US" dirty="0"/>
          </a:p>
        </p:txBody>
      </p:sp>
    </p:spTree>
    <p:extLst>
      <p:ext uri="{BB962C8B-B14F-4D97-AF65-F5344CB8AC3E}">
        <p14:creationId xmlns:p14="http://schemas.microsoft.com/office/powerpoint/2010/main" val="285731657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BC11BAD-5B84-459F-A921-957F4B31C864}" type="datetime1">
              <a:rPr lang="en-US" smtClean="0"/>
              <a:t>10/19/2020</a:t>
            </a:fld>
            <a:endParaRPr lang="en-US" sz="1400" dirty="0">
              <a:solidFill>
                <a:schemeClr val="tx2"/>
              </a:solidFill>
            </a:endParaRPr>
          </a:p>
        </p:txBody>
      </p:sp>
      <p:sp>
        <p:nvSpPr>
          <p:cNvPr id="5" name="Footer Placeholder 4"/>
          <p:cNvSpPr>
            <a:spLocks noGrp="1"/>
          </p:cNvSpPr>
          <p:nvPr>
            <p:ph type="ftr" sz="quarter" idx="11"/>
          </p:nvPr>
        </p:nvSpPr>
        <p:spPr/>
        <p:txBody>
          <a:bodyPr/>
          <a:lstStyle/>
          <a:p>
            <a:pPr algn="r"/>
            <a:r>
              <a:rPr lang="en-US" sz="1400">
                <a:solidFill>
                  <a:schemeClr val="tx2"/>
                </a:solidFill>
              </a:rPr>
              <a:t>Add department/office name here</a:t>
            </a:r>
            <a:endParaRPr lang="en-US" sz="1400" dirty="0">
              <a:solidFill>
                <a:schemeClr val="tx2"/>
              </a:solidFill>
            </a:endParaRPr>
          </a:p>
        </p:txBody>
      </p:sp>
      <p:sp>
        <p:nvSpPr>
          <p:cNvPr id="6" name="Slide Number Placeholder 5"/>
          <p:cNvSpPr>
            <a:spLocks noGrp="1"/>
          </p:cNvSpPr>
          <p:nvPr>
            <p:ph type="sldNum" sz="quarter" idx="12"/>
          </p:nvPr>
        </p:nvSpPr>
        <p:spPr/>
        <p:txBody>
          <a:bodyPr/>
          <a:lstStyle/>
          <a:p>
            <a:pPr algn="l"/>
            <a:fld id="{D4B5ADC2-7248-4799-8E52-477E151C3EE9}" type="slidenum">
              <a:rPr lang="en-US" sz="1400" b="1" smtClean="0">
                <a:solidFill>
                  <a:srgbClr val="FFFFFF"/>
                </a:solidFill>
              </a:rPr>
              <a:pPr algn="l"/>
              <a:t>‹#›</a:t>
            </a:fld>
            <a:endParaRPr lang="en-US" sz="1600" dirty="0">
              <a:solidFill>
                <a:schemeClr val="tx2"/>
              </a:solidFill>
            </a:endParaRPr>
          </a:p>
        </p:txBody>
      </p:sp>
    </p:spTree>
    <p:extLst>
      <p:ext uri="{BB962C8B-B14F-4D97-AF65-F5344CB8AC3E}">
        <p14:creationId xmlns:p14="http://schemas.microsoft.com/office/powerpoint/2010/main" val="124149883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59BC55-03C1-44D7-95FC-0BFFE86CEFF8}" type="datetime1">
              <a:rPr lang="en-US" smtClean="0"/>
              <a:t>10/19/2020</a:t>
            </a:fld>
            <a:endParaRPr lang="en-US" sz="1400" dirty="0">
              <a:solidFill>
                <a:schemeClr val="tx2"/>
              </a:solidFill>
            </a:endParaRPr>
          </a:p>
        </p:txBody>
      </p:sp>
      <p:sp>
        <p:nvSpPr>
          <p:cNvPr id="5" name="Footer Placeholder 4"/>
          <p:cNvSpPr>
            <a:spLocks noGrp="1"/>
          </p:cNvSpPr>
          <p:nvPr>
            <p:ph type="ftr" sz="quarter" idx="11"/>
          </p:nvPr>
        </p:nvSpPr>
        <p:spPr/>
        <p:txBody>
          <a:bodyPr/>
          <a:lstStyle/>
          <a:p>
            <a:pPr algn="r"/>
            <a:r>
              <a:rPr lang="en-US" sz="1400">
                <a:solidFill>
                  <a:schemeClr val="tx2"/>
                </a:solidFill>
              </a:rPr>
              <a:t>Add department/office name here</a:t>
            </a:r>
            <a:endParaRPr lang="en-US" sz="1400" dirty="0">
              <a:solidFill>
                <a:schemeClr val="tx2"/>
              </a:solidFill>
            </a:endParaRPr>
          </a:p>
        </p:txBody>
      </p:sp>
      <p:sp>
        <p:nvSpPr>
          <p:cNvPr id="6" name="Slide Number Placeholder 5"/>
          <p:cNvSpPr>
            <a:spLocks noGrp="1"/>
          </p:cNvSpPr>
          <p:nvPr>
            <p:ph type="sldNum" sz="quarter" idx="12"/>
          </p:nvPr>
        </p:nvSpPr>
        <p:spPr/>
        <p:txBody>
          <a:bodyPr/>
          <a:lstStyle/>
          <a:p>
            <a:pPr algn="l"/>
            <a:fld id="{D4B5ADC2-7248-4799-8E52-477E151C3EE9}" type="slidenum">
              <a:rPr lang="en-US" sz="1400" b="1" smtClean="0">
                <a:solidFill>
                  <a:srgbClr val="FFFFFF"/>
                </a:solidFill>
              </a:rPr>
              <a:pPr algn="l"/>
              <a:t>‹#›</a:t>
            </a:fld>
            <a:endParaRPr lang="en-US" sz="1600" dirty="0">
              <a:solidFill>
                <a:schemeClr val="tx2"/>
              </a:solidFill>
            </a:endParaRPr>
          </a:p>
        </p:txBody>
      </p:sp>
    </p:spTree>
    <p:extLst>
      <p:ext uri="{BB962C8B-B14F-4D97-AF65-F5344CB8AC3E}">
        <p14:creationId xmlns:p14="http://schemas.microsoft.com/office/powerpoint/2010/main" val="390920923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7F0EEA-5BD2-4639-BC22-1D2A72C015C0}" type="datetime1">
              <a:rPr lang="en-US" smtClean="0"/>
              <a:t>10/19/2020</a:t>
            </a:fld>
            <a:endParaRPr lang="en-US" sz="1400" dirty="0">
              <a:solidFill>
                <a:schemeClr val="tx2"/>
              </a:solidFill>
            </a:endParaRPr>
          </a:p>
        </p:txBody>
      </p:sp>
      <p:sp>
        <p:nvSpPr>
          <p:cNvPr id="5" name="Footer Placeholder 4"/>
          <p:cNvSpPr>
            <a:spLocks noGrp="1"/>
          </p:cNvSpPr>
          <p:nvPr>
            <p:ph type="ftr" sz="quarter" idx="11"/>
          </p:nvPr>
        </p:nvSpPr>
        <p:spPr/>
        <p:txBody>
          <a:bodyPr/>
          <a:lstStyle/>
          <a:p>
            <a:pPr algn="r"/>
            <a:r>
              <a:rPr lang="en-US" sz="1400">
                <a:solidFill>
                  <a:schemeClr val="tx2"/>
                </a:solidFill>
              </a:rPr>
              <a:t>Add department/office name here</a:t>
            </a:r>
            <a:endParaRPr lang="en-US" sz="1400" dirty="0">
              <a:solidFill>
                <a:schemeClr val="tx2"/>
              </a:solidFill>
            </a:endParaRPr>
          </a:p>
        </p:txBody>
      </p:sp>
      <p:sp>
        <p:nvSpPr>
          <p:cNvPr id="6" name="Slide Number Placeholder 5"/>
          <p:cNvSpPr>
            <a:spLocks noGrp="1"/>
          </p:cNvSpPr>
          <p:nvPr>
            <p:ph type="sldNum" sz="quarter" idx="12"/>
          </p:nvPr>
        </p:nvSpPr>
        <p:spPr/>
        <p:txBody>
          <a:bodyPr/>
          <a:lstStyle/>
          <a:p>
            <a:pPr algn="l"/>
            <a:fld id="{D4B5ADC2-7248-4799-8E52-477E151C3EE9}" type="slidenum">
              <a:rPr lang="en-US" sz="1400" b="1" smtClean="0">
                <a:solidFill>
                  <a:srgbClr val="FFFFFF"/>
                </a:solidFill>
              </a:rPr>
              <a:pPr algn="l"/>
              <a:t>‹#›</a:t>
            </a:fld>
            <a:endParaRPr lang="en-US" sz="1600" dirty="0">
              <a:solidFill>
                <a:schemeClr val="tx2"/>
              </a:solidFill>
            </a:endParaRPr>
          </a:p>
        </p:txBody>
      </p:sp>
    </p:spTree>
    <p:extLst>
      <p:ext uri="{BB962C8B-B14F-4D97-AF65-F5344CB8AC3E}">
        <p14:creationId xmlns:p14="http://schemas.microsoft.com/office/powerpoint/2010/main" val="181593740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8A3C1E-CA7A-4EA5-BC5A-E5B66C5F91CC}" type="datetime1">
              <a:rPr lang="en-US" smtClean="0"/>
              <a:t>10/19/2020</a:t>
            </a:fld>
            <a:endParaRPr lang="en-US"/>
          </a:p>
        </p:txBody>
      </p:sp>
      <p:sp>
        <p:nvSpPr>
          <p:cNvPr id="5" name="Footer Placeholder 4"/>
          <p:cNvSpPr>
            <a:spLocks noGrp="1"/>
          </p:cNvSpPr>
          <p:nvPr>
            <p:ph type="ftr" sz="quarter" idx="11"/>
          </p:nvPr>
        </p:nvSpPr>
        <p:spPr/>
        <p:txBody>
          <a:bodyPr/>
          <a:lstStyle/>
          <a:p>
            <a:r>
              <a:rPr lang="en-US"/>
              <a:t>Add department/office name here</a:t>
            </a:r>
          </a:p>
        </p:txBody>
      </p:sp>
      <p:sp>
        <p:nvSpPr>
          <p:cNvPr id="6" name="Slide Number Placeholder 5"/>
          <p:cNvSpPr>
            <a:spLocks noGrp="1"/>
          </p:cNvSpPr>
          <p:nvPr>
            <p:ph type="sldNum" sz="quarter" idx="12"/>
          </p:nvPr>
        </p:nvSpPr>
        <p:spPr/>
        <p:txBody>
          <a:bodyPr/>
          <a:lstStyle/>
          <a:p>
            <a:fld id="{D4B5ADC2-7248-4799-8E52-477E151C3EE9}" type="slidenum">
              <a:rPr lang="en-US" sz="1400" b="1" smtClean="0">
                <a:solidFill>
                  <a:srgbClr val="FFFFFF"/>
                </a:solidFill>
              </a:rPr>
              <a:pPr/>
              <a:t>‹#›</a:t>
            </a:fld>
            <a:endParaRPr lang="en-US"/>
          </a:p>
        </p:txBody>
      </p:sp>
    </p:spTree>
    <p:extLst>
      <p:ext uri="{BB962C8B-B14F-4D97-AF65-F5344CB8AC3E}">
        <p14:creationId xmlns:p14="http://schemas.microsoft.com/office/powerpoint/2010/main" val="344242932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6B15BB-4D6C-456F-B0D6-89E8242F8D1F}" type="datetime1">
              <a:rPr lang="en-US" smtClean="0"/>
              <a:t>10/19/2020</a:t>
            </a:fld>
            <a:endParaRPr lang="en-US"/>
          </a:p>
        </p:txBody>
      </p:sp>
      <p:sp>
        <p:nvSpPr>
          <p:cNvPr id="5" name="Footer Placeholder 4"/>
          <p:cNvSpPr>
            <a:spLocks noGrp="1"/>
          </p:cNvSpPr>
          <p:nvPr>
            <p:ph type="ftr" sz="quarter" idx="11"/>
          </p:nvPr>
        </p:nvSpPr>
        <p:spPr/>
        <p:txBody>
          <a:bodyPr/>
          <a:lstStyle/>
          <a:p>
            <a:r>
              <a:rPr lang="en-US"/>
              <a:t>Add department/office name here</a:t>
            </a:r>
          </a:p>
        </p:txBody>
      </p:sp>
      <p:sp>
        <p:nvSpPr>
          <p:cNvPr id="6" name="Slide Number Placeholder 5"/>
          <p:cNvSpPr>
            <a:spLocks noGrp="1"/>
          </p:cNvSpPr>
          <p:nvPr>
            <p:ph type="sldNum" sz="quarter" idx="12"/>
          </p:nvPr>
        </p:nvSpPr>
        <p:spPr/>
        <p:txBody>
          <a:bodyPr/>
          <a:lstStyle/>
          <a:p>
            <a:fld id="{D4B5ADC2-7248-4799-8E52-477E151C3EE9}" type="slidenum">
              <a:rPr lang="en-US" sz="1400" b="1" smtClean="0">
                <a:solidFill>
                  <a:srgbClr val="FFFFFF"/>
                </a:solidFill>
              </a:rPr>
              <a:pPr/>
              <a:t>‹#›</a:t>
            </a:fld>
            <a:endParaRPr lang="en-US"/>
          </a:p>
        </p:txBody>
      </p:sp>
    </p:spTree>
    <p:extLst>
      <p:ext uri="{BB962C8B-B14F-4D97-AF65-F5344CB8AC3E}">
        <p14:creationId xmlns:p14="http://schemas.microsoft.com/office/powerpoint/2010/main" val="1469372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0C4DCD7-32F1-4D16-A559-A5DC88104414}" type="datetime1">
              <a:rPr lang="en-US" smtClean="0"/>
              <a:t>10/19/2020</a:t>
            </a:fld>
            <a:endParaRPr lang="en-US"/>
          </a:p>
        </p:txBody>
      </p:sp>
      <p:sp>
        <p:nvSpPr>
          <p:cNvPr id="6" name="Footer Placeholder 5"/>
          <p:cNvSpPr>
            <a:spLocks noGrp="1"/>
          </p:cNvSpPr>
          <p:nvPr>
            <p:ph type="ftr" sz="quarter" idx="11"/>
          </p:nvPr>
        </p:nvSpPr>
        <p:spPr/>
        <p:txBody>
          <a:bodyPr/>
          <a:lstStyle/>
          <a:p>
            <a:r>
              <a:rPr lang="en-US"/>
              <a:t>Add department/office name here</a:t>
            </a:r>
          </a:p>
        </p:txBody>
      </p:sp>
      <p:sp>
        <p:nvSpPr>
          <p:cNvPr id="7" name="Slide Number Placeholder 6"/>
          <p:cNvSpPr>
            <a:spLocks noGrp="1"/>
          </p:cNvSpPr>
          <p:nvPr>
            <p:ph type="sldNum" sz="quarter" idx="12"/>
          </p:nvPr>
        </p:nvSpPr>
        <p:spPr/>
        <p:txBody>
          <a:bodyPr/>
          <a:lstStyle/>
          <a:p>
            <a:fld id="{147C1B20-DEF4-46E3-B77F-0FB6B8193D90}" type="slidenum">
              <a:rPr lang="en-US" smtClean="0"/>
              <a:pPr/>
              <a:t>‹#›</a:t>
            </a:fld>
            <a:endParaRPr lang="en-US"/>
          </a:p>
        </p:txBody>
      </p:sp>
    </p:spTree>
    <p:extLst>
      <p:ext uri="{BB962C8B-B14F-4D97-AF65-F5344CB8AC3E}">
        <p14:creationId xmlns:p14="http://schemas.microsoft.com/office/powerpoint/2010/main" val="1579119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414F1D-0C6D-44C4-A055-CBD06968272E}" type="datetime1">
              <a:rPr lang="en-US" smtClean="0"/>
              <a:t>10/19/2020</a:t>
            </a:fld>
            <a:endParaRPr lang="en-US"/>
          </a:p>
        </p:txBody>
      </p:sp>
      <p:sp>
        <p:nvSpPr>
          <p:cNvPr id="8" name="Footer Placeholder 7"/>
          <p:cNvSpPr>
            <a:spLocks noGrp="1"/>
          </p:cNvSpPr>
          <p:nvPr>
            <p:ph type="ftr" sz="quarter" idx="11"/>
          </p:nvPr>
        </p:nvSpPr>
        <p:spPr/>
        <p:txBody>
          <a:bodyPr/>
          <a:lstStyle/>
          <a:p>
            <a:r>
              <a:rPr lang="en-US"/>
              <a:t>Add department/office name here</a:t>
            </a:r>
          </a:p>
        </p:txBody>
      </p:sp>
      <p:sp>
        <p:nvSpPr>
          <p:cNvPr id="9" name="Slide Number Placeholder 8"/>
          <p:cNvSpPr>
            <a:spLocks noGrp="1"/>
          </p:cNvSpPr>
          <p:nvPr>
            <p:ph type="sldNum" sz="quarter" idx="12"/>
          </p:nvPr>
        </p:nvSpPr>
        <p:spPr/>
        <p:txBody>
          <a:bodyPr/>
          <a:lstStyle/>
          <a:p>
            <a:fld id="{147C1B20-DEF4-46E3-B77F-0FB6B8193D90}" type="slidenum">
              <a:rPr lang="en-US" smtClean="0"/>
              <a:pPr/>
              <a:t>‹#›</a:t>
            </a:fld>
            <a:endParaRPr lang="en-US"/>
          </a:p>
        </p:txBody>
      </p:sp>
    </p:spTree>
    <p:extLst>
      <p:ext uri="{BB962C8B-B14F-4D97-AF65-F5344CB8AC3E}">
        <p14:creationId xmlns:p14="http://schemas.microsoft.com/office/powerpoint/2010/main" val="1930069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25BC5D7-BBAA-47FA-8583-0741C0F6CCCD}" type="datetime1">
              <a:rPr lang="en-US" smtClean="0"/>
              <a:t>10/19/2020</a:t>
            </a:fld>
            <a:endParaRPr lang="en-US"/>
          </a:p>
        </p:txBody>
      </p:sp>
      <p:sp>
        <p:nvSpPr>
          <p:cNvPr id="4" name="Footer Placeholder 3"/>
          <p:cNvSpPr>
            <a:spLocks noGrp="1"/>
          </p:cNvSpPr>
          <p:nvPr>
            <p:ph type="ftr" sz="quarter" idx="11"/>
          </p:nvPr>
        </p:nvSpPr>
        <p:spPr/>
        <p:txBody>
          <a:bodyPr/>
          <a:lstStyle/>
          <a:p>
            <a:r>
              <a:rPr lang="en-US"/>
              <a:t>Add department/office name here</a:t>
            </a:r>
          </a:p>
        </p:txBody>
      </p:sp>
      <p:sp>
        <p:nvSpPr>
          <p:cNvPr id="5" name="Slide Number Placeholder 4"/>
          <p:cNvSpPr>
            <a:spLocks noGrp="1"/>
          </p:cNvSpPr>
          <p:nvPr>
            <p:ph type="sldNum" sz="quarter" idx="12"/>
          </p:nvPr>
        </p:nvSpPr>
        <p:spPr/>
        <p:txBody>
          <a:bodyPr/>
          <a:lstStyle/>
          <a:p>
            <a:fld id="{D4B5ADC2-7248-4799-8E52-477E151C3EE9}" type="slidenum">
              <a:rPr lang="en-US" sz="1400" b="1" smtClean="0">
                <a:solidFill>
                  <a:srgbClr val="FFFFFF"/>
                </a:solidFill>
              </a:rPr>
              <a:pPr/>
              <a:t>‹#›</a:t>
            </a:fld>
            <a:endParaRPr lang="en-US"/>
          </a:p>
        </p:txBody>
      </p:sp>
    </p:spTree>
    <p:extLst>
      <p:ext uri="{BB962C8B-B14F-4D97-AF65-F5344CB8AC3E}">
        <p14:creationId xmlns:p14="http://schemas.microsoft.com/office/powerpoint/2010/main" val="3784655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D353CB-9600-42CF-9E38-5955248467BC}" type="datetime1">
              <a:rPr lang="en-US" smtClean="0"/>
              <a:t>10/19/2020</a:t>
            </a:fld>
            <a:endParaRPr lang="en-US"/>
          </a:p>
        </p:txBody>
      </p:sp>
      <p:sp>
        <p:nvSpPr>
          <p:cNvPr id="3" name="Footer Placeholder 2"/>
          <p:cNvSpPr>
            <a:spLocks noGrp="1"/>
          </p:cNvSpPr>
          <p:nvPr>
            <p:ph type="ftr" sz="quarter" idx="11"/>
          </p:nvPr>
        </p:nvSpPr>
        <p:spPr/>
        <p:txBody>
          <a:bodyPr/>
          <a:lstStyle/>
          <a:p>
            <a:r>
              <a:rPr lang="en-US"/>
              <a:t>Add department/office name here</a:t>
            </a:r>
          </a:p>
        </p:txBody>
      </p:sp>
      <p:sp>
        <p:nvSpPr>
          <p:cNvPr id="4" name="Slide Number Placeholder 3"/>
          <p:cNvSpPr>
            <a:spLocks noGrp="1"/>
          </p:cNvSpPr>
          <p:nvPr>
            <p:ph type="sldNum" sz="quarter" idx="12"/>
          </p:nvPr>
        </p:nvSpPr>
        <p:spPr/>
        <p:txBody>
          <a:bodyPr/>
          <a:lstStyle/>
          <a:p>
            <a:fld id="{147C1B20-DEF4-46E3-B77F-0FB6B8193D90}" type="slidenum">
              <a:rPr lang="en-US" smtClean="0"/>
              <a:pPr/>
              <a:t>‹#›</a:t>
            </a:fld>
            <a:endParaRPr lang="en-US"/>
          </a:p>
        </p:txBody>
      </p:sp>
    </p:spTree>
    <p:extLst>
      <p:ext uri="{BB962C8B-B14F-4D97-AF65-F5344CB8AC3E}">
        <p14:creationId xmlns:p14="http://schemas.microsoft.com/office/powerpoint/2010/main" val="3340837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6FC7D58-DA09-4034-A84F-8EB6AB85D25C}" type="datetime1">
              <a:rPr lang="en-US" smtClean="0"/>
              <a:t>10/19/2020</a:t>
            </a:fld>
            <a:endParaRPr lang="en-US"/>
          </a:p>
        </p:txBody>
      </p:sp>
      <p:sp>
        <p:nvSpPr>
          <p:cNvPr id="6" name="Footer Placeholder 5"/>
          <p:cNvSpPr>
            <a:spLocks noGrp="1"/>
          </p:cNvSpPr>
          <p:nvPr>
            <p:ph type="ftr" sz="quarter" idx="11"/>
          </p:nvPr>
        </p:nvSpPr>
        <p:spPr/>
        <p:txBody>
          <a:bodyPr/>
          <a:lstStyle/>
          <a:p>
            <a:r>
              <a:rPr lang="en-US"/>
              <a:t>Add department/office name here</a:t>
            </a:r>
          </a:p>
        </p:txBody>
      </p:sp>
      <p:sp>
        <p:nvSpPr>
          <p:cNvPr id="7" name="Slide Number Placeholder 6"/>
          <p:cNvSpPr>
            <a:spLocks noGrp="1"/>
          </p:cNvSpPr>
          <p:nvPr>
            <p:ph type="sldNum" sz="quarter" idx="12"/>
          </p:nvPr>
        </p:nvSpPr>
        <p:spPr/>
        <p:txBody>
          <a:bodyPr/>
          <a:lstStyle/>
          <a:p>
            <a:fld id="{D4B5ADC2-7248-4799-8E52-477E151C3EE9}" type="slidenum">
              <a:rPr lang="en-US" sz="1400" b="1" smtClean="0">
                <a:solidFill>
                  <a:srgbClr val="FFFFFF"/>
                </a:solidFill>
              </a:rPr>
              <a:pPr/>
              <a:t>‹#›</a:t>
            </a:fld>
            <a:endParaRPr lang="en-US"/>
          </a:p>
        </p:txBody>
      </p:sp>
    </p:spTree>
    <p:extLst>
      <p:ext uri="{BB962C8B-B14F-4D97-AF65-F5344CB8AC3E}">
        <p14:creationId xmlns:p14="http://schemas.microsoft.com/office/powerpoint/2010/main" val="640009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788FAE6-262E-46F1-B9B6-B597A6F1349A}" type="datetime1">
              <a:rPr lang="en-US" smtClean="0"/>
              <a:t>10/19/2020</a:t>
            </a:fld>
            <a:endParaRPr lang="en-US"/>
          </a:p>
        </p:txBody>
      </p:sp>
      <p:sp>
        <p:nvSpPr>
          <p:cNvPr id="6" name="Footer Placeholder 5"/>
          <p:cNvSpPr>
            <a:spLocks noGrp="1"/>
          </p:cNvSpPr>
          <p:nvPr>
            <p:ph type="ftr" sz="quarter" idx="11"/>
          </p:nvPr>
        </p:nvSpPr>
        <p:spPr/>
        <p:txBody>
          <a:bodyPr/>
          <a:lstStyle/>
          <a:p>
            <a:r>
              <a:rPr lang="en-US"/>
              <a:t>Add department/office name here</a:t>
            </a:r>
          </a:p>
        </p:txBody>
      </p:sp>
      <p:sp>
        <p:nvSpPr>
          <p:cNvPr id="7" name="Slide Number Placeholder 6"/>
          <p:cNvSpPr>
            <a:spLocks noGrp="1"/>
          </p:cNvSpPr>
          <p:nvPr>
            <p:ph type="sldNum" sz="quarter" idx="12"/>
          </p:nvPr>
        </p:nvSpPr>
        <p:spPr/>
        <p:txBody>
          <a:bodyPr/>
          <a:lstStyle/>
          <a:p>
            <a:fld id="{D4B5ADC2-7248-4799-8E52-477E151C3EE9}" type="slidenum">
              <a:rPr lang="en-US" sz="1400" b="1" smtClean="0">
                <a:solidFill>
                  <a:srgbClr val="FFFFFF"/>
                </a:solidFill>
              </a:rPr>
              <a:pPr/>
              <a:t>‹#›</a:t>
            </a:fld>
            <a:endParaRPr lang="en-US"/>
          </a:p>
        </p:txBody>
      </p:sp>
    </p:spTree>
    <p:extLst>
      <p:ext uri="{BB962C8B-B14F-4D97-AF65-F5344CB8AC3E}">
        <p14:creationId xmlns:p14="http://schemas.microsoft.com/office/powerpoint/2010/main" val="279586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theme" Target="../theme/theme2.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FB74E54-051A-4D47-A93E-73769CE8536A}" type="datetime1">
              <a:rPr lang="en-US" smtClean="0"/>
              <a:t>10/19/2020</a:t>
            </a:fld>
            <a:endParaRPr lang="en-US" sz="1400" dirty="0">
              <a:solidFill>
                <a:schemeClr val="tx2"/>
              </a:solidFill>
            </a:endParaRPr>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pPr algn="r"/>
            <a:r>
              <a:rPr lang="en-US" sz="1400">
                <a:solidFill>
                  <a:schemeClr val="tx2"/>
                </a:solidFill>
              </a:rPr>
              <a:t>Add department/office name here</a:t>
            </a:r>
            <a:endParaRPr lang="en-US" sz="1400" dirty="0">
              <a:solidFill>
                <a:schemeClr val="tx2"/>
              </a:solidFill>
            </a:endParaRPr>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algn="l"/>
            <a:fld id="{D4B5ADC2-7248-4799-8E52-477E151C3EE9}" type="slidenum">
              <a:rPr lang="en-US" sz="1400" b="1" smtClean="0">
                <a:solidFill>
                  <a:srgbClr val="FFFFFF"/>
                </a:solidFill>
              </a:rPr>
              <a:pPr algn="l"/>
              <a:t>‹#›</a:t>
            </a:fld>
            <a:endParaRPr lang="en-US" sz="1600" dirty="0">
              <a:solidFill>
                <a:schemeClr val="tx2"/>
              </a:solidFill>
            </a:endParaRPr>
          </a:p>
        </p:txBody>
      </p:sp>
    </p:spTree>
    <p:extLst>
      <p:ext uri="{BB962C8B-B14F-4D97-AF65-F5344CB8AC3E}">
        <p14:creationId xmlns:p14="http://schemas.microsoft.com/office/powerpoint/2010/main" val="1937514750"/>
      </p:ext>
    </p:extLst>
  </p:cSld>
  <p:clrMap bg1="lt1" tx1="dk1" bg2="lt2" tx2="dk2" accent1="accent1" accent2="accent2" accent3="accent3" accent4="accent4" accent5="accent5" accent6="accent6" hlink="hlink" folHlink="folHlink"/>
  <p:sldLayoutIdLst>
    <p:sldLayoutId id="2147484127" r:id="rId1"/>
    <p:sldLayoutId id="2147484128" r:id="rId2"/>
    <p:sldLayoutId id="2147484129" r:id="rId3"/>
    <p:sldLayoutId id="2147484130" r:id="rId4"/>
    <p:sldLayoutId id="2147484131" r:id="rId5"/>
    <p:sldLayoutId id="2147484132" r:id="rId6"/>
    <p:sldLayoutId id="2147484133" r:id="rId7"/>
    <p:sldLayoutId id="2147484134" r:id="rId8"/>
    <p:sldLayoutId id="2147484135" r:id="rId9"/>
    <p:sldLayoutId id="2147484136" r:id="rId10"/>
    <p:sldLayoutId id="2147484137" r:id="rId11"/>
    <p:sldLayoutId id="2147484138" r:id="rId12"/>
    <p:sldLayoutId id="2147484139" r:id="rId13"/>
    <p:sldLayoutId id="2147484140" r:id="rId14"/>
    <p:sldLayoutId id="2147484141" r:id="rId15"/>
    <p:sldLayoutId id="2147484142" r:id="rId16"/>
    <p:sldLayoutId id="2147484143" r:id="rId17"/>
  </p:sldLayoutIdLst>
  <p:hf hd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FB74E54-051A-4D47-A93E-73769CE8536A}" type="datetime1">
              <a:rPr lang="en-US" smtClean="0"/>
              <a:t>10/19/2020</a:t>
            </a:fld>
            <a:endParaRPr lang="en-US" sz="1400" dirty="0">
              <a:solidFill>
                <a:schemeClr val="tx2"/>
              </a:solidFill>
            </a:endParaRPr>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pPr algn="r"/>
            <a:r>
              <a:rPr lang="en-US" sz="1400">
                <a:solidFill>
                  <a:schemeClr val="tx2"/>
                </a:solidFill>
              </a:rPr>
              <a:t>Add department/office name here</a:t>
            </a:r>
            <a:endParaRPr lang="en-US" sz="1400" dirty="0">
              <a:solidFill>
                <a:schemeClr val="tx2"/>
              </a:solidFill>
            </a:endParaRPr>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algn="l"/>
            <a:fld id="{D4B5ADC2-7248-4799-8E52-477E151C3EE9}" type="slidenum">
              <a:rPr lang="en-US" sz="1400" b="1" smtClean="0">
                <a:solidFill>
                  <a:srgbClr val="FFFFFF"/>
                </a:solidFill>
              </a:rPr>
              <a:pPr algn="l"/>
              <a:t>‹#›</a:t>
            </a:fld>
            <a:endParaRPr lang="en-US" sz="1600" dirty="0">
              <a:solidFill>
                <a:schemeClr val="tx2"/>
              </a:solidFill>
            </a:endParaRPr>
          </a:p>
        </p:txBody>
      </p:sp>
    </p:spTree>
    <p:extLst>
      <p:ext uri="{BB962C8B-B14F-4D97-AF65-F5344CB8AC3E}">
        <p14:creationId xmlns:p14="http://schemas.microsoft.com/office/powerpoint/2010/main" val="2447399869"/>
      </p:ext>
    </p:extLst>
  </p:cSld>
  <p:clrMap bg1="lt1" tx1="dk1" bg2="lt2" tx2="dk2" accent1="accent1" accent2="accent2" accent3="accent3" accent4="accent4" accent5="accent5" accent6="accent6" hlink="hlink" folHlink="folHlink"/>
  <p:sldLayoutIdLst>
    <p:sldLayoutId id="2147484145" r:id="rId1"/>
    <p:sldLayoutId id="2147484146" r:id="rId2"/>
    <p:sldLayoutId id="2147484147" r:id="rId3"/>
    <p:sldLayoutId id="2147484148" r:id="rId4"/>
    <p:sldLayoutId id="2147484149" r:id="rId5"/>
    <p:sldLayoutId id="2147484150" r:id="rId6"/>
    <p:sldLayoutId id="2147484151" r:id="rId7"/>
    <p:sldLayoutId id="2147484152" r:id="rId8"/>
    <p:sldLayoutId id="2147484153" r:id="rId9"/>
    <p:sldLayoutId id="2147484154" r:id="rId10"/>
    <p:sldLayoutId id="2147484155" r:id="rId11"/>
    <p:sldLayoutId id="2147484156" r:id="rId12"/>
    <p:sldLayoutId id="2147484157" r:id="rId13"/>
    <p:sldLayoutId id="2147484158" r:id="rId14"/>
    <p:sldLayoutId id="2147484159" r:id="rId15"/>
    <p:sldLayoutId id="2147484160" r:id="rId16"/>
    <p:sldLayoutId id="2147484161" r:id="rId17"/>
  </p:sldLayoutIdLst>
  <p:hf hd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gif"/><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a:spLocks noGrp="1"/>
          </p:cNvSpPr>
          <p:nvPr>
            <p:ph type="ctrTitle"/>
          </p:nvPr>
        </p:nvSpPr>
        <p:spPr>
          <a:xfrm>
            <a:off x="1371601" y="914401"/>
            <a:ext cx="7315200" cy="3488266"/>
          </a:xfrm>
        </p:spPr>
        <p:txBody>
          <a:bodyPr>
            <a:normAutofit/>
          </a:bodyPr>
          <a:lstStyle/>
          <a:p>
            <a:r>
              <a:rPr lang="en-US" dirty="0">
                <a:latin typeface="Times New Roman" panose="02020603050405020304" pitchFamily="18" charset="0"/>
                <a:cs typeface="Times New Roman" panose="02020603050405020304" pitchFamily="18" charset="0"/>
              </a:rPr>
              <a:t>2021 Budget Presentation</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Human Resources &amp; Risk Management</a:t>
            </a:r>
            <a:endParaRPr lang="en-US" dirty="0">
              <a:ln/>
              <a:gradFill flip="none">
                <a:gsLst>
                  <a:gs pos="0">
                    <a:schemeClr val="accent6">
                      <a:tint val="70000"/>
                      <a:shade val="100000"/>
                      <a:hueMod val="100000"/>
                      <a:satMod val="195000"/>
                    </a:schemeClr>
                  </a:gs>
                  <a:gs pos="46000">
                    <a:schemeClr val="accent6">
                      <a:tint val="70000"/>
                      <a:shade val="100000"/>
                      <a:hueMod val="100000"/>
                      <a:satMod val="195000"/>
                    </a:schemeClr>
                  </a:gs>
                  <a:gs pos="100000">
                    <a:schemeClr val="accent6">
                      <a:tint val="100000"/>
                      <a:shade val="60000"/>
                      <a:hueMod val="100000"/>
                      <a:satMod val="195000"/>
                    </a:schemeClr>
                  </a:gs>
                </a:gsLst>
                <a:lin ang="5400000"/>
              </a:gradFill>
              <a:latin typeface="Times New Roman" panose="02020603050405020304" pitchFamily="18" charset="0"/>
              <a:cs typeface="Times New Roman" panose="02020603050405020304" pitchFamily="18" charset="0"/>
            </a:endParaRPr>
          </a:p>
        </p:txBody>
      </p:sp>
      <p:sp>
        <p:nvSpPr>
          <p:cNvPr id="3" name="Rectangle 2"/>
          <p:cNvSpPr>
            <a:spLocks noGrp="1"/>
          </p:cNvSpPr>
          <p:nvPr>
            <p:ph type="subTitle" idx="1"/>
          </p:nvPr>
        </p:nvSpPr>
        <p:spPr/>
        <p:txBody>
          <a:bodyPr>
            <a:noAutofit/>
          </a:bodyPr>
          <a:lstStyle/>
          <a:p>
            <a:r>
              <a:rPr lang="en-US" dirty="0">
                <a:latin typeface="Times New Roman" panose="02020603050405020304" pitchFamily="18" charset="0"/>
                <a:cs typeface="Times New Roman" panose="02020603050405020304" pitchFamily="18" charset="0"/>
              </a:rPr>
              <a:t>Kirstie Anderson– Human Resources Manager</a:t>
            </a:r>
          </a:p>
          <a:p>
            <a:r>
              <a:rPr lang="en-US" dirty="0">
                <a:latin typeface="Times New Roman" panose="02020603050405020304" pitchFamily="18" charset="0"/>
                <a:cs typeface="Times New Roman" panose="02020603050405020304" pitchFamily="18" charset="0"/>
              </a:rPr>
              <a:t>October 20, 2020</a:t>
            </a:r>
          </a:p>
        </p:txBody>
      </p:sp>
      <p:pic>
        <p:nvPicPr>
          <p:cNvPr id="7" name="Picture 6" descr="logo-1-T.gif"/>
          <p:cNvPicPr>
            <a:picLocks noChangeAspect="1"/>
          </p:cNvPicPr>
          <p:nvPr/>
        </p:nvPicPr>
        <p:blipFill>
          <a:blip r:embed="rId3" cstate="print"/>
          <a:stretch>
            <a:fillRect/>
          </a:stretch>
        </p:blipFill>
        <p:spPr>
          <a:xfrm>
            <a:off x="228600" y="228600"/>
            <a:ext cx="1600200" cy="158174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982133" y="457201"/>
            <a:ext cx="7704667" cy="990599"/>
          </a:xfrm>
        </p:spPr>
        <p:txBody>
          <a:bodyPr>
            <a:normAutofit/>
          </a:bodyPr>
          <a:lstStyle/>
          <a:p>
            <a:r>
              <a:rPr lang="en-JM" dirty="0">
                <a:latin typeface="Times New Roman" panose="02020603050405020304" pitchFamily="18" charset="0"/>
                <a:cs typeface="Times New Roman" panose="02020603050405020304" pitchFamily="18" charset="0"/>
              </a:rPr>
              <a:t>Highlights </a:t>
            </a:r>
          </a:p>
        </p:txBody>
      </p:sp>
      <p:sp>
        <p:nvSpPr>
          <p:cNvPr id="3" name="Rectangle 2"/>
          <p:cNvSpPr>
            <a:spLocks noGrp="1"/>
          </p:cNvSpPr>
          <p:nvPr>
            <p:ph idx="1"/>
          </p:nvPr>
        </p:nvSpPr>
        <p:spPr>
          <a:xfrm>
            <a:off x="923289" y="1371600"/>
            <a:ext cx="7628467" cy="4495800"/>
          </a:xfrm>
        </p:spPr>
        <p:txBody>
          <a:bodyPr anchor="t">
            <a:noAutofit/>
          </a:bodyPr>
          <a:lstStyle/>
          <a:p>
            <a:pPr lvl="0">
              <a:spcBef>
                <a:spcPts val="0"/>
              </a:spcBef>
            </a:pPr>
            <a:r>
              <a:rPr lang="en-US" sz="1400" dirty="0">
                <a:latin typeface="Times New Roman" panose="02020603050405020304" pitchFamily="18" charset="0"/>
                <a:cs typeface="Times New Roman" panose="02020603050405020304" pitchFamily="18" charset="0"/>
              </a:rPr>
              <a:t>Due to COVID, HRM implemented virtual New Hire Orientation and a virtual training program including Harassment Training and trainings specific to a remote workforce</a:t>
            </a:r>
          </a:p>
          <a:p>
            <a:pPr lvl="0">
              <a:spcBef>
                <a:spcPts val="0"/>
              </a:spcBef>
            </a:pPr>
            <a:r>
              <a:rPr lang="en-US" sz="1400" dirty="0">
                <a:latin typeface="Times New Roman" panose="02020603050405020304" pitchFamily="18" charset="0"/>
                <a:cs typeface="Times New Roman" panose="02020603050405020304" pitchFamily="18" charset="0"/>
              </a:rPr>
              <a:t>Implemented COVID Hotline and notification process</a:t>
            </a:r>
          </a:p>
          <a:p>
            <a:pPr lvl="0">
              <a:spcBef>
                <a:spcPts val="0"/>
              </a:spcBef>
            </a:pPr>
            <a:r>
              <a:rPr lang="en-US" sz="1400" dirty="0">
                <a:latin typeface="Times New Roman" panose="02020603050405020304" pitchFamily="18" charset="0"/>
                <a:cs typeface="Times New Roman" panose="02020603050405020304" pitchFamily="18" charset="0"/>
              </a:rPr>
              <a:t>Implemented COVID Screening Stations</a:t>
            </a:r>
          </a:p>
          <a:p>
            <a:pPr lvl="0">
              <a:spcBef>
                <a:spcPts val="0"/>
              </a:spcBef>
            </a:pPr>
            <a:r>
              <a:rPr lang="en-US" sz="1400" dirty="0" err="1">
                <a:latin typeface="Times New Roman" panose="02020603050405020304" pitchFamily="18" charset="0"/>
                <a:cs typeface="Times New Roman" panose="02020603050405020304" pitchFamily="18" charset="0"/>
              </a:rPr>
              <a:t>NeoGov</a:t>
            </a:r>
            <a:r>
              <a:rPr lang="en-US" sz="1400" dirty="0">
                <a:latin typeface="Times New Roman" panose="02020603050405020304" pitchFamily="18" charset="0"/>
                <a:cs typeface="Times New Roman" panose="02020603050405020304" pitchFamily="18" charset="0"/>
              </a:rPr>
              <a:t> Onboard</a:t>
            </a:r>
          </a:p>
          <a:p>
            <a:pPr lvl="0">
              <a:spcBef>
                <a:spcPts val="0"/>
              </a:spcBef>
            </a:pPr>
            <a:r>
              <a:rPr lang="en-US" sz="1400" dirty="0">
                <a:latin typeface="Times New Roman" panose="02020603050405020304" pitchFamily="18" charset="0"/>
                <a:cs typeface="Times New Roman" panose="02020603050405020304" pitchFamily="18" charset="0"/>
              </a:rPr>
              <a:t>Piloting </a:t>
            </a:r>
            <a:r>
              <a:rPr lang="en-US" sz="1400" dirty="0" err="1">
                <a:latin typeface="Times New Roman" panose="02020603050405020304" pitchFamily="18" charset="0"/>
                <a:cs typeface="Times New Roman" panose="02020603050405020304" pitchFamily="18" charset="0"/>
              </a:rPr>
              <a:t>NeoGov</a:t>
            </a:r>
            <a:r>
              <a:rPr lang="en-US" sz="1400" dirty="0">
                <a:latin typeface="Times New Roman" panose="02020603050405020304" pitchFamily="18" charset="0"/>
                <a:cs typeface="Times New Roman" panose="02020603050405020304" pitchFamily="18" charset="0"/>
              </a:rPr>
              <a:t> Perform</a:t>
            </a:r>
          </a:p>
          <a:p>
            <a:pPr>
              <a:spcBef>
                <a:spcPts val="0"/>
              </a:spcBef>
            </a:pPr>
            <a:r>
              <a:rPr lang="en-US" sz="1400" dirty="0">
                <a:latin typeface="Times New Roman" panose="02020603050405020304" pitchFamily="18" charset="0"/>
                <a:cs typeface="Times New Roman" panose="02020603050405020304" pitchFamily="18" charset="0"/>
              </a:rPr>
              <a:t>Implemented position control for Sheriff’s Office </a:t>
            </a:r>
          </a:p>
          <a:p>
            <a:pPr lvl="0">
              <a:spcBef>
                <a:spcPts val="0"/>
              </a:spcBef>
            </a:pPr>
            <a:r>
              <a:rPr lang="en-US" sz="1400" dirty="0">
                <a:latin typeface="Times New Roman" panose="02020603050405020304" pitchFamily="18" charset="0"/>
                <a:cs typeface="Times New Roman" panose="02020603050405020304" pitchFamily="18" charset="0"/>
              </a:rPr>
              <a:t>Implemented internal posting process for Sheriff’s Office internal assignments</a:t>
            </a:r>
          </a:p>
          <a:p>
            <a:pPr>
              <a:spcBef>
                <a:spcPts val="0"/>
              </a:spcBef>
            </a:pPr>
            <a:r>
              <a:rPr lang="en-US" sz="1400" dirty="0">
                <a:latin typeface="Times New Roman" panose="02020603050405020304" pitchFamily="18" charset="0"/>
                <a:cs typeface="Times New Roman" panose="02020603050405020304" pitchFamily="18" charset="0"/>
              </a:rPr>
              <a:t>Registered with Federal Motor Carriers Safety Administration (FMCSA) CDL Drug and Alcohol Clearinghouse and coordinated the registration for all current and prospective El Paso County CDL holders to ensure compliance with FMCSA requirements; run queries regarding drug and alcohol history for potential new hires holding a CDL</a:t>
            </a:r>
          </a:p>
          <a:p>
            <a:pPr>
              <a:spcBef>
                <a:spcPts val="0"/>
              </a:spcBef>
            </a:pPr>
            <a:endParaRPr lang="en-US" sz="1400" dirty="0">
              <a:latin typeface="Times New Roman" panose="02020603050405020304" pitchFamily="18" charset="0"/>
              <a:cs typeface="Times New Roman" panose="02020603050405020304" pitchFamily="18" charset="0"/>
            </a:endParaRPr>
          </a:p>
          <a:p>
            <a:pPr marL="0" indent="0">
              <a:spcBef>
                <a:spcPts val="0"/>
              </a:spcBef>
              <a:buNone/>
            </a:pPr>
            <a:r>
              <a:rPr lang="en-US" sz="1400" dirty="0">
                <a:latin typeface="Times New Roman" panose="02020603050405020304" pitchFamily="18" charset="0"/>
                <a:cs typeface="Times New Roman" panose="02020603050405020304" pitchFamily="18" charset="0"/>
              </a:rPr>
              <a:t>In Process: </a:t>
            </a:r>
          </a:p>
          <a:p>
            <a:pPr lvl="0">
              <a:spcBef>
                <a:spcPts val="0"/>
              </a:spcBef>
            </a:pPr>
            <a:r>
              <a:rPr lang="en-US" sz="1400" dirty="0">
                <a:latin typeface="Times New Roman" panose="02020603050405020304" pitchFamily="18" charset="0"/>
                <a:cs typeface="Times New Roman" panose="02020603050405020304" pitchFamily="18" charset="0"/>
              </a:rPr>
              <a:t>Electronic personnel files</a:t>
            </a:r>
          </a:p>
          <a:p>
            <a:pPr lvl="0">
              <a:spcBef>
                <a:spcPts val="0"/>
              </a:spcBef>
            </a:pPr>
            <a:r>
              <a:rPr lang="en-US" sz="1400" dirty="0">
                <a:latin typeface="Times New Roman" panose="02020603050405020304" pitchFamily="18" charset="0"/>
                <a:cs typeface="Times New Roman" panose="02020603050405020304" pitchFamily="18" charset="0"/>
              </a:rPr>
              <a:t>Pay Equity Analysis </a:t>
            </a:r>
          </a:p>
        </p:txBody>
      </p:sp>
      <p:sp>
        <p:nvSpPr>
          <p:cNvPr id="4" name="Slide Number Placeholder 3"/>
          <p:cNvSpPr>
            <a:spLocks noGrp="1"/>
          </p:cNvSpPr>
          <p:nvPr>
            <p:ph type="sldNum" sz="quarter" idx="12"/>
          </p:nvPr>
        </p:nvSpPr>
        <p:spPr/>
        <p:txBody>
          <a:bodyPr/>
          <a:lstStyle/>
          <a:p>
            <a:fld id="{D4B5ADC2-7248-4799-8E52-477E151C3EE9}" type="slidenum">
              <a:rPr lang="en-US" sz="1400" b="1" smtClean="0"/>
              <a:pPr/>
              <a:t>10</a:t>
            </a:fld>
            <a:endParaRPr lang="en-US" dirty="0"/>
          </a:p>
        </p:txBody>
      </p:sp>
      <p:pic>
        <p:nvPicPr>
          <p:cNvPr id="5" name="Picture 4" descr="logo-1-T.gif"/>
          <p:cNvPicPr>
            <a:picLocks noChangeAspect="1"/>
          </p:cNvPicPr>
          <p:nvPr/>
        </p:nvPicPr>
        <p:blipFill>
          <a:blip r:embed="rId3" cstate="print"/>
          <a:stretch>
            <a:fillRect/>
          </a:stretch>
        </p:blipFill>
        <p:spPr>
          <a:xfrm>
            <a:off x="152400" y="6019800"/>
            <a:ext cx="770889" cy="762000"/>
          </a:xfrm>
          <a:prstGeom prst="rect">
            <a:avLst/>
          </a:prstGeom>
        </p:spPr>
      </p:pic>
      <p:sp>
        <p:nvSpPr>
          <p:cNvPr id="8" name="Footer Placeholder 5">
            <a:extLst>
              <a:ext uri="{FF2B5EF4-FFF2-40B4-BE49-F238E27FC236}">
                <a16:creationId xmlns:a16="http://schemas.microsoft.com/office/drawing/2014/main" id="{ED2259BA-F2F2-41CD-A127-0AD3D93FC72C}"/>
              </a:ext>
            </a:extLst>
          </p:cNvPr>
          <p:cNvSpPr>
            <a:spLocks noGrp="1"/>
          </p:cNvSpPr>
          <p:nvPr>
            <p:ph type="ftr" sz="quarter" idx="11"/>
          </p:nvPr>
        </p:nvSpPr>
        <p:spPr>
          <a:xfrm>
            <a:off x="1973263" y="6108700"/>
            <a:ext cx="5313362" cy="365125"/>
          </a:xfrm>
        </p:spPr>
        <p:txBody>
          <a:bodyPr/>
          <a:lstStyle/>
          <a:p>
            <a:r>
              <a:rPr lang="en-US" dirty="0">
                <a:latin typeface="Times New Roman" panose="02020603050405020304" pitchFamily="18" charset="0"/>
                <a:cs typeface="Times New Roman" panose="02020603050405020304" pitchFamily="18" charset="0"/>
              </a:rPr>
              <a:t>Human Resources &amp; Risk Management</a:t>
            </a:r>
          </a:p>
        </p:txBody>
      </p:sp>
    </p:spTree>
    <p:extLst>
      <p:ext uri="{BB962C8B-B14F-4D97-AF65-F5344CB8AC3E}">
        <p14:creationId xmlns:p14="http://schemas.microsoft.com/office/powerpoint/2010/main" val="35578803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906D7-2EC8-46F0-93B1-D69C7E25677F}"/>
              </a:ext>
            </a:extLst>
          </p:cNvPr>
          <p:cNvSpPr>
            <a:spLocks noGrp="1"/>
          </p:cNvSpPr>
          <p:nvPr>
            <p:ph type="title"/>
          </p:nvPr>
        </p:nvSpPr>
        <p:spPr>
          <a:xfrm>
            <a:off x="982133" y="457201"/>
            <a:ext cx="7704667" cy="990599"/>
          </a:xfrm>
        </p:spPr>
        <p:txBody>
          <a:bodyPr/>
          <a:lstStyle/>
          <a:p>
            <a:r>
              <a:rPr lang="en-JM" dirty="0">
                <a:latin typeface="Times New Roman" panose="02020603050405020304" pitchFamily="18" charset="0"/>
                <a:cs typeface="Times New Roman" panose="02020603050405020304" pitchFamily="18" charset="0"/>
              </a:rPr>
              <a:t>Base Budget and Critical Needs</a:t>
            </a:r>
            <a:endParaRPr lang="en-US" dirty="0"/>
          </a:p>
        </p:txBody>
      </p:sp>
      <p:sp>
        <p:nvSpPr>
          <p:cNvPr id="3" name="Content Placeholder 2">
            <a:extLst>
              <a:ext uri="{FF2B5EF4-FFF2-40B4-BE49-F238E27FC236}">
                <a16:creationId xmlns:a16="http://schemas.microsoft.com/office/drawing/2014/main" id="{72096FB7-552B-4579-A762-9F1E3EFC1264}"/>
              </a:ext>
            </a:extLst>
          </p:cNvPr>
          <p:cNvSpPr>
            <a:spLocks noGrp="1"/>
          </p:cNvSpPr>
          <p:nvPr>
            <p:ph idx="1"/>
          </p:nvPr>
        </p:nvSpPr>
        <p:spPr>
          <a:xfrm>
            <a:off x="1003904" y="1676400"/>
            <a:ext cx="7704667" cy="2809408"/>
          </a:xfrm>
        </p:spPr>
        <p:txBody>
          <a:bodyPr/>
          <a:lstStyle/>
          <a:p>
            <a:r>
              <a:rPr lang="en-US" b="1" dirty="0">
                <a:latin typeface="Times New Roman" panose="02020603050405020304" pitchFamily="18" charset="0"/>
                <a:cs typeface="Times New Roman" panose="02020603050405020304" pitchFamily="18" charset="0"/>
              </a:rPr>
              <a:t>2020 OAB- $1,870,580</a:t>
            </a:r>
          </a:p>
          <a:p>
            <a:r>
              <a:rPr lang="en-US" b="1" dirty="0">
                <a:latin typeface="Times New Roman" panose="02020603050405020304" pitchFamily="18" charset="0"/>
                <a:cs typeface="Times New Roman" panose="02020603050405020304" pitchFamily="18" charset="0"/>
              </a:rPr>
              <a:t>2021 Base Budget - $1,850,936</a:t>
            </a:r>
          </a:p>
          <a:p>
            <a:r>
              <a:rPr lang="en-US" b="1" dirty="0">
                <a:latin typeface="Times New Roman" panose="02020603050405020304" pitchFamily="18" charset="0"/>
                <a:cs typeface="Times New Roman" panose="02020603050405020304" pitchFamily="18" charset="0"/>
              </a:rPr>
              <a:t>Critical Needs </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NeoGov</a:t>
            </a:r>
            <a:r>
              <a:rPr lang="en-US" dirty="0">
                <a:latin typeface="Times New Roman" panose="02020603050405020304" pitchFamily="18" charset="0"/>
                <a:cs typeface="Times New Roman" panose="02020603050405020304" pitchFamily="18" charset="0"/>
              </a:rPr>
              <a:t> Onboard Module -$34,000 </a:t>
            </a:r>
          </a:p>
          <a:p>
            <a:pPr marL="2286000" lvl="5" indent="0">
              <a:buNone/>
            </a:pPr>
            <a:r>
              <a:rPr lang="en-US"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HR Coordinator - $75,000</a:t>
            </a:r>
          </a:p>
          <a:p>
            <a:pPr marL="2286000" lvl="5" indent="0">
              <a:buNone/>
            </a:pPr>
            <a:endParaRPr lang="en-US" dirty="0">
              <a:latin typeface="Times New Roman" panose="02020603050405020304" pitchFamily="18" charset="0"/>
              <a:cs typeface="Times New Roman" panose="02020603050405020304" pitchFamily="18" charset="0"/>
            </a:endParaRPr>
          </a:p>
          <a:p>
            <a:endParaRPr lang="en-US" dirty="0"/>
          </a:p>
        </p:txBody>
      </p:sp>
      <p:sp>
        <p:nvSpPr>
          <p:cNvPr id="4" name="Footer Placeholder 3">
            <a:extLst>
              <a:ext uri="{FF2B5EF4-FFF2-40B4-BE49-F238E27FC236}">
                <a16:creationId xmlns:a16="http://schemas.microsoft.com/office/drawing/2014/main" id="{AD9C0C62-A9C0-4EB5-ACCF-0598C7F84BC5}"/>
              </a:ext>
            </a:extLst>
          </p:cNvPr>
          <p:cNvSpPr>
            <a:spLocks noGrp="1"/>
          </p:cNvSpPr>
          <p:nvPr>
            <p:ph type="ftr" sz="quarter" idx="11"/>
          </p:nvPr>
        </p:nvSpPr>
        <p:spPr/>
        <p:txBody>
          <a:bodyPr/>
          <a:lstStyle/>
          <a:p>
            <a:r>
              <a:rPr lang="en-US" dirty="0">
                <a:latin typeface="Times New Roman" panose="02020603050405020304" pitchFamily="18" charset="0"/>
                <a:cs typeface="Times New Roman" panose="02020603050405020304" pitchFamily="18" charset="0"/>
              </a:rPr>
              <a:t>Human Resources &amp; Risk Management</a:t>
            </a:r>
          </a:p>
        </p:txBody>
      </p:sp>
      <p:sp>
        <p:nvSpPr>
          <p:cNvPr id="5" name="Slide Number Placeholder 4">
            <a:extLst>
              <a:ext uri="{FF2B5EF4-FFF2-40B4-BE49-F238E27FC236}">
                <a16:creationId xmlns:a16="http://schemas.microsoft.com/office/drawing/2014/main" id="{352740E1-B85E-4D4B-840B-AF31062FDE23}"/>
              </a:ext>
            </a:extLst>
          </p:cNvPr>
          <p:cNvSpPr>
            <a:spLocks noGrp="1"/>
          </p:cNvSpPr>
          <p:nvPr>
            <p:ph type="sldNum" sz="quarter" idx="12"/>
          </p:nvPr>
        </p:nvSpPr>
        <p:spPr/>
        <p:txBody>
          <a:bodyPr/>
          <a:lstStyle/>
          <a:p>
            <a:fld id="{D4B5ADC2-7248-4799-8E52-477E151C3EE9}" type="slidenum">
              <a:rPr lang="en-US" sz="1400" b="1" smtClean="0">
                <a:solidFill>
                  <a:srgbClr val="FFFFFF"/>
                </a:solidFill>
              </a:rPr>
              <a:pPr/>
              <a:t>11</a:t>
            </a:fld>
            <a:endParaRPr lang="en-US" dirty="0"/>
          </a:p>
        </p:txBody>
      </p:sp>
    </p:spTree>
    <p:extLst>
      <p:ext uri="{BB962C8B-B14F-4D97-AF65-F5344CB8AC3E}">
        <p14:creationId xmlns:p14="http://schemas.microsoft.com/office/powerpoint/2010/main" val="26081654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982133" y="457200"/>
            <a:ext cx="7704667" cy="5562599"/>
          </a:xfrm>
        </p:spPr>
        <p:txBody>
          <a:bodyPr>
            <a:normAutofit/>
          </a:bodyPr>
          <a:lstStyle/>
          <a:p>
            <a:r>
              <a:rPr lang="en-JM" sz="6600" dirty="0">
                <a:latin typeface="Times New Roman" panose="02020603050405020304" pitchFamily="18" charset="0"/>
                <a:cs typeface="Times New Roman" panose="02020603050405020304" pitchFamily="18" charset="0"/>
              </a:rPr>
              <a:t>Questions? </a:t>
            </a:r>
          </a:p>
        </p:txBody>
      </p:sp>
      <p:sp>
        <p:nvSpPr>
          <p:cNvPr id="4" name="Footer Placeholder 3"/>
          <p:cNvSpPr>
            <a:spLocks noGrp="1"/>
          </p:cNvSpPr>
          <p:nvPr>
            <p:ph type="ftr" sz="quarter" idx="11"/>
          </p:nvPr>
        </p:nvSpPr>
        <p:spPr/>
        <p:txBody>
          <a:bodyPr/>
          <a:lstStyle/>
          <a:p>
            <a:r>
              <a:rPr lang="en-US" dirty="0">
                <a:latin typeface="Times New Roman" panose="02020603050405020304" pitchFamily="18" charset="0"/>
                <a:cs typeface="Times New Roman" panose="02020603050405020304" pitchFamily="18" charset="0"/>
              </a:rPr>
              <a:t>Add department/office name here</a:t>
            </a:r>
          </a:p>
        </p:txBody>
      </p:sp>
      <p:sp>
        <p:nvSpPr>
          <p:cNvPr id="6" name="Slide Number Placeholder 5"/>
          <p:cNvSpPr>
            <a:spLocks noGrp="1"/>
          </p:cNvSpPr>
          <p:nvPr>
            <p:ph type="sldNum" sz="quarter" idx="12"/>
          </p:nvPr>
        </p:nvSpPr>
        <p:spPr/>
        <p:txBody>
          <a:bodyPr/>
          <a:lstStyle/>
          <a:p>
            <a:fld id="{D4B5ADC2-7248-4799-8E52-477E151C3EE9}" type="slidenum">
              <a:rPr lang="en-US" sz="1400" b="1" smtClean="0"/>
              <a:pPr/>
              <a:t>12</a:t>
            </a:fld>
            <a:endParaRPr lang="en-US" dirty="0"/>
          </a:p>
        </p:txBody>
      </p:sp>
      <p:pic>
        <p:nvPicPr>
          <p:cNvPr id="5" name="Picture 4" descr="logo-1-T.gif"/>
          <p:cNvPicPr>
            <a:picLocks noChangeAspect="1"/>
          </p:cNvPicPr>
          <p:nvPr/>
        </p:nvPicPr>
        <p:blipFill>
          <a:blip r:embed="rId3" cstate="print"/>
          <a:stretch>
            <a:fillRect/>
          </a:stretch>
        </p:blipFill>
        <p:spPr>
          <a:xfrm>
            <a:off x="152400" y="6019800"/>
            <a:ext cx="770889" cy="762000"/>
          </a:xfrm>
          <a:prstGeom prst="rect">
            <a:avLst/>
          </a:prstGeom>
        </p:spPr>
      </p:pic>
    </p:spTree>
    <p:extLst>
      <p:ext uri="{BB962C8B-B14F-4D97-AF65-F5344CB8AC3E}">
        <p14:creationId xmlns:p14="http://schemas.microsoft.com/office/powerpoint/2010/main" val="42912719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982133" y="457201"/>
            <a:ext cx="7704667" cy="1142999"/>
          </a:xfrm>
        </p:spPr>
        <p:txBody>
          <a:bodyPr/>
          <a:lstStyle/>
          <a:p>
            <a:r>
              <a:rPr lang="en-JM" dirty="0">
                <a:latin typeface="Times New Roman" panose="02020603050405020304" pitchFamily="18" charset="0"/>
                <a:cs typeface="Times New Roman" panose="02020603050405020304" pitchFamily="18" charset="0"/>
              </a:rPr>
              <a:t>Organizational Chart </a:t>
            </a:r>
          </a:p>
        </p:txBody>
      </p:sp>
      <p:sp>
        <p:nvSpPr>
          <p:cNvPr id="3" name="Rectangle 2"/>
          <p:cNvSpPr>
            <a:spLocks noGrp="1"/>
          </p:cNvSpPr>
          <p:nvPr>
            <p:ph idx="1"/>
          </p:nvPr>
        </p:nvSpPr>
        <p:spPr>
          <a:xfrm>
            <a:off x="982132" y="1447800"/>
            <a:ext cx="7704667" cy="4572000"/>
          </a:xfrm>
        </p:spPr>
        <p:txBody>
          <a:bodyPr anchor="t"/>
          <a:lstStyle/>
          <a:p>
            <a:pPr marL="365760" lvl="1" indent="0">
              <a:buNone/>
            </a:pPr>
            <a:endParaRPr lang="en-JM" dirty="0"/>
          </a:p>
          <a:p>
            <a:endParaRPr lang="en-US" dirty="0"/>
          </a:p>
        </p:txBody>
      </p:sp>
      <p:sp>
        <p:nvSpPr>
          <p:cNvPr id="6" name="Footer Placeholder 5"/>
          <p:cNvSpPr>
            <a:spLocks noGrp="1"/>
          </p:cNvSpPr>
          <p:nvPr>
            <p:ph type="ftr" sz="quarter" idx="11"/>
          </p:nvPr>
        </p:nvSpPr>
        <p:spPr>
          <a:xfrm>
            <a:off x="1972647" y="6108173"/>
            <a:ext cx="2218353" cy="365125"/>
          </a:xfrm>
        </p:spPr>
        <p:txBody>
          <a:bodyPr/>
          <a:lstStyle/>
          <a:p>
            <a:r>
              <a:rPr lang="en-US" dirty="0">
                <a:latin typeface="Times New Roman" panose="02020603050405020304" pitchFamily="18" charset="0"/>
                <a:cs typeface="Times New Roman" panose="02020603050405020304" pitchFamily="18" charset="0"/>
              </a:rPr>
              <a:t>Human Resources &amp; Risk Management</a:t>
            </a:r>
          </a:p>
        </p:txBody>
      </p:sp>
      <p:sp>
        <p:nvSpPr>
          <p:cNvPr id="4" name="Slide Number Placeholder 3"/>
          <p:cNvSpPr>
            <a:spLocks noGrp="1"/>
          </p:cNvSpPr>
          <p:nvPr>
            <p:ph type="sldNum" sz="quarter" idx="12"/>
          </p:nvPr>
        </p:nvSpPr>
        <p:spPr/>
        <p:txBody>
          <a:bodyPr/>
          <a:lstStyle/>
          <a:p>
            <a:fld id="{D4B5ADC2-7248-4799-8E52-477E151C3EE9}" type="slidenum">
              <a:rPr lang="en-US" sz="1400" b="1" smtClean="0"/>
              <a:pPr/>
              <a:t>2</a:t>
            </a:fld>
            <a:endParaRPr lang="en-US" dirty="0"/>
          </a:p>
        </p:txBody>
      </p:sp>
      <p:pic>
        <p:nvPicPr>
          <p:cNvPr id="5" name="Picture 4" descr="logo-1-T.gif"/>
          <p:cNvPicPr>
            <a:picLocks noChangeAspect="1"/>
          </p:cNvPicPr>
          <p:nvPr/>
        </p:nvPicPr>
        <p:blipFill>
          <a:blip r:embed="rId3" cstate="print"/>
          <a:stretch>
            <a:fillRect/>
          </a:stretch>
        </p:blipFill>
        <p:spPr>
          <a:xfrm>
            <a:off x="152400" y="6019800"/>
            <a:ext cx="770889" cy="762000"/>
          </a:xfrm>
          <a:prstGeom prst="rect">
            <a:avLst/>
          </a:prstGeom>
        </p:spPr>
      </p:pic>
      <p:graphicFrame>
        <p:nvGraphicFramePr>
          <p:cNvPr id="7" name="Content Placeholder 9">
            <a:extLst>
              <a:ext uri="{FF2B5EF4-FFF2-40B4-BE49-F238E27FC236}">
                <a16:creationId xmlns:a16="http://schemas.microsoft.com/office/drawing/2014/main" id="{AF2FEBA8-F705-4747-BD2C-3DCB8CD12774}"/>
              </a:ext>
            </a:extLst>
          </p:cNvPr>
          <p:cNvGraphicFramePr>
            <a:graphicFrameLocks/>
          </p:cNvGraphicFramePr>
          <p:nvPr>
            <p:extLst>
              <p:ext uri="{D42A27DB-BD31-4B8C-83A1-F6EECF244321}">
                <p14:modId xmlns:p14="http://schemas.microsoft.com/office/powerpoint/2010/main" val="2317402177"/>
              </p:ext>
            </p:extLst>
          </p:nvPr>
        </p:nvGraphicFramePr>
        <p:xfrm>
          <a:off x="831019" y="1815572"/>
          <a:ext cx="7704137" cy="44751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cxnSp>
        <p:nvCxnSpPr>
          <p:cNvPr id="8" name="Straight Connector 7">
            <a:extLst>
              <a:ext uri="{FF2B5EF4-FFF2-40B4-BE49-F238E27FC236}">
                <a16:creationId xmlns:a16="http://schemas.microsoft.com/office/drawing/2014/main" id="{0D309238-9049-4CAA-8A34-0A812488F2D1}"/>
              </a:ext>
            </a:extLst>
          </p:cNvPr>
          <p:cNvCxnSpPr>
            <a:cxnSpLocks/>
          </p:cNvCxnSpPr>
          <p:nvPr/>
        </p:nvCxnSpPr>
        <p:spPr>
          <a:xfrm flipV="1">
            <a:off x="3276600" y="2667000"/>
            <a:ext cx="0" cy="457200"/>
          </a:xfrm>
          <a:prstGeom prst="line">
            <a:avLst/>
          </a:prstGeom>
          <a:ln w="15875">
            <a:solidFill>
              <a:srgbClr val="FF66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1775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982133" y="457201"/>
            <a:ext cx="7704667" cy="1066799"/>
          </a:xfrm>
        </p:spPr>
        <p:txBody>
          <a:bodyPr>
            <a:normAutofit/>
          </a:bodyPr>
          <a:lstStyle/>
          <a:p>
            <a:r>
              <a:rPr lang="en-JM" b="1" dirty="0">
                <a:latin typeface="Times New Roman" panose="02020603050405020304" pitchFamily="18" charset="0"/>
                <a:cs typeface="Times New Roman" panose="02020603050405020304" pitchFamily="18" charset="0"/>
              </a:rPr>
              <a:t>Human Resources - Operations</a:t>
            </a:r>
            <a:endParaRPr lang="en-JM" dirty="0">
              <a:latin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fld id="{D4B5ADC2-7248-4799-8E52-477E151C3EE9}" type="slidenum">
              <a:rPr lang="en-US" sz="1400" b="1" smtClean="0"/>
              <a:pPr/>
              <a:t>3</a:t>
            </a:fld>
            <a:endParaRPr lang="en-US" dirty="0"/>
          </a:p>
        </p:txBody>
      </p:sp>
      <p:pic>
        <p:nvPicPr>
          <p:cNvPr id="5" name="Picture 4" descr="logo-1-T.gif"/>
          <p:cNvPicPr>
            <a:picLocks noChangeAspect="1"/>
          </p:cNvPicPr>
          <p:nvPr/>
        </p:nvPicPr>
        <p:blipFill>
          <a:blip r:embed="rId3" cstate="print"/>
          <a:stretch>
            <a:fillRect/>
          </a:stretch>
        </p:blipFill>
        <p:spPr>
          <a:xfrm>
            <a:off x="152400" y="6019800"/>
            <a:ext cx="770889" cy="762000"/>
          </a:xfrm>
          <a:prstGeom prst="rect">
            <a:avLst/>
          </a:prstGeom>
        </p:spPr>
      </p:pic>
      <p:sp>
        <p:nvSpPr>
          <p:cNvPr id="7" name="Content Placeholder 2">
            <a:extLst>
              <a:ext uri="{FF2B5EF4-FFF2-40B4-BE49-F238E27FC236}">
                <a16:creationId xmlns:a16="http://schemas.microsoft.com/office/drawing/2014/main" id="{E55EEC31-4FE6-442E-8310-59FCFF4F85D1}"/>
              </a:ext>
            </a:extLst>
          </p:cNvPr>
          <p:cNvSpPr>
            <a:spLocks noGrp="1"/>
          </p:cNvSpPr>
          <p:nvPr>
            <p:ph idx="1"/>
          </p:nvPr>
        </p:nvSpPr>
        <p:spPr>
          <a:xfrm>
            <a:off x="685801" y="1816472"/>
            <a:ext cx="8153399" cy="4291701"/>
          </a:xfrm>
        </p:spPr>
        <p:txBody>
          <a:bodyPr numCol="2">
            <a:normAutofit fontScale="92500" lnSpcReduction="20000"/>
          </a:bodyPr>
          <a:lstStyle/>
          <a:p>
            <a:r>
              <a:rPr lang="en-US" sz="2200" b="1" dirty="0">
                <a:latin typeface="Times New Roman" pitchFamily="18" charset="0"/>
                <a:cs typeface="Times New Roman" pitchFamily="18" charset="0"/>
              </a:rPr>
              <a:t>Recruitment/Hiring Process</a:t>
            </a:r>
          </a:p>
          <a:p>
            <a:pPr lvl="1"/>
            <a:r>
              <a:rPr lang="en-US" sz="1700" dirty="0">
                <a:latin typeface="Times New Roman" pitchFamily="18" charset="0"/>
                <a:cs typeface="Times New Roman" pitchFamily="18" charset="0"/>
              </a:rPr>
              <a:t>Job Postings</a:t>
            </a:r>
          </a:p>
          <a:p>
            <a:pPr lvl="1"/>
            <a:r>
              <a:rPr lang="en-US" sz="1700" dirty="0">
                <a:latin typeface="Times New Roman" pitchFamily="18" charset="0"/>
                <a:cs typeface="Times New Roman" pitchFamily="18" charset="0"/>
              </a:rPr>
              <a:t>Job Fairs</a:t>
            </a:r>
          </a:p>
          <a:p>
            <a:pPr lvl="1"/>
            <a:r>
              <a:rPr lang="en-US" sz="1700" dirty="0">
                <a:latin typeface="Times New Roman" pitchFamily="18" charset="0"/>
                <a:cs typeface="Times New Roman" pitchFamily="18" charset="0"/>
              </a:rPr>
              <a:t>Interview Facilitation</a:t>
            </a:r>
          </a:p>
          <a:p>
            <a:pPr lvl="1"/>
            <a:r>
              <a:rPr lang="en-US" sz="1700" dirty="0">
                <a:latin typeface="Times New Roman" pitchFamily="18" charset="0"/>
                <a:cs typeface="Times New Roman" pitchFamily="18" charset="0"/>
              </a:rPr>
              <a:t>Pre-Employment Screening</a:t>
            </a:r>
          </a:p>
          <a:p>
            <a:pPr lvl="1"/>
            <a:r>
              <a:rPr lang="en-US" sz="1700" dirty="0">
                <a:latin typeface="Times New Roman" pitchFamily="18" charset="0"/>
                <a:cs typeface="Times New Roman" pitchFamily="18" charset="0"/>
              </a:rPr>
              <a:t>Employee </a:t>
            </a:r>
            <a:r>
              <a:rPr lang="en-US" sz="1700" dirty="0" err="1">
                <a:latin typeface="Times New Roman" pitchFamily="18" charset="0"/>
                <a:cs typeface="Times New Roman" pitchFamily="18" charset="0"/>
              </a:rPr>
              <a:t>Onboarding</a:t>
            </a:r>
            <a:endParaRPr lang="en-US" sz="1700" dirty="0">
              <a:latin typeface="Times New Roman" pitchFamily="18" charset="0"/>
              <a:cs typeface="Times New Roman" pitchFamily="18" charset="0"/>
            </a:endParaRPr>
          </a:p>
          <a:p>
            <a:r>
              <a:rPr lang="en-US" sz="2200" b="1" dirty="0">
                <a:latin typeface="Times New Roman" pitchFamily="18" charset="0"/>
                <a:cs typeface="Times New Roman" pitchFamily="18" charset="0"/>
              </a:rPr>
              <a:t>HR Services</a:t>
            </a:r>
          </a:p>
          <a:p>
            <a:pPr lvl="1"/>
            <a:r>
              <a:rPr lang="en-US" sz="1700" dirty="0">
                <a:latin typeface="Times New Roman" pitchFamily="18" charset="0"/>
                <a:cs typeface="Times New Roman" pitchFamily="18" charset="0"/>
              </a:rPr>
              <a:t>Official Records Custodian </a:t>
            </a:r>
          </a:p>
          <a:p>
            <a:pPr lvl="1"/>
            <a:r>
              <a:rPr lang="en-US" sz="1700" dirty="0">
                <a:latin typeface="Times New Roman" pitchFamily="18" charset="0"/>
                <a:cs typeface="Times New Roman" pitchFamily="18" charset="0"/>
              </a:rPr>
              <a:t>Performance Evaluations</a:t>
            </a:r>
          </a:p>
          <a:p>
            <a:pPr lvl="1"/>
            <a:r>
              <a:rPr lang="en-US" sz="1700" dirty="0">
                <a:latin typeface="Times New Roman" pitchFamily="18" charset="0"/>
                <a:cs typeface="Times New Roman" pitchFamily="18" charset="0"/>
              </a:rPr>
              <a:t>Payroll Change Request (PCR)</a:t>
            </a:r>
          </a:p>
          <a:p>
            <a:pPr lvl="1"/>
            <a:r>
              <a:rPr lang="en-US" sz="1700" dirty="0">
                <a:latin typeface="Times New Roman" pitchFamily="18" charset="0"/>
                <a:cs typeface="Times New Roman" pitchFamily="18" charset="0"/>
              </a:rPr>
              <a:t>Employment Verifications</a:t>
            </a:r>
          </a:p>
          <a:p>
            <a:pPr lvl="1"/>
            <a:r>
              <a:rPr lang="en-US" sz="1700" dirty="0">
                <a:latin typeface="Times New Roman" pitchFamily="18" charset="0"/>
                <a:cs typeface="Times New Roman" pitchFamily="18" charset="0"/>
              </a:rPr>
              <a:t>Point of Contact for all HR Related Inquiries </a:t>
            </a:r>
          </a:p>
          <a:p>
            <a:r>
              <a:rPr lang="en-US" sz="2200" b="1" dirty="0">
                <a:latin typeface="Times New Roman" pitchFamily="18" charset="0"/>
                <a:cs typeface="Times New Roman" pitchFamily="18" charset="0"/>
              </a:rPr>
              <a:t>Employee Relations</a:t>
            </a:r>
          </a:p>
          <a:p>
            <a:pPr lvl="1"/>
            <a:r>
              <a:rPr lang="en-US" sz="1700" dirty="0">
                <a:latin typeface="Times New Roman" pitchFamily="18" charset="0"/>
                <a:cs typeface="Times New Roman" pitchFamily="18" charset="0"/>
              </a:rPr>
              <a:t>Policy Interpretation </a:t>
            </a:r>
          </a:p>
          <a:p>
            <a:pPr lvl="1"/>
            <a:r>
              <a:rPr lang="en-US" sz="1700" dirty="0">
                <a:latin typeface="Times New Roman" pitchFamily="18" charset="0"/>
                <a:cs typeface="Times New Roman" pitchFamily="18" charset="0"/>
              </a:rPr>
              <a:t>Investigations</a:t>
            </a:r>
          </a:p>
          <a:p>
            <a:pPr lvl="1"/>
            <a:r>
              <a:rPr lang="en-US" sz="1700" dirty="0">
                <a:latin typeface="Times New Roman" pitchFamily="18" charset="0"/>
                <a:cs typeface="Times New Roman" pitchFamily="18" charset="0"/>
              </a:rPr>
              <a:t>Provide Recommendations</a:t>
            </a:r>
          </a:p>
          <a:p>
            <a:r>
              <a:rPr lang="en-US" sz="2200" b="1" dirty="0">
                <a:latin typeface="Times New Roman" pitchFamily="18" charset="0"/>
                <a:cs typeface="Times New Roman" pitchFamily="18" charset="0"/>
              </a:rPr>
              <a:t>Unemployment </a:t>
            </a:r>
          </a:p>
          <a:p>
            <a:r>
              <a:rPr lang="en-US" sz="2200" b="1" dirty="0">
                <a:latin typeface="Times New Roman" pitchFamily="18" charset="0"/>
                <a:cs typeface="Times New Roman" pitchFamily="18" charset="0"/>
              </a:rPr>
              <a:t>Compensation</a:t>
            </a:r>
          </a:p>
          <a:p>
            <a:pPr lvl="1"/>
            <a:r>
              <a:rPr lang="en-US" sz="1700" dirty="0">
                <a:latin typeface="Times New Roman" pitchFamily="18" charset="0"/>
                <a:cs typeface="Times New Roman" pitchFamily="18" charset="0"/>
              </a:rPr>
              <a:t>Job Descriptions</a:t>
            </a:r>
          </a:p>
          <a:p>
            <a:pPr lvl="1"/>
            <a:r>
              <a:rPr lang="en-US" sz="1700" dirty="0">
                <a:latin typeface="Times New Roman" pitchFamily="18" charset="0"/>
                <a:cs typeface="Times New Roman" pitchFamily="18" charset="0"/>
              </a:rPr>
              <a:t>FLSA Compliance</a:t>
            </a:r>
          </a:p>
          <a:p>
            <a:pPr lvl="1"/>
            <a:r>
              <a:rPr lang="en-US" sz="1700" dirty="0">
                <a:latin typeface="Times New Roman" pitchFamily="18" charset="0"/>
                <a:cs typeface="Times New Roman" pitchFamily="18" charset="0"/>
              </a:rPr>
              <a:t>Compensation Studies</a:t>
            </a:r>
          </a:p>
          <a:p>
            <a:pPr lvl="1"/>
            <a:r>
              <a:rPr lang="en-US" sz="1700" dirty="0">
                <a:latin typeface="Times New Roman" pitchFamily="18" charset="0"/>
                <a:cs typeface="Times New Roman" pitchFamily="18" charset="0"/>
              </a:rPr>
              <a:t>Salary Surveys</a:t>
            </a:r>
          </a:p>
          <a:p>
            <a:pPr lvl="1"/>
            <a:r>
              <a:rPr lang="en-US" sz="1700" dirty="0">
                <a:latin typeface="Times New Roman" pitchFamily="18" charset="0"/>
                <a:cs typeface="Times New Roman" pitchFamily="18" charset="0"/>
              </a:rPr>
              <a:t>Position Control </a:t>
            </a:r>
          </a:p>
          <a:p>
            <a:pPr lvl="1"/>
            <a:endParaRPr lang="en-US" dirty="0">
              <a:latin typeface="Times New Roman" pitchFamily="18" charset="0"/>
              <a:cs typeface="Times New Roman" pitchFamily="18" charset="0"/>
            </a:endParaRPr>
          </a:p>
        </p:txBody>
      </p:sp>
      <p:sp>
        <p:nvSpPr>
          <p:cNvPr id="10" name="Footer Placeholder 5">
            <a:extLst>
              <a:ext uri="{FF2B5EF4-FFF2-40B4-BE49-F238E27FC236}">
                <a16:creationId xmlns:a16="http://schemas.microsoft.com/office/drawing/2014/main" id="{D94EE913-F801-446C-8484-63A71288213B}"/>
              </a:ext>
            </a:extLst>
          </p:cNvPr>
          <p:cNvSpPr>
            <a:spLocks noGrp="1"/>
          </p:cNvSpPr>
          <p:nvPr>
            <p:ph type="ftr" sz="quarter" idx="11"/>
          </p:nvPr>
        </p:nvSpPr>
        <p:spPr>
          <a:xfrm>
            <a:off x="1973263" y="6108700"/>
            <a:ext cx="5313362" cy="365125"/>
          </a:xfrm>
        </p:spPr>
        <p:txBody>
          <a:bodyPr/>
          <a:lstStyle/>
          <a:p>
            <a:r>
              <a:rPr lang="en-US" dirty="0">
                <a:latin typeface="Times New Roman" panose="02020603050405020304" pitchFamily="18" charset="0"/>
                <a:cs typeface="Times New Roman" panose="02020603050405020304" pitchFamily="18" charset="0"/>
              </a:rPr>
              <a:t>Human Resources &amp; Risk Management</a:t>
            </a:r>
          </a:p>
        </p:txBody>
      </p:sp>
    </p:spTree>
    <p:extLst>
      <p:ext uri="{BB962C8B-B14F-4D97-AF65-F5344CB8AC3E}">
        <p14:creationId xmlns:p14="http://schemas.microsoft.com/office/powerpoint/2010/main" val="4277822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982133" y="457201"/>
            <a:ext cx="7704667" cy="1066799"/>
          </a:xfrm>
        </p:spPr>
        <p:txBody>
          <a:bodyPr>
            <a:normAutofit/>
          </a:bodyPr>
          <a:lstStyle/>
          <a:p>
            <a:r>
              <a:rPr lang="en-US" b="1" dirty="0">
                <a:latin typeface="Times New Roman" panose="02020603050405020304" pitchFamily="18" charset="0"/>
                <a:cs typeface="Times New Roman" panose="02020603050405020304" pitchFamily="18" charset="0"/>
              </a:rPr>
              <a:t>Human Resources Statistics</a:t>
            </a:r>
            <a:endParaRPr lang="en-JM" b="1"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dirty="0">
                <a:latin typeface="Times New Roman" panose="02020603050405020304" pitchFamily="18" charset="0"/>
                <a:cs typeface="Times New Roman" panose="02020603050405020304" pitchFamily="18" charset="0"/>
              </a:rPr>
              <a:t>Human Resources &amp; Risk Management</a:t>
            </a:r>
          </a:p>
        </p:txBody>
      </p:sp>
      <p:sp>
        <p:nvSpPr>
          <p:cNvPr id="6" name="Slide Number Placeholder 5"/>
          <p:cNvSpPr>
            <a:spLocks noGrp="1"/>
          </p:cNvSpPr>
          <p:nvPr>
            <p:ph type="sldNum" sz="quarter" idx="12"/>
          </p:nvPr>
        </p:nvSpPr>
        <p:spPr/>
        <p:txBody>
          <a:bodyPr/>
          <a:lstStyle/>
          <a:p>
            <a:fld id="{D4B5ADC2-7248-4799-8E52-477E151C3EE9}" type="slidenum">
              <a:rPr lang="en-US" sz="1400" b="1" smtClean="0"/>
              <a:pPr/>
              <a:t>4</a:t>
            </a:fld>
            <a:endParaRPr lang="en-US" dirty="0"/>
          </a:p>
        </p:txBody>
      </p:sp>
      <p:pic>
        <p:nvPicPr>
          <p:cNvPr id="5" name="Picture 4" descr="logo-1-T.gif"/>
          <p:cNvPicPr>
            <a:picLocks noChangeAspect="1"/>
          </p:cNvPicPr>
          <p:nvPr/>
        </p:nvPicPr>
        <p:blipFill>
          <a:blip r:embed="rId3" cstate="print"/>
          <a:stretch>
            <a:fillRect/>
          </a:stretch>
        </p:blipFill>
        <p:spPr>
          <a:xfrm>
            <a:off x="152400" y="6019800"/>
            <a:ext cx="770889" cy="762000"/>
          </a:xfrm>
          <a:prstGeom prst="rect">
            <a:avLst/>
          </a:prstGeom>
        </p:spPr>
      </p:pic>
      <p:graphicFrame>
        <p:nvGraphicFramePr>
          <p:cNvPr id="8" name="Content Placeholder 5"/>
          <p:cNvGraphicFramePr>
            <a:graphicFrameLocks noGrp="1"/>
          </p:cNvGraphicFramePr>
          <p:nvPr>
            <p:ph idx="1"/>
            <p:extLst>
              <p:ext uri="{D42A27DB-BD31-4B8C-83A1-F6EECF244321}">
                <p14:modId xmlns:p14="http://schemas.microsoft.com/office/powerpoint/2010/main" val="3205388715"/>
              </p:ext>
            </p:extLst>
          </p:nvPr>
        </p:nvGraphicFramePr>
        <p:xfrm>
          <a:off x="761999" y="2209800"/>
          <a:ext cx="8077200" cy="3193415"/>
        </p:xfrm>
        <a:graphic>
          <a:graphicData uri="http://schemas.openxmlformats.org/drawingml/2006/table">
            <a:tbl>
              <a:tblPr firstRow="1" bandRow="1">
                <a:tableStyleId>{5C22544A-7EE6-4342-B048-85BDC9FD1C3A}</a:tableStyleId>
              </a:tblPr>
              <a:tblGrid>
                <a:gridCol w="1615440">
                  <a:extLst>
                    <a:ext uri="{9D8B030D-6E8A-4147-A177-3AD203B41FA5}">
                      <a16:colId xmlns:a16="http://schemas.microsoft.com/office/drawing/2014/main" val="20000"/>
                    </a:ext>
                  </a:extLst>
                </a:gridCol>
                <a:gridCol w="1615440">
                  <a:extLst>
                    <a:ext uri="{9D8B030D-6E8A-4147-A177-3AD203B41FA5}">
                      <a16:colId xmlns:a16="http://schemas.microsoft.com/office/drawing/2014/main" val="20001"/>
                    </a:ext>
                  </a:extLst>
                </a:gridCol>
                <a:gridCol w="1615440">
                  <a:extLst>
                    <a:ext uri="{9D8B030D-6E8A-4147-A177-3AD203B41FA5}">
                      <a16:colId xmlns:a16="http://schemas.microsoft.com/office/drawing/2014/main" val="20002"/>
                    </a:ext>
                  </a:extLst>
                </a:gridCol>
                <a:gridCol w="1615440">
                  <a:extLst>
                    <a:ext uri="{9D8B030D-6E8A-4147-A177-3AD203B41FA5}">
                      <a16:colId xmlns:a16="http://schemas.microsoft.com/office/drawing/2014/main" val="20003"/>
                    </a:ext>
                  </a:extLst>
                </a:gridCol>
                <a:gridCol w="1615440">
                  <a:extLst>
                    <a:ext uri="{9D8B030D-6E8A-4147-A177-3AD203B41FA5}">
                      <a16:colId xmlns:a16="http://schemas.microsoft.com/office/drawing/2014/main" val="2352424248"/>
                    </a:ext>
                  </a:extLst>
                </a:gridCol>
              </a:tblGrid>
              <a:tr h="370840">
                <a:tc>
                  <a:txBody>
                    <a:bodyPr/>
                    <a:lstStyle/>
                    <a:p>
                      <a:pPr algn="ctr" fontAlgn="b"/>
                      <a:endParaRPr lang="en-US" sz="1100" b="0" i="0" u="none" strike="noStrike" dirty="0">
                        <a:solidFill>
                          <a:srgbClr val="000000"/>
                        </a:solidFill>
                        <a:latin typeface="+mj-lt"/>
                        <a:cs typeface="Times New Roman" pitchFamily="18" charset="0"/>
                      </a:endParaRPr>
                    </a:p>
                  </a:txBody>
                  <a:tcPr marL="9525" marR="9525" marT="9525" marB="0" anchor="b"/>
                </a:tc>
                <a:tc>
                  <a:txBody>
                    <a:bodyPr/>
                    <a:lstStyle/>
                    <a:p>
                      <a:pPr algn="ctr" fontAlgn="b"/>
                      <a:r>
                        <a:rPr lang="en-US" sz="1600" b="1" kern="1200" dirty="0">
                          <a:solidFill>
                            <a:schemeClr val="lt1"/>
                          </a:solidFill>
                          <a:latin typeface="Times New Roman" panose="02020603050405020304" pitchFamily="18" charset="0"/>
                          <a:ea typeface="+mn-ea"/>
                          <a:cs typeface="Times New Roman" panose="02020603050405020304" pitchFamily="18" charset="0"/>
                        </a:rPr>
                        <a:t>2017</a:t>
                      </a:r>
                    </a:p>
                  </a:txBody>
                  <a:tcPr marL="9525" marR="9525" marT="9525" marB="0" anchor="ctr"/>
                </a:tc>
                <a:tc>
                  <a:txBody>
                    <a:bodyPr/>
                    <a:lstStyle/>
                    <a:p>
                      <a:pPr algn="ctr" fontAlgn="b"/>
                      <a:r>
                        <a:rPr lang="en-US" sz="1600" b="1" kern="1200" dirty="0">
                          <a:solidFill>
                            <a:schemeClr val="lt1"/>
                          </a:solidFill>
                          <a:latin typeface="Times New Roman" panose="02020603050405020304" pitchFamily="18" charset="0"/>
                          <a:ea typeface="+mn-ea"/>
                          <a:cs typeface="Times New Roman" panose="02020603050405020304" pitchFamily="18" charset="0"/>
                        </a:rPr>
                        <a:t>2018 </a:t>
                      </a:r>
                    </a:p>
                  </a:txBody>
                  <a:tcPr marL="9525" marR="9525" marT="9525" marB="0" anchor="ctr"/>
                </a:tc>
                <a:tc>
                  <a:txBody>
                    <a:bodyPr/>
                    <a:lstStyle/>
                    <a:p>
                      <a:pPr algn="ctr" fontAlgn="b"/>
                      <a:r>
                        <a:rPr lang="en-US" sz="1600" b="1" kern="1200" dirty="0">
                          <a:solidFill>
                            <a:schemeClr val="lt1"/>
                          </a:solidFill>
                          <a:latin typeface="Times New Roman" panose="02020603050405020304" pitchFamily="18" charset="0"/>
                          <a:ea typeface="+mn-ea"/>
                          <a:cs typeface="Times New Roman" panose="02020603050405020304" pitchFamily="18" charset="0"/>
                        </a:rPr>
                        <a:t>2019 </a:t>
                      </a:r>
                    </a:p>
                    <a:p>
                      <a:pPr algn="ctr" fontAlgn="b"/>
                      <a:endParaRPr lang="en-US" sz="1600" b="1" kern="1200" dirty="0">
                        <a:solidFill>
                          <a:schemeClr val="lt1"/>
                        </a:solidFill>
                        <a:latin typeface="Times New Roman" panose="02020603050405020304" pitchFamily="18" charset="0"/>
                        <a:ea typeface="+mn-ea"/>
                        <a:cs typeface="Times New Roman" panose="02020603050405020304" pitchFamily="18" charset="0"/>
                      </a:endParaRPr>
                    </a:p>
                  </a:txBody>
                  <a:tcPr marL="9525" marR="9525" marT="9525" marB="0" anchor="ctr"/>
                </a:tc>
                <a:tc>
                  <a:txBody>
                    <a:bodyPr/>
                    <a:lstStyle/>
                    <a:p>
                      <a:pPr algn="ctr" fontAlgn="b"/>
                      <a:r>
                        <a:rPr lang="en-US" sz="1600" b="1" kern="1200" dirty="0">
                          <a:solidFill>
                            <a:schemeClr val="lt1"/>
                          </a:solidFill>
                          <a:latin typeface="Times New Roman" panose="02020603050405020304" pitchFamily="18" charset="0"/>
                          <a:ea typeface="+mn-ea"/>
                          <a:cs typeface="Times New Roman" panose="02020603050405020304" pitchFamily="18" charset="0"/>
                        </a:rPr>
                        <a:t>2020</a:t>
                      </a:r>
                    </a:p>
                    <a:p>
                      <a:pPr algn="ctr" fontAlgn="b"/>
                      <a:r>
                        <a:rPr lang="en-US" sz="1600" b="1" kern="1200" dirty="0">
                          <a:solidFill>
                            <a:schemeClr val="lt1"/>
                          </a:solidFill>
                          <a:latin typeface="Times New Roman" panose="02020603050405020304" pitchFamily="18" charset="0"/>
                          <a:ea typeface="+mn-ea"/>
                          <a:cs typeface="Times New Roman" panose="02020603050405020304" pitchFamily="18" charset="0"/>
                        </a:rPr>
                        <a:t>(through 9/25/20)</a:t>
                      </a:r>
                    </a:p>
                  </a:txBody>
                  <a:tcPr marL="9525" marR="9525" marT="9525" marB="0" anchor="ctr"/>
                </a:tc>
                <a:extLst>
                  <a:ext uri="{0D108BD9-81ED-4DB2-BD59-A6C34878D82A}">
                    <a16:rowId xmlns:a16="http://schemas.microsoft.com/office/drawing/2014/main" val="10000"/>
                  </a:ext>
                </a:extLst>
              </a:tr>
              <a:tr h="370840">
                <a:tc>
                  <a:txBody>
                    <a:bodyPr/>
                    <a:lstStyle/>
                    <a:p>
                      <a:pPr algn="ctr" fontAlgn="b"/>
                      <a:r>
                        <a:rPr lang="en-US" sz="1350" kern="1200" dirty="0">
                          <a:solidFill>
                            <a:schemeClr val="dk1"/>
                          </a:solidFill>
                          <a:latin typeface="Times New Roman" panose="02020603050405020304" pitchFamily="18" charset="0"/>
                          <a:ea typeface="+mn-ea"/>
                          <a:cs typeface="Times New Roman" panose="02020603050405020304" pitchFamily="18" charset="0"/>
                        </a:rPr>
                        <a:t>Background Checks</a:t>
                      </a:r>
                    </a:p>
                  </a:txBody>
                  <a:tcPr marL="9525" marR="9525" marT="9525" marB="0" anchor="ctr"/>
                </a:tc>
                <a:tc>
                  <a:txBody>
                    <a:bodyPr/>
                    <a:lstStyle/>
                    <a:p>
                      <a:pPr algn="ctr" fontAlgn="b"/>
                      <a:r>
                        <a:rPr lang="en-US" sz="1600" b="0" i="0" u="none" strike="noStrike" dirty="0">
                          <a:solidFill>
                            <a:srgbClr val="000000"/>
                          </a:solidFill>
                          <a:latin typeface="Times New Roman" panose="02020603050405020304" pitchFamily="18" charset="0"/>
                          <a:cs typeface="Times New Roman" panose="02020603050405020304" pitchFamily="18" charset="0"/>
                        </a:rPr>
                        <a:t>598</a:t>
                      </a:r>
                    </a:p>
                  </a:txBody>
                  <a:tcPr marL="9525" marR="9525" marT="9525" marB="0" anchor="ctr"/>
                </a:tc>
                <a:tc>
                  <a:txBody>
                    <a:bodyPr/>
                    <a:lstStyle/>
                    <a:p>
                      <a:pPr algn="ctr" fontAlgn="b"/>
                      <a:r>
                        <a:rPr lang="en-US" sz="1600" b="0" i="0" u="none" strike="noStrike" dirty="0">
                          <a:solidFill>
                            <a:srgbClr val="000000"/>
                          </a:solidFill>
                          <a:latin typeface="Times New Roman" panose="02020603050405020304" pitchFamily="18" charset="0"/>
                          <a:cs typeface="Times New Roman" panose="02020603050405020304" pitchFamily="18" charset="0"/>
                        </a:rPr>
                        <a:t>1,231</a:t>
                      </a:r>
                    </a:p>
                  </a:txBody>
                  <a:tcPr marL="9525" marR="9525" marT="9525" marB="0" anchor="ctr"/>
                </a:tc>
                <a:tc>
                  <a:txBody>
                    <a:bodyPr/>
                    <a:lstStyle/>
                    <a:p>
                      <a:pPr algn="ctr" fontAlgn="b"/>
                      <a:r>
                        <a:rPr lang="en-US" sz="1600" b="0" i="0" u="none" strike="noStrike" dirty="0">
                          <a:solidFill>
                            <a:srgbClr val="000000"/>
                          </a:solidFill>
                          <a:latin typeface="Times New Roman" panose="02020603050405020304" pitchFamily="18" charset="0"/>
                          <a:cs typeface="Times New Roman" panose="02020603050405020304" pitchFamily="18" charset="0"/>
                        </a:rPr>
                        <a:t>1088</a:t>
                      </a:r>
                    </a:p>
                  </a:txBody>
                  <a:tcPr marL="9525" marR="9525" marT="9525" marB="0" anchor="ctr"/>
                </a:tc>
                <a:tc>
                  <a:txBody>
                    <a:bodyPr/>
                    <a:lstStyle/>
                    <a:p>
                      <a:pPr algn="ctr" fontAlgn="b"/>
                      <a:r>
                        <a:rPr lang="en-US" sz="1600" b="0" i="0" u="none" strike="noStrike" dirty="0">
                          <a:solidFill>
                            <a:srgbClr val="000000"/>
                          </a:solidFill>
                          <a:latin typeface="Times New Roman" panose="02020603050405020304" pitchFamily="18" charset="0"/>
                          <a:cs typeface="Times New Roman" panose="02020603050405020304" pitchFamily="18" charset="0"/>
                        </a:rPr>
                        <a:t>929</a:t>
                      </a:r>
                    </a:p>
                  </a:txBody>
                  <a:tcPr marL="9525" marR="9525" marT="9525" marB="0" anchor="ctr"/>
                </a:tc>
                <a:extLst>
                  <a:ext uri="{0D108BD9-81ED-4DB2-BD59-A6C34878D82A}">
                    <a16:rowId xmlns:a16="http://schemas.microsoft.com/office/drawing/2014/main" val="10001"/>
                  </a:ext>
                </a:extLst>
              </a:tr>
              <a:tr h="370840">
                <a:tc>
                  <a:txBody>
                    <a:bodyPr/>
                    <a:lstStyle/>
                    <a:p>
                      <a:pPr algn="ctr" fontAlgn="b"/>
                      <a:r>
                        <a:rPr lang="en-US" sz="1350" kern="1200" dirty="0">
                          <a:solidFill>
                            <a:schemeClr val="dk1"/>
                          </a:solidFill>
                          <a:latin typeface="Times New Roman" panose="02020603050405020304" pitchFamily="18" charset="0"/>
                          <a:ea typeface="+mn-ea"/>
                          <a:cs typeface="Times New Roman" panose="02020603050405020304" pitchFamily="18" charset="0"/>
                        </a:rPr>
                        <a:t>Interview Facilitation</a:t>
                      </a:r>
                    </a:p>
                  </a:txBody>
                  <a:tcPr marL="9525" marR="9525" marT="9525" marB="0" anchor="ctr"/>
                </a:tc>
                <a:tc>
                  <a:txBody>
                    <a:bodyPr/>
                    <a:lstStyle/>
                    <a:p>
                      <a:pPr algn="ctr" fontAlgn="b"/>
                      <a:r>
                        <a:rPr lang="en-US" sz="1600" b="0" i="0" u="none" strike="noStrike" dirty="0">
                          <a:solidFill>
                            <a:srgbClr val="000000"/>
                          </a:solidFill>
                          <a:latin typeface="Times New Roman" panose="02020603050405020304" pitchFamily="18" charset="0"/>
                          <a:cs typeface="Times New Roman" panose="02020603050405020304" pitchFamily="18" charset="0"/>
                        </a:rPr>
                        <a:t>469</a:t>
                      </a:r>
                    </a:p>
                  </a:txBody>
                  <a:tcPr marL="9525" marR="9525" marT="9525" marB="0" anchor="ctr"/>
                </a:tc>
                <a:tc>
                  <a:txBody>
                    <a:bodyPr/>
                    <a:lstStyle/>
                    <a:p>
                      <a:pPr algn="ctr" fontAlgn="b"/>
                      <a:r>
                        <a:rPr lang="en-US" sz="1600" b="0" i="0" u="none" strike="noStrike" dirty="0">
                          <a:solidFill>
                            <a:srgbClr val="000000"/>
                          </a:solidFill>
                          <a:latin typeface="Times New Roman" panose="02020603050405020304" pitchFamily="18" charset="0"/>
                          <a:cs typeface="Times New Roman" panose="02020603050405020304" pitchFamily="18" charset="0"/>
                        </a:rPr>
                        <a:t>652</a:t>
                      </a:r>
                    </a:p>
                  </a:txBody>
                  <a:tcPr marL="9525" marR="9525" marT="9525" marB="0" anchor="ctr"/>
                </a:tc>
                <a:tc>
                  <a:txBody>
                    <a:bodyPr/>
                    <a:lstStyle/>
                    <a:p>
                      <a:pPr algn="ctr" fontAlgn="b"/>
                      <a:r>
                        <a:rPr lang="en-US" sz="1600" b="0" i="0" u="none" strike="noStrike" dirty="0">
                          <a:solidFill>
                            <a:srgbClr val="000000"/>
                          </a:solidFill>
                          <a:latin typeface="Times New Roman" panose="02020603050405020304" pitchFamily="18" charset="0"/>
                          <a:cs typeface="Times New Roman" panose="02020603050405020304" pitchFamily="18" charset="0"/>
                        </a:rPr>
                        <a:t>758</a:t>
                      </a:r>
                    </a:p>
                  </a:txBody>
                  <a:tcPr marL="9525" marR="9525" marT="9525" marB="0" anchor="ctr"/>
                </a:tc>
                <a:tc>
                  <a:txBody>
                    <a:bodyPr/>
                    <a:lstStyle/>
                    <a:p>
                      <a:pPr algn="ctr" fontAlgn="b"/>
                      <a:r>
                        <a:rPr lang="en-US" sz="1600" b="0" i="0" u="none" strike="noStrike" dirty="0">
                          <a:solidFill>
                            <a:srgbClr val="000000"/>
                          </a:solidFill>
                          <a:latin typeface="Times New Roman" panose="02020603050405020304" pitchFamily="18" charset="0"/>
                          <a:cs typeface="Times New Roman" panose="02020603050405020304" pitchFamily="18" charset="0"/>
                        </a:rPr>
                        <a:t>488</a:t>
                      </a:r>
                    </a:p>
                  </a:txBody>
                  <a:tcPr marL="9525" marR="9525" marT="9525" marB="0" anchor="ctr"/>
                </a:tc>
                <a:extLst>
                  <a:ext uri="{0D108BD9-81ED-4DB2-BD59-A6C34878D82A}">
                    <a16:rowId xmlns:a16="http://schemas.microsoft.com/office/drawing/2014/main" val="10002"/>
                  </a:ext>
                </a:extLst>
              </a:tr>
              <a:tr h="370840">
                <a:tc>
                  <a:txBody>
                    <a:bodyPr/>
                    <a:lstStyle/>
                    <a:p>
                      <a:pPr algn="ctr" fontAlgn="b"/>
                      <a:r>
                        <a:rPr lang="en-US" sz="1200" b="0" kern="1200" dirty="0">
                          <a:solidFill>
                            <a:schemeClr val="dk1"/>
                          </a:solidFill>
                          <a:latin typeface="Times New Roman" panose="02020603050405020304" pitchFamily="18" charset="0"/>
                          <a:ea typeface="+mn-ea"/>
                          <a:cs typeface="Times New Roman" panose="02020603050405020304" pitchFamily="18" charset="0"/>
                        </a:rPr>
                        <a:t>Candidates Interviewed</a:t>
                      </a:r>
                    </a:p>
                  </a:txBody>
                  <a:tcPr marL="9525" marR="9525" marT="9525" marB="0" anchor="ctr"/>
                </a:tc>
                <a:tc>
                  <a:txBody>
                    <a:bodyPr/>
                    <a:lstStyle/>
                    <a:p>
                      <a:pPr algn="ctr" fontAlgn="b"/>
                      <a:endParaRPr lang="en-US" sz="1600" b="0" i="0" u="none" strike="noStrike" dirty="0">
                        <a:solidFill>
                          <a:srgbClr val="000000"/>
                        </a:solidFill>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b"/>
                      <a:r>
                        <a:rPr lang="en-US" sz="1600" b="0" i="0" u="none" strike="noStrike" dirty="0">
                          <a:solidFill>
                            <a:srgbClr val="000000"/>
                          </a:solidFill>
                          <a:latin typeface="Times New Roman" panose="02020603050405020304" pitchFamily="18" charset="0"/>
                          <a:cs typeface="Times New Roman" panose="02020603050405020304" pitchFamily="18" charset="0"/>
                        </a:rPr>
                        <a:t>2,591</a:t>
                      </a:r>
                    </a:p>
                  </a:txBody>
                  <a:tcPr marL="9525" marR="9525" marT="9525" marB="0" anchor="ctr"/>
                </a:tc>
                <a:tc>
                  <a:txBody>
                    <a:bodyPr/>
                    <a:lstStyle/>
                    <a:p>
                      <a:pPr algn="ctr" fontAlgn="b"/>
                      <a:r>
                        <a:rPr lang="en-US" sz="1600" b="0" i="0" u="none" strike="noStrike" dirty="0">
                          <a:solidFill>
                            <a:srgbClr val="000000"/>
                          </a:solidFill>
                          <a:latin typeface="Times New Roman" panose="02020603050405020304" pitchFamily="18" charset="0"/>
                          <a:cs typeface="Times New Roman" panose="02020603050405020304" pitchFamily="18" charset="0"/>
                        </a:rPr>
                        <a:t>2,652</a:t>
                      </a:r>
                    </a:p>
                  </a:txBody>
                  <a:tcPr marL="9525" marR="9525" marT="9525" marB="0" anchor="ctr"/>
                </a:tc>
                <a:tc>
                  <a:txBody>
                    <a:bodyPr/>
                    <a:lstStyle/>
                    <a:p>
                      <a:pPr algn="ctr" fontAlgn="b"/>
                      <a:r>
                        <a:rPr lang="en-US" sz="1600" b="0" i="0" u="none" strike="noStrike" dirty="0">
                          <a:solidFill>
                            <a:srgbClr val="000000"/>
                          </a:solidFill>
                          <a:latin typeface="Times New Roman" panose="02020603050405020304" pitchFamily="18" charset="0"/>
                          <a:cs typeface="Times New Roman" panose="02020603050405020304" pitchFamily="18" charset="0"/>
                        </a:rPr>
                        <a:t>2,820</a:t>
                      </a:r>
                    </a:p>
                  </a:txBody>
                  <a:tcPr marL="9525" marR="9525" marT="9525" marB="0" anchor="ctr"/>
                </a:tc>
                <a:extLst>
                  <a:ext uri="{0D108BD9-81ED-4DB2-BD59-A6C34878D82A}">
                    <a16:rowId xmlns:a16="http://schemas.microsoft.com/office/drawing/2014/main" val="2791689317"/>
                  </a:ext>
                </a:extLst>
              </a:tr>
              <a:tr h="370840">
                <a:tc>
                  <a:txBody>
                    <a:bodyPr/>
                    <a:lstStyle/>
                    <a:p>
                      <a:pPr algn="ctr" fontAlgn="b"/>
                      <a:r>
                        <a:rPr lang="en-US" sz="1350" b="0" kern="1200" dirty="0">
                          <a:solidFill>
                            <a:schemeClr val="dk1"/>
                          </a:solidFill>
                          <a:latin typeface="Times New Roman" panose="02020603050405020304" pitchFamily="18" charset="0"/>
                          <a:ea typeface="+mn-ea"/>
                          <a:cs typeface="Times New Roman" panose="02020603050405020304" pitchFamily="18" charset="0"/>
                        </a:rPr>
                        <a:t>New Employees Onboarded</a:t>
                      </a:r>
                    </a:p>
                  </a:txBody>
                  <a:tcPr marL="9525" marR="9525" marT="9525" marB="0" anchor="ctr"/>
                </a:tc>
                <a:tc>
                  <a:txBody>
                    <a:bodyPr/>
                    <a:lstStyle/>
                    <a:p>
                      <a:pPr algn="ctr" fontAlgn="b"/>
                      <a:r>
                        <a:rPr lang="en-US" sz="1600" b="0" i="0" u="none" strike="noStrike" dirty="0">
                          <a:solidFill>
                            <a:srgbClr val="000000"/>
                          </a:solidFill>
                          <a:latin typeface="Times New Roman" panose="02020603050405020304" pitchFamily="18" charset="0"/>
                          <a:cs typeface="Times New Roman" panose="02020603050405020304" pitchFamily="18" charset="0"/>
                        </a:rPr>
                        <a:t>501</a:t>
                      </a:r>
                    </a:p>
                  </a:txBody>
                  <a:tcPr marL="9525" marR="9525" marT="9525" marB="0" anchor="ctr"/>
                </a:tc>
                <a:tc>
                  <a:txBody>
                    <a:bodyPr/>
                    <a:lstStyle/>
                    <a:p>
                      <a:pPr algn="ctr" fontAlgn="b"/>
                      <a:r>
                        <a:rPr lang="en-US" sz="1600" b="0" i="0" u="none" strike="noStrike" dirty="0">
                          <a:solidFill>
                            <a:srgbClr val="000000"/>
                          </a:solidFill>
                          <a:latin typeface="Times New Roman" panose="02020603050405020304" pitchFamily="18" charset="0"/>
                          <a:cs typeface="Times New Roman" panose="02020603050405020304" pitchFamily="18" charset="0"/>
                        </a:rPr>
                        <a:t>573</a:t>
                      </a:r>
                    </a:p>
                  </a:txBody>
                  <a:tcPr marL="9525" marR="9525" marT="9525" marB="0" anchor="ctr"/>
                </a:tc>
                <a:tc>
                  <a:txBody>
                    <a:bodyPr/>
                    <a:lstStyle/>
                    <a:p>
                      <a:pPr algn="ctr" fontAlgn="b"/>
                      <a:r>
                        <a:rPr lang="en-US" sz="1600" b="0" i="0" u="none" strike="noStrike" dirty="0">
                          <a:solidFill>
                            <a:srgbClr val="000000"/>
                          </a:solidFill>
                          <a:latin typeface="Times New Roman" panose="02020603050405020304" pitchFamily="18" charset="0"/>
                          <a:cs typeface="Times New Roman" panose="02020603050405020304" pitchFamily="18" charset="0"/>
                        </a:rPr>
                        <a:t>597</a:t>
                      </a:r>
                    </a:p>
                  </a:txBody>
                  <a:tcPr marL="9525" marR="9525" marT="9525" marB="0" anchor="ctr"/>
                </a:tc>
                <a:tc>
                  <a:txBody>
                    <a:bodyPr/>
                    <a:lstStyle/>
                    <a:p>
                      <a:pPr algn="ctr" fontAlgn="b"/>
                      <a:r>
                        <a:rPr lang="en-US" sz="1600" b="0" i="0" u="none" strike="noStrike" dirty="0">
                          <a:solidFill>
                            <a:srgbClr val="000000"/>
                          </a:solidFill>
                          <a:latin typeface="Times New Roman" panose="02020603050405020304" pitchFamily="18" charset="0"/>
                          <a:cs typeface="Times New Roman" panose="02020603050405020304" pitchFamily="18" charset="0"/>
                        </a:rPr>
                        <a:t>486</a:t>
                      </a:r>
                    </a:p>
                  </a:txBody>
                  <a:tcPr marL="9525" marR="9525" marT="9525" marB="0" anchor="ctr"/>
                </a:tc>
                <a:extLst>
                  <a:ext uri="{0D108BD9-81ED-4DB2-BD59-A6C34878D82A}">
                    <a16:rowId xmlns:a16="http://schemas.microsoft.com/office/drawing/2014/main" val="10003"/>
                  </a:ext>
                </a:extLst>
              </a:tr>
              <a:tr h="370840">
                <a:tc>
                  <a:txBody>
                    <a:bodyPr/>
                    <a:lstStyle/>
                    <a:p>
                      <a:pPr algn="ctr" fontAlgn="b"/>
                      <a:r>
                        <a:rPr lang="en-US" sz="1350" kern="1200" dirty="0">
                          <a:solidFill>
                            <a:schemeClr val="dk1"/>
                          </a:solidFill>
                          <a:latin typeface="Times New Roman" panose="02020603050405020304" pitchFamily="18" charset="0"/>
                          <a:ea typeface="+mn-ea"/>
                          <a:cs typeface="Times New Roman" panose="02020603050405020304" pitchFamily="18" charset="0"/>
                        </a:rPr>
                        <a:t>Applications Processed</a:t>
                      </a:r>
                    </a:p>
                  </a:txBody>
                  <a:tcPr marL="9525" marR="9525" marT="9525" marB="0" anchor="ctr"/>
                </a:tc>
                <a:tc>
                  <a:txBody>
                    <a:bodyPr/>
                    <a:lstStyle/>
                    <a:p>
                      <a:pPr algn="ctr" fontAlgn="b"/>
                      <a:r>
                        <a:rPr lang="en-US" sz="1600" b="0" i="0" u="none" strike="noStrike" dirty="0">
                          <a:solidFill>
                            <a:srgbClr val="000000"/>
                          </a:solidFill>
                          <a:latin typeface="Times New Roman" panose="02020603050405020304" pitchFamily="18" charset="0"/>
                          <a:cs typeface="Times New Roman" panose="02020603050405020304" pitchFamily="18" charset="0"/>
                        </a:rPr>
                        <a:t>28,719</a:t>
                      </a:r>
                    </a:p>
                  </a:txBody>
                  <a:tcPr marL="9525" marR="9525" marT="9525" marB="0" anchor="ctr"/>
                </a:tc>
                <a:tc>
                  <a:txBody>
                    <a:bodyPr/>
                    <a:lstStyle/>
                    <a:p>
                      <a:pPr algn="ctr" fontAlgn="b"/>
                      <a:r>
                        <a:rPr lang="en-US" sz="1600" b="0" i="0" u="none" strike="noStrike" dirty="0">
                          <a:solidFill>
                            <a:srgbClr val="000000"/>
                          </a:solidFill>
                          <a:latin typeface="Times New Roman" panose="02020603050405020304" pitchFamily="18" charset="0"/>
                          <a:cs typeface="Times New Roman" panose="02020603050405020304" pitchFamily="18" charset="0"/>
                        </a:rPr>
                        <a:t>30,722</a:t>
                      </a:r>
                    </a:p>
                  </a:txBody>
                  <a:tcPr marL="9525" marR="9525" marT="9525" marB="0" anchor="ctr"/>
                </a:tc>
                <a:tc>
                  <a:txBody>
                    <a:bodyPr/>
                    <a:lstStyle/>
                    <a:p>
                      <a:pPr algn="ctr" fontAlgn="b"/>
                      <a:r>
                        <a:rPr lang="en-US" sz="1600" b="0" i="0" u="none" strike="noStrike" kern="1200" dirty="0">
                          <a:solidFill>
                            <a:srgbClr val="000000"/>
                          </a:solidFill>
                          <a:latin typeface="Times New Roman" panose="02020603050405020304" pitchFamily="18" charset="0"/>
                          <a:ea typeface="+mn-ea"/>
                          <a:cs typeface="Times New Roman" panose="02020603050405020304" pitchFamily="18" charset="0"/>
                        </a:rPr>
                        <a:t>33,155</a:t>
                      </a:r>
                    </a:p>
                  </a:txBody>
                  <a:tcPr marL="9525" marR="9525" marT="9525" marB="0" anchor="ctr"/>
                </a:tc>
                <a:tc>
                  <a:txBody>
                    <a:bodyPr/>
                    <a:lstStyle/>
                    <a:p>
                      <a:pPr marR="0" algn="ctr" rtl="0"/>
                      <a:r>
                        <a:rPr lang="en-US" sz="1600" b="0" i="0" u="none" strike="noStrike" kern="1200" dirty="0">
                          <a:solidFill>
                            <a:srgbClr val="000000"/>
                          </a:solidFill>
                          <a:latin typeface="Times New Roman" panose="02020603050405020304" pitchFamily="18" charset="0"/>
                          <a:ea typeface="+mn-ea"/>
                          <a:cs typeface="Times New Roman" panose="02020603050405020304" pitchFamily="18" charset="0"/>
                        </a:rPr>
                        <a:t>22,285</a:t>
                      </a:r>
                    </a:p>
                  </a:txBody>
                  <a:tcPr marL="9525" marR="9525" marT="9525" marB="0" anchor="ctr"/>
                </a:tc>
                <a:extLst>
                  <a:ext uri="{0D108BD9-81ED-4DB2-BD59-A6C34878D82A}">
                    <a16:rowId xmlns:a16="http://schemas.microsoft.com/office/drawing/2014/main" val="10004"/>
                  </a:ext>
                </a:extLst>
              </a:tr>
              <a:tr h="370840">
                <a:tc>
                  <a:txBody>
                    <a:bodyPr/>
                    <a:lstStyle/>
                    <a:p>
                      <a:pPr algn="ctr" fontAlgn="b"/>
                      <a:r>
                        <a:rPr lang="en-US" sz="1350" kern="1200" dirty="0">
                          <a:solidFill>
                            <a:schemeClr val="dk1"/>
                          </a:solidFill>
                          <a:latin typeface="Times New Roman" panose="02020603050405020304" pitchFamily="18" charset="0"/>
                          <a:ea typeface="+mn-ea"/>
                          <a:cs typeface="Times New Roman" panose="02020603050405020304" pitchFamily="18" charset="0"/>
                        </a:rPr>
                        <a:t>Job Postings</a:t>
                      </a:r>
                    </a:p>
                  </a:txBody>
                  <a:tcPr marL="9525" marR="9525" marT="9525" marB="0" anchor="ctr"/>
                </a:tc>
                <a:tc>
                  <a:txBody>
                    <a:bodyPr/>
                    <a:lstStyle/>
                    <a:p>
                      <a:pPr algn="ctr" fontAlgn="b"/>
                      <a:r>
                        <a:rPr lang="en-US" sz="1600" b="0" i="0" u="none" strike="noStrike" dirty="0">
                          <a:solidFill>
                            <a:srgbClr val="000000"/>
                          </a:solidFill>
                          <a:latin typeface="Times New Roman" panose="02020603050405020304" pitchFamily="18" charset="0"/>
                          <a:cs typeface="Times New Roman" panose="02020603050405020304" pitchFamily="18" charset="0"/>
                        </a:rPr>
                        <a:t>459</a:t>
                      </a:r>
                    </a:p>
                  </a:txBody>
                  <a:tcPr marL="9525" marR="9525" marT="9525" marB="0" anchor="ctr"/>
                </a:tc>
                <a:tc>
                  <a:txBody>
                    <a:bodyPr/>
                    <a:lstStyle/>
                    <a:p>
                      <a:pPr algn="ctr" fontAlgn="b"/>
                      <a:r>
                        <a:rPr lang="en-US" sz="1600" b="0" i="0" u="none" strike="noStrike" dirty="0">
                          <a:solidFill>
                            <a:srgbClr val="000000"/>
                          </a:solidFill>
                          <a:latin typeface="Times New Roman" panose="02020603050405020304" pitchFamily="18" charset="0"/>
                          <a:cs typeface="Times New Roman" panose="02020603050405020304" pitchFamily="18" charset="0"/>
                        </a:rPr>
                        <a:t>537</a:t>
                      </a:r>
                    </a:p>
                  </a:txBody>
                  <a:tcPr marL="9525" marR="9525" marT="9525" marB="0" anchor="ctr"/>
                </a:tc>
                <a:tc>
                  <a:txBody>
                    <a:bodyPr/>
                    <a:lstStyle/>
                    <a:p>
                      <a:pPr algn="ctr" fontAlgn="b"/>
                      <a:r>
                        <a:rPr lang="en-US" sz="1600" b="0" i="0" u="none" strike="noStrike" dirty="0">
                          <a:solidFill>
                            <a:srgbClr val="000000"/>
                          </a:solidFill>
                          <a:latin typeface="Times New Roman" panose="02020603050405020304" pitchFamily="18" charset="0"/>
                          <a:cs typeface="Times New Roman" panose="02020603050405020304" pitchFamily="18" charset="0"/>
                        </a:rPr>
                        <a:t>549</a:t>
                      </a:r>
                    </a:p>
                  </a:txBody>
                  <a:tcPr marL="9525" marR="9525" marT="9525" marB="0" anchor="ctr"/>
                </a:tc>
                <a:tc>
                  <a:txBody>
                    <a:bodyPr/>
                    <a:lstStyle/>
                    <a:p>
                      <a:pPr algn="ctr" fontAlgn="b"/>
                      <a:r>
                        <a:rPr lang="en-US" sz="1600" b="0" i="0" u="none" strike="noStrike" dirty="0">
                          <a:solidFill>
                            <a:srgbClr val="000000"/>
                          </a:solidFill>
                          <a:latin typeface="Times New Roman" panose="02020603050405020304" pitchFamily="18" charset="0"/>
                          <a:cs typeface="Times New Roman" panose="02020603050405020304" pitchFamily="18" charset="0"/>
                        </a:rPr>
                        <a:t>351</a:t>
                      </a:r>
                    </a:p>
                  </a:txBody>
                  <a:tcPr marL="9525" marR="9525" marT="9525" marB="0" anchor="ctr"/>
                </a:tc>
                <a:extLst>
                  <a:ext uri="{0D108BD9-81ED-4DB2-BD59-A6C34878D82A}">
                    <a16:rowId xmlns:a16="http://schemas.microsoft.com/office/drawing/2014/main" val="3063724581"/>
                  </a:ext>
                </a:extLst>
              </a:tr>
              <a:tr h="370840">
                <a:tc>
                  <a:txBody>
                    <a:bodyPr/>
                    <a:lstStyle/>
                    <a:p>
                      <a:pPr algn="ctr" fontAlgn="b"/>
                      <a:r>
                        <a:rPr lang="en-US" sz="1350" kern="1200" dirty="0">
                          <a:solidFill>
                            <a:schemeClr val="dk1"/>
                          </a:solidFill>
                          <a:latin typeface="Times New Roman" panose="02020603050405020304" pitchFamily="18" charset="0"/>
                          <a:ea typeface="+mn-ea"/>
                          <a:cs typeface="Times New Roman" panose="02020603050405020304" pitchFamily="18" charset="0"/>
                        </a:rPr>
                        <a:t>Job</a:t>
                      </a:r>
                      <a:r>
                        <a:rPr lang="en-US" sz="1350" kern="1200" baseline="0" dirty="0">
                          <a:solidFill>
                            <a:schemeClr val="dk1"/>
                          </a:solidFill>
                          <a:latin typeface="Times New Roman" panose="02020603050405020304" pitchFamily="18" charset="0"/>
                          <a:ea typeface="+mn-ea"/>
                          <a:cs typeface="Times New Roman" panose="02020603050405020304" pitchFamily="18" charset="0"/>
                        </a:rPr>
                        <a:t> Fairs Attended</a:t>
                      </a:r>
                      <a:endParaRPr lang="en-US" sz="1350" kern="1200" dirty="0">
                        <a:solidFill>
                          <a:schemeClr val="dk1"/>
                        </a:solidFill>
                        <a:latin typeface="Times New Roman" panose="02020603050405020304" pitchFamily="18" charset="0"/>
                        <a:ea typeface="+mn-ea"/>
                        <a:cs typeface="Times New Roman" panose="02020603050405020304" pitchFamily="18" charset="0"/>
                      </a:endParaRPr>
                    </a:p>
                  </a:txBody>
                  <a:tcPr marL="9525" marR="9525" marT="9525" marB="0" anchor="ctr"/>
                </a:tc>
                <a:tc>
                  <a:txBody>
                    <a:bodyPr/>
                    <a:lstStyle/>
                    <a:p>
                      <a:pPr algn="ctr" fontAlgn="b"/>
                      <a:r>
                        <a:rPr lang="en-US" sz="1600" b="0" i="0" u="none" strike="noStrike" dirty="0">
                          <a:solidFill>
                            <a:srgbClr val="000000"/>
                          </a:solidFill>
                          <a:latin typeface="Times New Roman" panose="02020603050405020304" pitchFamily="18" charset="0"/>
                          <a:cs typeface="Times New Roman" panose="02020603050405020304" pitchFamily="18" charset="0"/>
                        </a:rPr>
                        <a:t>4</a:t>
                      </a:r>
                    </a:p>
                  </a:txBody>
                  <a:tcPr marL="9525" marR="9525" marT="9525" marB="0" anchor="ctr"/>
                </a:tc>
                <a:tc>
                  <a:txBody>
                    <a:bodyPr/>
                    <a:lstStyle/>
                    <a:p>
                      <a:pPr algn="ctr" fontAlgn="b"/>
                      <a:r>
                        <a:rPr lang="en-US" sz="1600" b="0" i="0" u="none" strike="noStrike" dirty="0">
                          <a:solidFill>
                            <a:srgbClr val="000000"/>
                          </a:solidFill>
                          <a:latin typeface="Times New Roman" panose="02020603050405020304" pitchFamily="18" charset="0"/>
                          <a:cs typeface="Times New Roman" panose="02020603050405020304" pitchFamily="18" charset="0"/>
                        </a:rPr>
                        <a:t>7</a:t>
                      </a:r>
                    </a:p>
                  </a:txBody>
                  <a:tcPr marL="9525" marR="9525" marT="9525" marB="0" anchor="ctr"/>
                </a:tc>
                <a:tc>
                  <a:txBody>
                    <a:bodyPr/>
                    <a:lstStyle/>
                    <a:p>
                      <a:pPr algn="ctr" fontAlgn="b"/>
                      <a:r>
                        <a:rPr lang="en-US" sz="1600" b="0" i="0" u="none" strike="noStrike" dirty="0">
                          <a:solidFill>
                            <a:srgbClr val="000000"/>
                          </a:solidFill>
                          <a:latin typeface="Times New Roman" panose="02020603050405020304" pitchFamily="18" charset="0"/>
                          <a:cs typeface="Times New Roman" panose="02020603050405020304" pitchFamily="18" charset="0"/>
                        </a:rPr>
                        <a:t>12</a:t>
                      </a:r>
                    </a:p>
                  </a:txBody>
                  <a:tcPr marL="9525" marR="9525" marT="9525" marB="0" anchor="ctr"/>
                </a:tc>
                <a:tc>
                  <a:txBody>
                    <a:bodyPr/>
                    <a:lstStyle/>
                    <a:p>
                      <a:pPr algn="ctr" fontAlgn="b"/>
                      <a:r>
                        <a:rPr lang="en-US" sz="1600" b="0" i="0" u="none" strike="noStrike" dirty="0">
                          <a:solidFill>
                            <a:srgbClr val="000000"/>
                          </a:solidFill>
                          <a:latin typeface="Times New Roman" panose="02020603050405020304" pitchFamily="18" charset="0"/>
                          <a:cs typeface="Times New Roman" panose="02020603050405020304" pitchFamily="18" charset="0"/>
                        </a:rPr>
                        <a:t>-</a:t>
                      </a:r>
                    </a:p>
                  </a:txBody>
                  <a:tcPr marL="9525" marR="9525" marT="9525" marB="0" anchor="ctr"/>
                </a:tc>
                <a:extLst>
                  <a:ext uri="{0D108BD9-81ED-4DB2-BD59-A6C34878D82A}">
                    <a16:rowId xmlns:a16="http://schemas.microsoft.com/office/drawing/2014/main" val="1065321418"/>
                  </a:ext>
                </a:extLst>
              </a:tr>
            </a:tbl>
          </a:graphicData>
        </a:graphic>
      </p:graphicFrame>
    </p:spTree>
    <p:extLst>
      <p:ext uri="{BB962C8B-B14F-4D97-AF65-F5344CB8AC3E}">
        <p14:creationId xmlns:p14="http://schemas.microsoft.com/office/powerpoint/2010/main" val="28426380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982133" y="973947"/>
            <a:ext cx="7704667" cy="1066799"/>
          </a:xfrm>
        </p:spPr>
        <p:txBody>
          <a:bodyPr>
            <a:normAutofit fontScale="90000"/>
          </a:bodyPr>
          <a:lstStyle/>
          <a:p>
            <a:r>
              <a:rPr lang="en-US" b="1" dirty="0">
                <a:latin typeface="Times New Roman" panose="02020603050405020304" pitchFamily="18" charset="0"/>
                <a:cs typeface="Times New Roman" panose="02020603050405020304" pitchFamily="18" charset="0"/>
              </a:rPr>
              <a:t>Training &amp; Organizational Development – Operations</a:t>
            </a:r>
            <a:endParaRPr lang="en-JM" b="1"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dirty="0">
                <a:latin typeface="Times New Roman" panose="02020603050405020304" pitchFamily="18" charset="0"/>
                <a:cs typeface="Times New Roman" panose="02020603050405020304" pitchFamily="18" charset="0"/>
              </a:rPr>
              <a:t>Human Resources &amp; Risk Management</a:t>
            </a:r>
          </a:p>
        </p:txBody>
      </p:sp>
      <p:sp>
        <p:nvSpPr>
          <p:cNvPr id="6" name="Slide Number Placeholder 5"/>
          <p:cNvSpPr>
            <a:spLocks noGrp="1"/>
          </p:cNvSpPr>
          <p:nvPr>
            <p:ph type="sldNum" sz="quarter" idx="12"/>
          </p:nvPr>
        </p:nvSpPr>
        <p:spPr/>
        <p:txBody>
          <a:bodyPr/>
          <a:lstStyle/>
          <a:p>
            <a:fld id="{D4B5ADC2-7248-4799-8E52-477E151C3EE9}" type="slidenum">
              <a:rPr lang="en-US" sz="1400" b="1" smtClean="0"/>
              <a:pPr/>
              <a:t>5</a:t>
            </a:fld>
            <a:endParaRPr lang="en-US" dirty="0"/>
          </a:p>
        </p:txBody>
      </p:sp>
      <p:pic>
        <p:nvPicPr>
          <p:cNvPr id="5" name="Picture 4" descr="logo-1-T.gif"/>
          <p:cNvPicPr>
            <a:picLocks noChangeAspect="1"/>
          </p:cNvPicPr>
          <p:nvPr/>
        </p:nvPicPr>
        <p:blipFill>
          <a:blip r:embed="rId3" cstate="print"/>
          <a:stretch>
            <a:fillRect/>
          </a:stretch>
        </p:blipFill>
        <p:spPr>
          <a:xfrm>
            <a:off x="152400" y="6019800"/>
            <a:ext cx="770889" cy="762000"/>
          </a:xfrm>
          <a:prstGeom prst="rect">
            <a:avLst/>
          </a:prstGeom>
        </p:spPr>
      </p:pic>
      <p:sp>
        <p:nvSpPr>
          <p:cNvPr id="10" name="Content Placeholder 2"/>
          <p:cNvSpPr>
            <a:spLocks noGrp="1"/>
          </p:cNvSpPr>
          <p:nvPr>
            <p:ph idx="1"/>
          </p:nvPr>
        </p:nvSpPr>
        <p:spPr>
          <a:xfrm>
            <a:off x="1485860" y="2209799"/>
            <a:ext cx="6288089" cy="3729320"/>
          </a:xfrm>
        </p:spPr>
        <p:txBody>
          <a:bodyPr/>
          <a:lstStyle/>
          <a:p>
            <a:r>
              <a:rPr lang="en-US" dirty="0">
                <a:latin typeface="Times New Roman" panose="02020603050405020304" pitchFamily="18" charset="0"/>
                <a:cs typeface="Times New Roman" panose="02020603050405020304" pitchFamily="18" charset="0"/>
              </a:rPr>
              <a:t>Leadership Development Program</a:t>
            </a:r>
          </a:p>
          <a:p>
            <a:r>
              <a:rPr lang="en-US" dirty="0">
                <a:latin typeface="Times New Roman" panose="02020603050405020304" pitchFamily="18" charset="0"/>
                <a:cs typeface="Times New Roman" panose="02020603050405020304" pitchFamily="18" charset="0"/>
              </a:rPr>
              <a:t>Development Training Classes</a:t>
            </a:r>
          </a:p>
          <a:p>
            <a:r>
              <a:rPr lang="en-US" dirty="0">
                <a:latin typeface="Times New Roman" panose="02020603050405020304" pitchFamily="18" charset="0"/>
                <a:cs typeface="Times New Roman" panose="02020603050405020304" pitchFamily="18" charset="0"/>
              </a:rPr>
              <a:t>New Supervisor/Manager Training</a:t>
            </a:r>
          </a:p>
          <a:p>
            <a:r>
              <a:rPr lang="en-US" dirty="0">
                <a:latin typeface="Times New Roman" panose="02020603050405020304" pitchFamily="18" charset="0"/>
                <a:cs typeface="Times New Roman" panose="02020603050405020304" pitchFamily="18" charset="0"/>
              </a:rPr>
              <a:t>Mandated Trainings i.e. Harassment Training</a:t>
            </a:r>
          </a:p>
          <a:p>
            <a:r>
              <a:rPr lang="en-US" dirty="0">
                <a:latin typeface="Times New Roman" panose="02020603050405020304" pitchFamily="18" charset="0"/>
                <a:cs typeface="Times New Roman" panose="02020603050405020304" pitchFamily="18" charset="0"/>
              </a:rPr>
              <a:t>Performance Management System</a:t>
            </a:r>
          </a:p>
          <a:p>
            <a:r>
              <a:rPr lang="en-US" dirty="0">
                <a:latin typeface="Times New Roman" panose="02020603050405020304" pitchFamily="18" charset="0"/>
                <a:cs typeface="Times New Roman" panose="02020603050405020304" pitchFamily="18" charset="0"/>
              </a:rPr>
              <a:t>Internship Program</a:t>
            </a:r>
          </a:p>
          <a:p>
            <a:endParaRPr lang="en-US" dirty="0"/>
          </a:p>
        </p:txBody>
      </p:sp>
    </p:spTree>
    <p:extLst>
      <p:ext uri="{BB962C8B-B14F-4D97-AF65-F5344CB8AC3E}">
        <p14:creationId xmlns:p14="http://schemas.microsoft.com/office/powerpoint/2010/main" val="3712822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982133" y="457201"/>
            <a:ext cx="7704667" cy="1066799"/>
          </a:xfrm>
        </p:spPr>
        <p:txBody>
          <a:bodyPr>
            <a:normAutofit/>
          </a:bodyPr>
          <a:lstStyle/>
          <a:p>
            <a:r>
              <a:rPr lang="en-US" b="1" dirty="0">
                <a:latin typeface="Times New Roman" panose="02020603050405020304" pitchFamily="18" charset="0"/>
                <a:cs typeface="Times New Roman" panose="02020603050405020304" pitchFamily="18" charset="0"/>
              </a:rPr>
              <a:t>Training Statistics</a:t>
            </a:r>
            <a:endParaRPr lang="en-JM" b="1"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dirty="0">
                <a:latin typeface="Times New Roman" panose="02020603050405020304" pitchFamily="18" charset="0"/>
                <a:cs typeface="Times New Roman" panose="02020603050405020304" pitchFamily="18" charset="0"/>
              </a:rPr>
              <a:t>Human Resources &amp; Risk Management</a:t>
            </a:r>
          </a:p>
        </p:txBody>
      </p:sp>
      <p:sp>
        <p:nvSpPr>
          <p:cNvPr id="6" name="Slide Number Placeholder 5"/>
          <p:cNvSpPr>
            <a:spLocks noGrp="1"/>
          </p:cNvSpPr>
          <p:nvPr>
            <p:ph type="sldNum" sz="quarter" idx="12"/>
          </p:nvPr>
        </p:nvSpPr>
        <p:spPr/>
        <p:txBody>
          <a:bodyPr/>
          <a:lstStyle/>
          <a:p>
            <a:fld id="{D4B5ADC2-7248-4799-8E52-477E151C3EE9}" type="slidenum">
              <a:rPr lang="en-US" sz="1400" b="1" smtClean="0"/>
              <a:pPr/>
              <a:t>6</a:t>
            </a:fld>
            <a:endParaRPr lang="en-US" dirty="0"/>
          </a:p>
        </p:txBody>
      </p:sp>
      <p:pic>
        <p:nvPicPr>
          <p:cNvPr id="5" name="Picture 4" descr="logo-1-T.gif"/>
          <p:cNvPicPr>
            <a:picLocks noChangeAspect="1"/>
          </p:cNvPicPr>
          <p:nvPr/>
        </p:nvPicPr>
        <p:blipFill>
          <a:blip r:embed="rId3" cstate="print"/>
          <a:stretch>
            <a:fillRect/>
          </a:stretch>
        </p:blipFill>
        <p:spPr>
          <a:xfrm>
            <a:off x="152400" y="6019800"/>
            <a:ext cx="770889" cy="762000"/>
          </a:xfrm>
          <a:prstGeom prst="rect">
            <a:avLst/>
          </a:prstGeom>
        </p:spPr>
      </p:pic>
      <p:graphicFrame>
        <p:nvGraphicFramePr>
          <p:cNvPr id="8" name="Content Placeholder 5"/>
          <p:cNvGraphicFramePr>
            <a:graphicFrameLocks noGrp="1"/>
          </p:cNvGraphicFramePr>
          <p:nvPr>
            <p:ph idx="1"/>
            <p:extLst>
              <p:ext uri="{D42A27DB-BD31-4B8C-83A1-F6EECF244321}">
                <p14:modId xmlns:p14="http://schemas.microsoft.com/office/powerpoint/2010/main" val="1511497554"/>
              </p:ext>
            </p:extLst>
          </p:nvPr>
        </p:nvGraphicFramePr>
        <p:xfrm>
          <a:off x="1712364" y="2209800"/>
          <a:ext cx="5835081" cy="3674745"/>
        </p:xfrm>
        <a:graphic>
          <a:graphicData uri="http://schemas.openxmlformats.org/drawingml/2006/table">
            <a:tbl>
              <a:tblPr firstRow="1" bandRow="1">
                <a:tableStyleId>{5C22544A-7EE6-4342-B048-85BDC9FD1C3A}</a:tableStyleId>
              </a:tblPr>
              <a:tblGrid>
                <a:gridCol w="2039553">
                  <a:extLst>
                    <a:ext uri="{9D8B030D-6E8A-4147-A177-3AD203B41FA5}">
                      <a16:colId xmlns:a16="http://schemas.microsoft.com/office/drawing/2014/main" val="20000"/>
                    </a:ext>
                  </a:extLst>
                </a:gridCol>
                <a:gridCol w="1265176">
                  <a:extLst>
                    <a:ext uri="{9D8B030D-6E8A-4147-A177-3AD203B41FA5}">
                      <a16:colId xmlns:a16="http://schemas.microsoft.com/office/drawing/2014/main" val="20003"/>
                    </a:ext>
                  </a:extLst>
                </a:gridCol>
                <a:gridCol w="1265176">
                  <a:extLst>
                    <a:ext uri="{9D8B030D-6E8A-4147-A177-3AD203B41FA5}">
                      <a16:colId xmlns:a16="http://schemas.microsoft.com/office/drawing/2014/main" val="2352424248"/>
                    </a:ext>
                  </a:extLst>
                </a:gridCol>
                <a:gridCol w="1265176">
                  <a:extLst>
                    <a:ext uri="{9D8B030D-6E8A-4147-A177-3AD203B41FA5}">
                      <a16:colId xmlns:a16="http://schemas.microsoft.com/office/drawing/2014/main" val="522740525"/>
                    </a:ext>
                  </a:extLst>
                </a:gridCol>
              </a:tblGrid>
              <a:tr h="457200">
                <a:tc>
                  <a:txBody>
                    <a:bodyPr/>
                    <a:lstStyle/>
                    <a:p>
                      <a:pPr algn="ctr" fontAlgn="b"/>
                      <a:endParaRPr lang="en-US" sz="1100" b="0" i="0" u="none" strike="noStrike" dirty="0">
                        <a:solidFill>
                          <a:srgbClr val="000000"/>
                        </a:solidFill>
                        <a:latin typeface="+mj-lt"/>
                        <a:cs typeface="Times New Roman" pitchFamily="18" charset="0"/>
                      </a:endParaRPr>
                    </a:p>
                  </a:txBody>
                  <a:tcPr marL="9525" marR="9525" marT="9525" marB="0" anchor="b"/>
                </a:tc>
                <a:tc>
                  <a:txBody>
                    <a:bodyPr/>
                    <a:lstStyle/>
                    <a:p>
                      <a:pPr algn="ctr" fontAlgn="b"/>
                      <a:r>
                        <a:rPr lang="en-US" sz="1600" b="1" kern="1200" dirty="0">
                          <a:solidFill>
                            <a:schemeClr val="lt1"/>
                          </a:solidFill>
                          <a:latin typeface="Times New Roman" panose="02020603050405020304" pitchFamily="18" charset="0"/>
                          <a:ea typeface="+mn-ea"/>
                          <a:cs typeface="Times New Roman" panose="02020603050405020304" pitchFamily="18" charset="0"/>
                        </a:rPr>
                        <a:t>2018 </a:t>
                      </a:r>
                    </a:p>
                  </a:txBody>
                  <a:tcPr marL="9525" marR="9525" marT="9525" marB="0" anchor="ctr"/>
                </a:tc>
                <a:tc>
                  <a:txBody>
                    <a:bodyPr/>
                    <a:lstStyle/>
                    <a:p>
                      <a:pPr algn="ctr" fontAlgn="b"/>
                      <a:r>
                        <a:rPr lang="en-US" sz="1600" b="1" kern="1200" dirty="0">
                          <a:solidFill>
                            <a:schemeClr val="lt1"/>
                          </a:solidFill>
                          <a:latin typeface="Times New Roman" panose="02020603050405020304" pitchFamily="18" charset="0"/>
                          <a:ea typeface="+mn-ea"/>
                          <a:cs typeface="Times New Roman" panose="02020603050405020304" pitchFamily="18" charset="0"/>
                        </a:rPr>
                        <a:t>2019 </a:t>
                      </a:r>
                    </a:p>
                  </a:txBody>
                  <a:tcPr marL="9525" marR="9525" marT="9525" marB="0" anchor="ctr"/>
                </a:tc>
                <a:tc>
                  <a:txBody>
                    <a:bodyPr/>
                    <a:lstStyle/>
                    <a:p>
                      <a:pPr algn="ctr" fontAlgn="b"/>
                      <a:r>
                        <a:rPr lang="en-US" sz="1400" b="1" kern="1200" dirty="0">
                          <a:solidFill>
                            <a:schemeClr val="lt1"/>
                          </a:solidFill>
                          <a:latin typeface="Times New Roman" panose="02020603050405020304" pitchFamily="18" charset="0"/>
                          <a:ea typeface="+mn-ea"/>
                          <a:cs typeface="Times New Roman" panose="02020603050405020304" pitchFamily="18" charset="0"/>
                        </a:rPr>
                        <a:t>2020 (through 12/2020)</a:t>
                      </a:r>
                    </a:p>
                  </a:txBody>
                  <a:tcPr marL="9525" marR="9525" marT="9525" marB="0" anchor="ctr"/>
                </a:tc>
                <a:extLst>
                  <a:ext uri="{0D108BD9-81ED-4DB2-BD59-A6C34878D82A}">
                    <a16:rowId xmlns:a16="http://schemas.microsoft.com/office/drawing/2014/main" val="10000"/>
                  </a:ext>
                </a:extLst>
              </a:tr>
              <a:tr h="417195">
                <a:tc>
                  <a:txBody>
                    <a:bodyPr/>
                    <a:lstStyle/>
                    <a:p>
                      <a:pPr algn="ctr"/>
                      <a:r>
                        <a:rPr lang="en-US" sz="1350" kern="1200" dirty="0">
                          <a:solidFill>
                            <a:schemeClr val="dk1"/>
                          </a:solidFill>
                          <a:latin typeface="Times New Roman" panose="02020603050405020304" pitchFamily="18" charset="0"/>
                          <a:ea typeface="+mn-ea"/>
                          <a:cs typeface="Times New Roman" panose="02020603050405020304" pitchFamily="18" charset="0"/>
                        </a:rPr>
                        <a:t>Leadership Development Program</a:t>
                      </a:r>
                    </a:p>
                  </a:txBody>
                  <a:tcPr marL="9525" marR="9525" marT="9525" marB="0" anchor="ctr"/>
                </a:tc>
                <a:tc>
                  <a:txBody>
                    <a:bodyPr/>
                    <a:lstStyle/>
                    <a:p>
                      <a:pPr marL="0" algn="ctr" defTabSz="457200" rtl="0" eaLnBrk="1" fontAlgn="b" latinLnBrk="0" hangingPunct="1"/>
                      <a:r>
                        <a:rPr lang="en-US" sz="1600" b="0" i="0" u="none" strike="noStrike" kern="1200" dirty="0">
                          <a:solidFill>
                            <a:srgbClr val="000000"/>
                          </a:solidFill>
                          <a:latin typeface="Times New Roman" panose="02020603050405020304" pitchFamily="18" charset="0"/>
                          <a:ea typeface="+mn-ea"/>
                          <a:cs typeface="Times New Roman" panose="02020603050405020304" pitchFamily="18" charset="0"/>
                        </a:rPr>
                        <a:t>1</a:t>
                      </a:r>
                    </a:p>
                  </a:txBody>
                  <a:tcPr marL="9525" marR="9525" marT="9525" marB="0" anchor="ctr"/>
                </a:tc>
                <a:tc>
                  <a:txBody>
                    <a:bodyPr/>
                    <a:lstStyle/>
                    <a:p>
                      <a:pPr algn="ctr"/>
                      <a:r>
                        <a:rPr lang="en-US" sz="1600" b="0" i="0" u="none" strike="noStrike" kern="1200" dirty="0">
                          <a:solidFill>
                            <a:srgbClr val="000000"/>
                          </a:solidFill>
                          <a:latin typeface="Times New Roman" panose="02020603050405020304" pitchFamily="18" charset="0"/>
                          <a:ea typeface="+mn-ea"/>
                          <a:cs typeface="Times New Roman" panose="02020603050405020304" pitchFamily="18" charset="0"/>
                        </a:rPr>
                        <a:t>2</a:t>
                      </a:r>
                    </a:p>
                  </a:txBody>
                  <a:tcPr marL="9525" marR="9525" marT="9525" marB="0" anchor="ctr"/>
                </a:tc>
                <a:tc>
                  <a:txBody>
                    <a:bodyPr/>
                    <a:lstStyle/>
                    <a:p>
                      <a:pPr algn="ctr"/>
                      <a:r>
                        <a:rPr lang="en-US" sz="1600" b="0" i="0" u="none" strike="noStrike" kern="1200" dirty="0">
                          <a:solidFill>
                            <a:srgbClr val="000000"/>
                          </a:solidFill>
                          <a:latin typeface="Times New Roman" panose="02020603050405020304" pitchFamily="18" charset="0"/>
                          <a:ea typeface="+mn-ea"/>
                          <a:cs typeface="Times New Roman" panose="02020603050405020304" pitchFamily="18" charset="0"/>
                        </a:rPr>
                        <a:t>1</a:t>
                      </a:r>
                    </a:p>
                  </a:txBody>
                  <a:tcPr marL="9525" marR="9525" marT="9525" marB="0" anchor="ctr"/>
                </a:tc>
                <a:extLst>
                  <a:ext uri="{0D108BD9-81ED-4DB2-BD59-A6C34878D82A}">
                    <a16:rowId xmlns:a16="http://schemas.microsoft.com/office/drawing/2014/main" val="10001"/>
                  </a:ext>
                </a:extLst>
              </a:tr>
              <a:tr h="370840">
                <a:tc>
                  <a:txBody>
                    <a:bodyPr/>
                    <a:lstStyle/>
                    <a:p>
                      <a:pPr algn="ctr"/>
                      <a:r>
                        <a:rPr lang="en-US" sz="1350" kern="1200" dirty="0">
                          <a:solidFill>
                            <a:schemeClr val="dk1"/>
                          </a:solidFill>
                          <a:latin typeface="Times New Roman" panose="02020603050405020304" pitchFamily="18" charset="0"/>
                          <a:ea typeface="+mn-ea"/>
                          <a:cs typeface="Times New Roman" panose="02020603050405020304" pitchFamily="18" charset="0"/>
                        </a:rPr>
                        <a:t>Mini Leadership Series</a:t>
                      </a:r>
                    </a:p>
                  </a:txBody>
                  <a:tcPr marL="9525" marR="9525" marT="9525" marB="0" anchor="ctr"/>
                </a:tc>
                <a:tc>
                  <a:txBody>
                    <a:bodyPr/>
                    <a:lstStyle/>
                    <a:p>
                      <a:pPr algn="ctr"/>
                      <a:endParaRPr lang="en-US" sz="1600" b="0" i="0" u="none" strike="noStrike" kern="1200" dirty="0">
                        <a:solidFill>
                          <a:srgbClr val="000000"/>
                        </a:solidFill>
                        <a:latin typeface="Times New Roman" panose="02020603050405020304" pitchFamily="18" charset="0"/>
                        <a:ea typeface="+mn-ea"/>
                        <a:cs typeface="Times New Roman" panose="02020603050405020304" pitchFamily="18" charset="0"/>
                      </a:endParaRPr>
                    </a:p>
                  </a:txBody>
                  <a:tcPr marL="9525" marR="9525" marT="9525" marB="0" anchor="ctr"/>
                </a:tc>
                <a:tc>
                  <a:txBody>
                    <a:bodyPr/>
                    <a:lstStyle/>
                    <a:p>
                      <a:pPr algn="ctr"/>
                      <a:endParaRPr lang="en-US" sz="1600" b="0" i="0" u="none" strike="noStrike" kern="1200" dirty="0">
                        <a:solidFill>
                          <a:srgbClr val="000000"/>
                        </a:solidFill>
                        <a:latin typeface="Times New Roman" panose="02020603050405020304" pitchFamily="18" charset="0"/>
                        <a:ea typeface="+mn-ea"/>
                        <a:cs typeface="Times New Roman" panose="02020603050405020304" pitchFamily="18" charset="0"/>
                      </a:endParaRPr>
                    </a:p>
                  </a:txBody>
                  <a:tcPr marL="9525" marR="9525" marT="9525" marB="0" anchor="ctr"/>
                </a:tc>
                <a:tc>
                  <a:txBody>
                    <a:bodyPr/>
                    <a:lstStyle/>
                    <a:p>
                      <a:pPr algn="ctr"/>
                      <a:r>
                        <a:rPr lang="en-US" sz="1600" b="0" i="0" u="none" strike="noStrike" kern="1200" dirty="0">
                          <a:solidFill>
                            <a:srgbClr val="000000"/>
                          </a:solidFill>
                          <a:latin typeface="Times New Roman" panose="02020603050405020304" pitchFamily="18" charset="0"/>
                          <a:ea typeface="+mn-ea"/>
                          <a:cs typeface="Times New Roman" panose="02020603050405020304" pitchFamily="18" charset="0"/>
                        </a:rPr>
                        <a:t>2</a:t>
                      </a:r>
                    </a:p>
                  </a:txBody>
                  <a:tcPr marL="9525" marR="9525" marT="9525" marB="0" anchor="ctr"/>
                </a:tc>
                <a:extLst>
                  <a:ext uri="{0D108BD9-81ED-4DB2-BD59-A6C34878D82A}">
                    <a16:rowId xmlns:a16="http://schemas.microsoft.com/office/drawing/2014/main" val="1605565954"/>
                  </a:ext>
                </a:extLst>
              </a:tr>
              <a:tr h="370840">
                <a:tc>
                  <a:txBody>
                    <a:bodyPr/>
                    <a:lstStyle/>
                    <a:p>
                      <a:pPr algn="ctr"/>
                      <a:r>
                        <a:rPr lang="en-US" sz="1350" kern="1200" dirty="0">
                          <a:solidFill>
                            <a:schemeClr val="dk1"/>
                          </a:solidFill>
                          <a:latin typeface="Times New Roman" panose="02020603050405020304" pitchFamily="18" charset="0"/>
                          <a:ea typeface="+mn-ea"/>
                          <a:cs typeface="Times New Roman" panose="02020603050405020304" pitchFamily="18" charset="0"/>
                        </a:rPr>
                        <a:t>New Hire Orientation (Virtual)</a:t>
                      </a:r>
                    </a:p>
                  </a:txBody>
                  <a:tcPr marL="9525" marR="9525" marT="9525" marB="0" anchor="ctr"/>
                </a:tc>
                <a:tc>
                  <a:txBody>
                    <a:bodyPr/>
                    <a:lstStyle/>
                    <a:p>
                      <a:pPr algn="ctr"/>
                      <a:endParaRPr lang="en-US" sz="1600" b="0" i="0" u="none" strike="noStrike" kern="1200" dirty="0">
                        <a:solidFill>
                          <a:srgbClr val="000000"/>
                        </a:solidFill>
                        <a:latin typeface="Times New Roman" panose="02020603050405020304" pitchFamily="18" charset="0"/>
                        <a:ea typeface="+mn-ea"/>
                        <a:cs typeface="Times New Roman" panose="02020603050405020304" pitchFamily="18" charset="0"/>
                      </a:endParaRPr>
                    </a:p>
                  </a:txBody>
                  <a:tcPr marL="9525" marR="9525" marT="9525" marB="0" anchor="ctr"/>
                </a:tc>
                <a:tc>
                  <a:txBody>
                    <a:bodyPr/>
                    <a:lstStyle/>
                    <a:p>
                      <a:pPr algn="ctr"/>
                      <a:endParaRPr lang="en-US" sz="1600" b="0" i="0" u="none" strike="noStrike" kern="1200" dirty="0">
                        <a:solidFill>
                          <a:srgbClr val="000000"/>
                        </a:solidFill>
                        <a:latin typeface="Times New Roman" panose="02020603050405020304" pitchFamily="18" charset="0"/>
                        <a:ea typeface="+mn-ea"/>
                        <a:cs typeface="Times New Roman" panose="02020603050405020304" pitchFamily="18" charset="0"/>
                      </a:endParaRPr>
                    </a:p>
                  </a:txBody>
                  <a:tcPr marL="9525" marR="9525" marT="9525" marB="0" anchor="ctr"/>
                </a:tc>
                <a:tc>
                  <a:txBody>
                    <a:bodyPr/>
                    <a:lstStyle/>
                    <a:p>
                      <a:pPr algn="ctr"/>
                      <a:r>
                        <a:rPr lang="en-US" sz="1600" b="0" i="0" u="none" strike="noStrike" kern="1200" dirty="0">
                          <a:solidFill>
                            <a:srgbClr val="000000"/>
                          </a:solidFill>
                          <a:latin typeface="Times New Roman" panose="02020603050405020304" pitchFamily="18" charset="0"/>
                          <a:ea typeface="+mn-ea"/>
                          <a:cs typeface="Times New Roman" panose="02020603050405020304" pitchFamily="18" charset="0"/>
                        </a:rPr>
                        <a:t>16</a:t>
                      </a:r>
                    </a:p>
                  </a:txBody>
                  <a:tcPr marL="9525" marR="9525" marT="9525" marB="0" anchor="ctr"/>
                </a:tc>
                <a:extLst>
                  <a:ext uri="{0D108BD9-81ED-4DB2-BD59-A6C34878D82A}">
                    <a16:rowId xmlns:a16="http://schemas.microsoft.com/office/drawing/2014/main" val="1944673629"/>
                  </a:ext>
                </a:extLst>
              </a:tr>
              <a:tr h="370840">
                <a:tc>
                  <a:txBody>
                    <a:bodyPr/>
                    <a:lstStyle/>
                    <a:p>
                      <a:pPr algn="ctr"/>
                      <a:r>
                        <a:rPr lang="en-US" sz="1350" kern="1200" dirty="0">
                          <a:solidFill>
                            <a:schemeClr val="dk1"/>
                          </a:solidFill>
                          <a:latin typeface="Times New Roman" panose="02020603050405020304" pitchFamily="18" charset="0"/>
                          <a:ea typeface="+mn-ea"/>
                          <a:cs typeface="Times New Roman" panose="02020603050405020304" pitchFamily="18" charset="0"/>
                        </a:rPr>
                        <a:t> New Supervisor</a:t>
                      </a:r>
                      <a:r>
                        <a:rPr lang="en-US" sz="1350" kern="1200" baseline="0" dirty="0">
                          <a:solidFill>
                            <a:schemeClr val="dk1"/>
                          </a:solidFill>
                          <a:latin typeface="Times New Roman" panose="02020603050405020304" pitchFamily="18" charset="0"/>
                          <a:ea typeface="+mn-ea"/>
                          <a:cs typeface="Times New Roman" panose="02020603050405020304" pitchFamily="18" charset="0"/>
                        </a:rPr>
                        <a:t>/Manager</a:t>
                      </a:r>
                      <a:r>
                        <a:rPr lang="en-US" sz="1350" kern="1200" dirty="0">
                          <a:solidFill>
                            <a:schemeClr val="dk1"/>
                          </a:solidFill>
                          <a:latin typeface="Times New Roman" panose="02020603050405020304" pitchFamily="18" charset="0"/>
                          <a:ea typeface="+mn-ea"/>
                          <a:cs typeface="Times New Roman" panose="02020603050405020304" pitchFamily="18" charset="0"/>
                        </a:rPr>
                        <a:t> Trainings</a:t>
                      </a:r>
                    </a:p>
                  </a:txBody>
                  <a:tcPr marL="9525" marR="9525" marT="9525" marB="0" anchor="ctr"/>
                </a:tc>
                <a:tc>
                  <a:txBody>
                    <a:bodyPr/>
                    <a:lstStyle/>
                    <a:p>
                      <a:pPr algn="ctr"/>
                      <a:r>
                        <a:rPr lang="en-US" sz="1600" b="0" i="0" u="none" strike="noStrike" kern="1200" dirty="0">
                          <a:solidFill>
                            <a:srgbClr val="000000"/>
                          </a:solidFill>
                          <a:latin typeface="Times New Roman" panose="02020603050405020304" pitchFamily="18" charset="0"/>
                          <a:ea typeface="+mn-ea"/>
                          <a:cs typeface="Times New Roman" panose="02020603050405020304" pitchFamily="18" charset="0"/>
                        </a:rPr>
                        <a:t>4</a:t>
                      </a:r>
                    </a:p>
                  </a:txBody>
                  <a:tcPr marL="9525" marR="9525" marT="9525" marB="0" anchor="ctr"/>
                </a:tc>
                <a:tc>
                  <a:txBody>
                    <a:bodyPr/>
                    <a:lstStyle/>
                    <a:p>
                      <a:pPr algn="ctr"/>
                      <a:r>
                        <a:rPr lang="en-US" sz="1600" b="0" i="0" u="none" strike="noStrike" kern="1200" dirty="0">
                          <a:solidFill>
                            <a:srgbClr val="000000"/>
                          </a:solidFill>
                          <a:latin typeface="Times New Roman" panose="02020603050405020304" pitchFamily="18" charset="0"/>
                          <a:ea typeface="+mn-ea"/>
                          <a:cs typeface="Times New Roman" panose="02020603050405020304" pitchFamily="18" charset="0"/>
                        </a:rPr>
                        <a:t>4</a:t>
                      </a:r>
                    </a:p>
                  </a:txBody>
                  <a:tcPr marL="9525" marR="9525" marT="9525" marB="0" anchor="ctr"/>
                </a:tc>
                <a:tc>
                  <a:txBody>
                    <a:bodyPr/>
                    <a:lstStyle/>
                    <a:p>
                      <a:pPr algn="ctr"/>
                      <a:r>
                        <a:rPr lang="en-US" sz="1600" b="0" i="0" u="none" strike="noStrike" kern="1200" dirty="0">
                          <a:solidFill>
                            <a:srgbClr val="000000"/>
                          </a:solidFill>
                          <a:latin typeface="Times New Roman" panose="02020603050405020304" pitchFamily="18" charset="0"/>
                          <a:ea typeface="+mn-ea"/>
                          <a:cs typeface="Times New Roman" panose="02020603050405020304" pitchFamily="18" charset="0"/>
                        </a:rPr>
                        <a:t>4</a:t>
                      </a:r>
                    </a:p>
                  </a:txBody>
                  <a:tcPr marL="9525" marR="9525" marT="9525" marB="0" anchor="ctr"/>
                </a:tc>
                <a:extLst>
                  <a:ext uri="{0D108BD9-81ED-4DB2-BD59-A6C34878D82A}">
                    <a16:rowId xmlns:a16="http://schemas.microsoft.com/office/drawing/2014/main" val="10002"/>
                  </a:ext>
                </a:extLst>
              </a:tr>
              <a:tr h="370840">
                <a:tc>
                  <a:txBody>
                    <a:bodyPr/>
                    <a:lstStyle/>
                    <a:p>
                      <a:pPr algn="ctr"/>
                      <a:r>
                        <a:rPr lang="en-US" sz="1350" kern="1200" dirty="0">
                          <a:solidFill>
                            <a:schemeClr val="dk1"/>
                          </a:solidFill>
                          <a:latin typeface="Times New Roman" panose="02020603050405020304" pitchFamily="18" charset="0"/>
                          <a:ea typeface="+mn-ea"/>
                          <a:cs typeface="Times New Roman" panose="02020603050405020304" pitchFamily="18" charset="0"/>
                        </a:rPr>
                        <a:t>Supervisor</a:t>
                      </a:r>
                      <a:r>
                        <a:rPr lang="en-US" sz="1350" kern="1200" baseline="0" dirty="0">
                          <a:solidFill>
                            <a:schemeClr val="dk1"/>
                          </a:solidFill>
                          <a:latin typeface="Times New Roman" panose="02020603050405020304" pitchFamily="18" charset="0"/>
                          <a:ea typeface="+mn-ea"/>
                          <a:cs typeface="Times New Roman" panose="02020603050405020304" pitchFamily="18" charset="0"/>
                        </a:rPr>
                        <a:t>/Manager</a:t>
                      </a:r>
                      <a:r>
                        <a:rPr lang="en-US" sz="1350" kern="1200" dirty="0">
                          <a:solidFill>
                            <a:schemeClr val="dk1"/>
                          </a:solidFill>
                          <a:latin typeface="Times New Roman" panose="02020603050405020304" pitchFamily="18" charset="0"/>
                          <a:ea typeface="+mn-ea"/>
                          <a:cs typeface="Times New Roman" panose="02020603050405020304" pitchFamily="18" charset="0"/>
                        </a:rPr>
                        <a:t> Training</a:t>
                      </a:r>
                      <a:r>
                        <a:rPr lang="en-US" sz="1350" kern="1200" baseline="0" dirty="0">
                          <a:solidFill>
                            <a:schemeClr val="dk1"/>
                          </a:solidFill>
                          <a:latin typeface="Times New Roman" panose="02020603050405020304" pitchFamily="18" charset="0"/>
                          <a:ea typeface="+mn-ea"/>
                          <a:cs typeface="Times New Roman" panose="02020603050405020304" pitchFamily="18" charset="0"/>
                        </a:rPr>
                        <a:t> Opportunities</a:t>
                      </a:r>
                      <a:endParaRPr lang="en-US" sz="1350" kern="1200" dirty="0">
                        <a:solidFill>
                          <a:schemeClr val="dk1"/>
                        </a:solidFill>
                        <a:latin typeface="Times New Roman" panose="02020603050405020304" pitchFamily="18" charset="0"/>
                        <a:ea typeface="+mn-ea"/>
                        <a:cs typeface="Times New Roman" panose="02020603050405020304" pitchFamily="18" charset="0"/>
                      </a:endParaRPr>
                    </a:p>
                  </a:txBody>
                  <a:tcPr marL="9525" marR="9525" marT="9525" marB="0" anchor="ctr"/>
                </a:tc>
                <a:tc>
                  <a:txBody>
                    <a:bodyPr/>
                    <a:lstStyle/>
                    <a:p>
                      <a:pPr algn="ctr"/>
                      <a:r>
                        <a:rPr lang="en-US" sz="1600" b="0" i="0" u="none" strike="noStrike" kern="1200" dirty="0">
                          <a:solidFill>
                            <a:srgbClr val="000000"/>
                          </a:solidFill>
                          <a:latin typeface="Times New Roman" panose="02020603050405020304" pitchFamily="18" charset="0"/>
                          <a:ea typeface="+mn-ea"/>
                          <a:cs typeface="Times New Roman" panose="02020603050405020304" pitchFamily="18" charset="0"/>
                        </a:rPr>
                        <a:t>-</a:t>
                      </a:r>
                    </a:p>
                  </a:txBody>
                  <a:tcPr marL="9525" marR="9525" marT="9525" marB="0" anchor="ctr"/>
                </a:tc>
                <a:tc>
                  <a:txBody>
                    <a:bodyPr/>
                    <a:lstStyle/>
                    <a:p>
                      <a:pPr algn="ctr"/>
                      <a:r>
                        <a:rPr lang="en-US" sz="1600" b="0" i="0" u="none" strike="noStrike" kern="1200" dirty="0">
                          <a:solidFill>
                            <a:srgbClr val="000000"/>
                          </a:solidFill>
                          <a:latin typeface="Times New Roman" panose="02020603050405020304" pitchFamily="18" charset="0"/>
                          <a:ea typeface="+mn-ea"/>
                          <a:cs typeface="Times New Roman" panose="02020603050405020304" pitchFamily="18" charset="0"/>
                        </a:rPr>
                        <a:t>7</a:t>
                      </a:r>
                    </a:p>
                  </a:txBody>
                  <a:tcPr marL="9525" marR="9525" marT="9525" marB="0" anchor="ctr"/>
                </a:tc>
                <a:tc>
                  <a:txBody>
                    <a:bodyPr/>
                    <a:lstStyle/>
                    <a:p>
                      <a:pPr algn="ctr"/>
                      <a:r>
                        <a:rPr lang="en-US" sz="1600" b="0" i="0" u="none" strike="noStrike" kern="1200" dirty="0">
                          <a:solidFill>
                            <a:srgbClr val="000000"/>
                          </a:solidFill>
                          <a:latin typeface="Times New Roman" panose="02020603050405020304" pitchFamily="18" charset="0"/>
                          <a:ea typeface="+mn-ea"/>
                          <a:cs typeface="Times New Roman" panose="02020603050405020304" pitchFamily="18" charset="0"/>
                        </a:rPr>
                        <a:t>13</a:t>
                      </a:r>
                    </a:p>
                  </a:txBody>
                  <a:tcPr marL="9525" marR="9525" marT="9525" marB="0" anchor="ctr"/>
                </a:tc>
                <a:extLst>
                  <a:ext uri="{0D108BD9-81ED-4DB2-BD59-A6C34878D82A}">
                    <a16:rowId xmlns:a16="http://schemas.microsoft.com/office/drawing/2014/main" val="10003"/>
                  </a:ext>
                </a:extLst>
              </a:tr>
              <a:tr h="370840">
                <a:tc>
                  <a:txBody>
                    <a:bodyPr/>
                    <a:lstStyle/>
                    <a:p>
                      <a:pPr algn="ctr"/>
                      <a:r>
                        <a:rPr lang="en-US" sz="1350" kern="1200" dirty="0">
                          <a:solidFill>
                            <a:schemeClr val="dk1"/>
                          </a:solidFill>
                          <a:latin typeface="Times New Roman" panose="02020603050405020304" pitchFamily="18" charset="0"/>
                          <a:ea typeface="+mn-ea"/>
                          <a:cs typeface="Times New Roman" panose="02020603050405020304" pitchFamily="18" charset="0"/>
                        </a:rPr>
                        <a:t>Employee Training</a:t>
                      </a:r>
                      <a:r>
                        <a:rPr lang="en-US" sz="1350" kern="1200" baseline="0" dirty="0">
                          <a:solidFill>
                            <a:schemeClr val="dk1"/>
                          </a:solidFill>
                          <a:latin typeface="Times New Roman" panose="02020603050405020304" pitchFamily="18" charset="0"/>
                          <a:ea typeface="+mn-ea"/>
                          <a:cs typeface="Times New Roman" panose="02020603050405020304" pitchFamily="18" charset="0"/>
                        </a:rPr>
                        <a:t> Opportunities</a:t>
                      </a:r>
                      <a:endParaRPr lang="en-US" sz="1350" kern="1200" dirty="0">
                        <a:solidFill>
                          <a:schemeClr val="dk1"/>
                        </a:solidFill>
                        <a:latin typeface="Times New Roman" panose="02020603050405020304" pitchFamily="18" charset="0"/>
                        <a:ea typeface="+mn-ea"/>
                        <a:cs typeface="Times New Roman" panose="02020603050405020304" pitchFamily="18" charset="0"/>
                      </a:endParaRPr>
                    </a:p>
                  </a:txBody>
                  <a:tcPr marL="9525" marR="9525" marT="9525" marB="0" anchor="ctr"/>
                </a:tc>
                <a:tc>
                  <a:txBody>
                    <a:bodyPr/>
                    <a:lstStyle/>
                    <a:p>
                      <a:pPr algn="ctr"/>
                      <a:r>
                        <a:rPr lang="en-US" sz="1600" b="0" i="0" u="none" strike="noStrike" kern="1200" dirty="0">
                          <a:solidFill>
                            <a:srgbClr val="000000"/>
                          </a:solidFill>
                          <a:latin typeface="Times New Roman" panose="02020603050405020304" pitchFamily="18" charset="0"/>
                          <a:ea typeface="+mn-ea"/>
                          <a:cs typeface="Times New Roman" panose="02020603050405020304" pitchFamily="18" charset="0"/>
                        </a:rPr>
                        <a:t>1</a:t>
                      </a:r>
                    </a:p>
                  </a:txBody>
                  <a:tcPr marL="9525" marR="9525" marT="9525" marB="0" anchor="ctr"/>
                </a:tc>
                <a:tc>
                  <a:txBody>
                    <a:bodyPr/>
                    <a:lstStyle/>
                    <a:p>
                      <a:pPr algn="ctr"/>
                      <a:r>
                        <a:rPr lang="en-US" sz="1600" b="0" i="0" u="none" strike="noStrike" kern="1200" dirty="0">
                          <a:solidFill>
                            <a:srgbClr val="000000"/>
                          </a:solidFill>
                          <a:latin typeface="Times New Roman" panose="02020603050405020304" pitchFamily="18" charset="0"/>
                          <a:ea typeface="+mn-ea"/>
                          <a:cs typeface="Times New Roman" panose="02020603050405020304" pitchFamily="18" charset="0"/>
                        </a:rPr>
                        <a:t>11</a:t>
                      </a:r>
                    </a:p>
                  </a:txBody>
                  <a:tcPr marL="9525" marR="9525" marT="9525" marB="0" anchor="ctr"/>
                </a:tc>
                <a:tc>
                  <a:txBody>
                    <a:bodyPr/>
                    <a:lstStyle/>
                    <a:p>
                      <a:pPr algn="ctr"/>
                      <a:r>
                        <a:rPr lang="en-US" sz="1600" b="0" i="0" u="none" strike="noStrike" kern="1200" dirty="0">
                          <a:solidFill>
                            <a:srgbClr val="000000"/>
                          </a:solidFill>
                          <a:latin typeface="Times New Roman" panose="02020603050405020304" pitchFamily="18" charset="0"/>
                          <a:ea typeface="+mn-ea"/>
                          <a:cs typeface="Times New Roman" panose="02020603050405020304" pitchFamily="18" charset="0"/>
                        </a:rPr>
                        <a:t>17</a:t>
                      </a:r>
                    </a:p>
                  </a:txBody>
                  <a:tcPr marL="9525" marR="9525" marT="9525" marB="0" anchor="ctr"/>
                </a:tc>
                <a:extLst>
                  <a:ext uri="{0D108BD9-81ED-4DB2-BD59-A6C34878D82A}">
                    <a16:rowId xmlns:a16="http://schemas.microsoft.com/office/drawing/2014/main" val="2626602639"/>
                  </a:ext>
                </a:extLst>
              </a:tr>
              <a:tr h="370840">
                <a:tc>
                  <a:txBody>
                    <a:bodyPr/>
                    <a:lstStyle/>
                    <a:p>
                      <a:pPr algn="ctr"/>
                      <a:r>
                        <a:rPr lang="en-US" sz="1350" kern="1200" dirty="0">
                          <a:solidFill>
                            <a:schemeClr val="dk1"/>
                          </a:solidFill>
                          <a:latin typeface="Times New Roman" panose="02020603050405020304" pitchFamily="18" charset="0"/>
                          <a:ea typeface="+mn-ea"/>
                          <a:cs typeface="Times New Roman" panose="02020603050405020304" pitchFamily="18" charset="0"/>
                        </a:rPr>
                        <a:t>Harassment Trainings</a:t>
                      </a:r>
                    </a:p>
                  </a:txBody>
                  <a:tcPr marL="9525" marR="9525" marT="9525" marB="0" anchor="ctr"/>
                </a:tc>
                <a:tc>
                  <a:txBody>
                    <a:bodyPr/>
                    <a:lstStyle/>
                    <a:p>
                      <a:pPr algn="ctr"/>
                      <a:r>
                        <a:rPr lang="en-US" sz="1600" b="0" i="0" u="none" strike="noStrike" kern="1200" dirty="0">
                          <a:solidFill>
                            <a:srgbClr val="000000"/>
                          </a:solidFill>
                          <a:latin typeface="Times New Roman" panose="02020603050405020304" pitchFamily="18" charset="0"/>
                          <a:ea typeface="+mn-ea"/>
                          <a:cs typeface="Times New Roman" panose="02020603050405020304" pitchFamily="18" charset="0"/>
                        </a:rPr>
                        <a:t>17</a:t>
                      </a:r>
                    </a:p>
                  </a:txBody>
                  <a:tcPr marL="9525" marR="9525" marT="9525" marB="0" anchor="ctr"/>
                </a:tc>
                <a:tc>
                  <a:txBody>
                    <a:bodyPr/>
                    <a:lstStyle/>
                    <a:p>
                      <a:pPr algn="ctr"/>
                      <a:r>
                        <a:rPr lang="en-US" sz="1600" b="0" i="0" u="none" strike="noStrike" kern="1200" dirty="0">
                          <a:solidFill>
                            <a:srgbClr val="000000"/>
                          </a:solidFill>
                          <a:latin typeface="Times New Roman" panose="02020603050405020304" pitchFamily="18" charset="0"/>
                          <a:ea typeface="+mn-ea"/>
                          <a:cs typeface="Times New Roman" panose="02020603050405020304" pitchFamily="18" charset="0"/>
                        </a:rPr>
                        <a:t>26</a:t>
                      </a:r>
                    </a:p>
                  </a:txBody>
                  <a:tcPr marL="9525" marR="9525" marT="9525" marB="0" anchor="ctr"/>
                </a:tc>
                <a:tc>
                  <a:txBody>
                    <a:bodyPr/>
                    <a:lstStyle/>
                    <a:p>
                      <a:pPr algn="ctr"/>
                      <a:r>
                        <a:rPr lang="en-US" sz="1600" b="0" i="0" u="none" strike="noStrike" kern="1200" dirty="0">
                          <a:solidFill>
                            <a:srgbClr val="000000"/>
                          </a:solidFill>
                          <a:latin typeface="Times New Roman" panose="02020603050405020304" pitchFamily="18" charset="0"/>
                          <a:ea typeface="+mn-ea"/>
                          <a:cs typeface="Times New Roman" panose="02020603050405020304" pitchFamily="18" charset="0"/>
                        </a:rPr>
                        <a:t>24</a:t>
                      </a:r>
                    </a:p>
                  </a:txBody>
                  <a:tcPr marL="9525" marR="9525" marT="9525" marB="0" anchor="ctr"/>
                </a:tc>
                <a:extLst>
                  <a:ext uri="{0D108BD9-81ED-4DB2-BD59-A6C34878D82A}">
                    <a16:rowId xmlns:a16="http://schemas.microsoft.com/office/drawing/2014/main" val="10004"/>
                  </a:ext>
                </a:extLst>
              </a:tr>
              <a:tr h="370840">
                <a:tc>
                  <a:txBody>
                    <a:bodyPr/>
                    <a:lstStyle/>
                    <a:p>
                      <a:pPr algn="ctr"/>
                      <a:r>
                        <a:rPr lang="en-US" sz="1350" kern="1200" dirty="0">
                          <a:solidFill>
                            <a:schemeClr val="dk1"/>
                          </a:solidFill>
                          <a:latin typeface="Times New Roman" panose="02020603050405020304" pitchFamily="18" charset="0"/>
                          <a:ea typeface="+mn-ea"/>
                          <a:cs typeface="Times New Roman" panose="02020603050405020304" pitchFamily="18" charset="0"/>
                        </a:rPr>
                        <a:t>Internship</a:t>
                      </a:r>
                      <a:r>
                        <a:rPr lang="en-US" sz="1350" kern="1200" baseline="0" dirty="0">
                          <a:solidFill>
                            <a:schemeClr val="dk1"/>
                          </a:solidFill>
                          <a:latin typeface="Times New Roman" panose="02020603050405020304" pitchFamily="18" charset="0"/>
                          <a:ea typeface="+mn-ea"/>
                          <a:cs typeface="Times New Roman" panose="02020603050405020304" pitchFamily="18" charset="0"/>
                        </a:rPr>
                        <a:t> Placements</a:t>
                      </a:r>
                      <a:endParaRPr lang="en-US" sz="1350" kern="1200" dirty="0">
                        <a:solidFill>
                          <a:schemeClr val="dk1"/>
                        </a:solidFill>
                        <a:latin typeface="Times New Roman" panose="02020603050405020304" pitchFamily="18" charset="0"/>
                        <a:ea typeface="+mn-ea"/>
                        <a:cs typeface="Times New Roman" panose="02020603050405020304" pitchFamily="18" charset="0"/>
                      </a:endParaRPr>
                    </a:p>
                  </a:txBody>
                  <a:tcPr marL="9525" marR="9525" marT="9525" marB="0" anchor="ctr"/>
                </a:tc>
                <a:tc>
                  <a:txBody>
                    <a:bodyPr/>
                    <a:lstStyle/>
                    <a:p>
                      <a:pPr algn="ctr"/>
                      <a:r>
                        <a:rPr lang="en-US" sz="1600" b="0" i="0" u="none" strike="noStrike" kern="1200" dirty="0">
                          <a:solidFill>
                            <a:srgbClr val="000000"/>
                          </a:solidFill>
                          <a:latin typeface="Times New Roman" panose="02020603050405020304" pitchFamily="18" charset="0"/>
                          <a:ea typeface="+mn-ea"/>
                          <a:cs typeface="Times New Roman" panose="02020603050405020304" pitchFamily="18" charset="0"/>
                        </a:rPr>
                        <a:t>6</a:t>
                      </a:r>
                    </a:p>
                  </a:txBody>
                  <a:tcPr marL="9525" marR="9525" marT="9525" marB="0" anchor="ctr"/>
                </a:tc>
                <a:tc>
                  <a:txBody>
                    <a:bodyPr/>
                    <a:lstStyle/>
                    <a:p>
                      <a:pPr algn="ctr"/>
                      <a:r>
                        <a:rPr lang="en-US" sz="1600" b="0" i="0" u="none" strike="noStrike" kern="1200" dirty="0">
                          <a:solidFill>
                            <a:srgbClr val="000000"/>
                          </a:solidFill>
                          <a:latin typeface="Times New Roman" panose="02020603050405020304" pitchFamily="18" charset="0"/>
                          <a:ea typeface="+mn-ea"/>
                          <a:cs typeface="Times New Roman" panose="02020603050405020304" pitchFamily="18" charset="0"/>
                        </a:rPr>
                        <a:t>10</a:t>
                      </a:r>
                    </a:p>
                  </a:txBody>
                  <a:tcPr marL="9525" marR="9525" marT="9525" marB="0" anchor="ctr"/>
                </a:tc>
                <a:tc>
                  <a:txBody>
                    <a:bodyPr/>
                    <a:lstStyle/>
                    <a:p>
                      <a:pPr algn="ctr"/>
                      <a:r>
                        <a:rPr lang="en-US" sz="1600" b="0" i="0" u="none" strike="noStrike" kern="1200" dirty="0">
                          <a:solidFill>
                            <a:srgbClr val="000000"/>
                          </a:solidFill>
                          <a:latin typeface="Times New Roman" panose="02020603050405020304" pitchFamily="18" charset="0"/>
                          <a:ea typeface="+mn-ea"/>
                          <a:cs typeface="Times New Roman" panose="02020603050405020304" pitchFamily="18" charset="0"/>
                        </a:rPr>
                        <a:t>5</a:t>
                      </a:r>
                    </a:p>
                  </a:txBody>
                  <a:tcPr marL="9525" marR="9525" marT="9525" marB="0" anchor="ctr"/>
                </a:tc>
                <a:extLst>
                  <a:ext uri="{0D108BD9-81ED-4DB2-BD59-A6C34878D82A}">
                    <a16:rowId xmlns:a16="http://schemas.microsoft.com/office/drawing/2014/main" val="3063724581"/>
                  </a:ext>
                </a:extLst>
              </a:tr>
            </a:tbl>
          </a:graphicData>
        </a:graphic>
      </p:graphicFrame>
    </p:spTree>
    <p:extLst>
      <p:ext uri="{BB962C8B-B14F-4D97-AF65-F5344CB8AC3E}">
        <p14:creationId xmlns:p14="http://schemas.microsoft.com/office/powerpoint/2010/main" val="36443414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982133" y="457201"/>
            <a:ext cx="7704667" cy="1066799"/>
          </a:xfrm>
        </p:spPr>
        <p:txBody>
          <a:bodyPr>
            <a:normAutofit/>
          </a:bodyPr>
          <a:lstStyle/>
          <a:p>
            <a:r>
              <a:rPr lang="en-JM" b="1" dirty="0">
                <a:latin typeface="Times New Roman" panose="02020603050405020304" pitchFamily="18" charset="0"/>
                <a:cs typeface="Times New Roman" panose="02020603050405020304" pitchFamily="18" charset="0"/>
              </a:rPr>
              <a:t>Risk Management - Operations</a:t>
            </a:r>
          </a:p>
        </p:txBody>
      </p:sp>
      <p:sp>
        <p:nvSpPr>
          <p:cNvPr id="4" name="Footer Placeholder 3"/>
          <p:cNvSpPr>
            <a:spLocks noGrp="1"/>
          </p:cNvSpPr>
          <p:nvPr>
            <p:ph type="ftr" sz="quarter" idx="11"/>
          </p:nvPr>
        </p:nvSpPr>
        <p:spPr/>
        <p:txBody>
          <a:bodyPr/>
          <a:lstStyle/>
          <a:p>
            <a:r>
              <a:rPr lang="en-US" dirty="0">
                <a:latin typeface="Times New Roman" panose="02020603050405020304" pitchFamily="18" charset="0"/>
                <a:cs typeface="Times New Roman" panose="02020603050405020304" pitchFamily="18" charset="0"/>
              </a:rPr>
              <a:t>Human Resources &amp; Risk Management</a:t>
            </a:r>
          </a:p>
        </p:txBody>
      </p:sp>
      <p:sp>
        <p:nvSpPr>
          <p:cNvPr id="6" name="Slide Number Placeholder 5"/>
          <p:cNvSpPr>
            <a:spLocks noGrp="1"/>
          </p:cNvSpPr>
          <p:nvPr>
            <p:ph type="sldNum" sz="quarter" idx="12"/>
          </p:nvPr>
        </p:nvSpPr>
        <p:spPr/>
        <p:txBody>
          <a:bodyPr/>
          <a:lstStyle/>
          <a:p>
            <a:fld id="{D4B5ADC2-7248-4799-8E52-477E151C3EE9}" type="slidenum">
              <a:rPr lang="en-US" sz="1400" b="1" smtClean="0"/>
              <a:pPr/>
              <a:t>7</a:t>
            </a:fld>
            <a:endParaRPr lang="en-US" dirty="0"/>
          </a:p>
        </p:txBody>
      </p:sp>
      <p:pic>
        <p:nvPicPr>
          <p:cNvPr id="5" name="Picture 4" descr="logo-1-T.gif"/>
          <p:cNvPicPr>
            <a:picLocks noChangeAspect="1"/>
          </p:cNvPicPr>
          <p:nvPr/>
        </p:nvPicPr>
        <p:blipFill>
          <a:blip r:embed="rId3" cstate="print"/>
          <a:stretch>
            <a:fillRect/>
          </a:stretch>
        </p:blipFill>
        <p:spPr>
          <a:xfrm>
            <a:off x="152400" y="6019800"/>
            <a:ext cx="770889" cy="762000"/>
          </a:xfrm>
          <a:prstGeom prst="rect">
            <a:avLst/>
          </a:prstGeom>
        </p:spPr>
      </p:pic>
      <p:sp>
        <p:nvSpPr>
          <p:cNvPr id="10" name="Content Placeholder 2"/>
          <p:cNvSpPr>
            <a:spLocks noGrp="1"/>
          </p:cNvSpPr>
          <p:nvPr>
            <p:ph idx="1"/>
          </p:nvPr>
        </p:nvSpPr>
        <p:spPr>
          <a:xfrm>
            <a:off x="1219200" y="1600201"/>
            <a:ext cx="7467599" cy="4038599"/>
          </a:xfrm>
        </p:spPr>
        <p:txBody>
          <a:bodyPr numCol="2">
            <a:normAutofit fontScale="85000" lnSpcReduction="20000"/>
          </a:bodyPr>
          <a:lstStyle/>
          <a:p>
            <a:r>
              <a:rPr lang="en-US" sz="2200" b="1" dirty="0">
                <a:latin typeface="Times New Roman" panose="02020603050405020304" pitchFamily="18" charset="0"/>
                <a:cs typeface="Times New Roman" panose="02020603050405020304" pitchFamily="18" charset="0"/>
              </a:rPr>
              <a:t>Workers’ Compensation </a:t>
            </a:r>
          </a:p>
          <a:p>
            <a:r>
              <a:rPr lang="en-US" sz="2200" b="1" dirty="0">
                <a:latin typeface="Times New Roman" panose="02020603050405020304" pitchFamily="18" charset="0"/>
                <a:cs typeface="Times New Roman" panose="02020603050405020304" pitchFamily="18" charset="0"/>
              </a:rPr>
              <a:t>Property/Liability Claims</a:t>
            </a:r>
          </a:p>
          <a:p>
            <a:r>
              <a:rPr lang="en-US" sz="2200" b="1" dirty="0">
                <a:latin typeface="Times New Roman" panose="02020603050405020304" pitchFamily="18" charset="0"/>
                <a:cs typeface="Times New Roman" panose="02020603050405020304" pitchFamily="18" charset="0"/>
              </a:rPr>
              <a:t>County-Wide Safety Program</a:t>
            </a:r>
          </a:p>
          <a:p>
            <a:pPr lvl="1"/>
            <a:r>
              <a:rPr lang="en-US" sz="1800" dirty="0">
                <a:latin typeface="Times New Roman" panose="02020603050405020304" pitchFamily="18" charset="0"/>
                <a:cs typeface="Times New Roman" panose="02020603050405020304" pitchFamily="18" charset="0"/>
              </a:rPr>
              <a:t>Assess potential safety concerns and provide safety recommendations</a:t>
            </a:r>
          </a:p>
          <a:p>
            <a:pPr lvl="1"/>
            <a:r>
              <a:rPr lang="en-US" sz="1800" dirty="0">
                <a:latin typeface="Times New Roman" panose="02020603050405020304" pitchFamily="18" charset="0"/>
                <a:cs typeface="Times New Roman" panose="02020603050405020304" pitchFamily="18" charset="0"/>
              </a:rPr>
              <a:t>Develop and provide safety trainings </a:t>
            </a:r>
          </a:p>
          <a:p>
            <a:r>
              <a:rPr lang="en-US" sz="2200" b="1" dirty="0">
                <a:latin typeface="Times New Roman" panose="02020603050405020304" pitchFamily="18" charset="0"/>
                <a:cs typeface="Times New Roman" panose="02020603050405020304" pitchFamily="18" charset="0"/>
              </a:rPr>
              <a:t>CDL Program</a:t>
            </a:r>
          </a:p>
          <a:p>
            <a:pPr lvl="1"/>
            <a:r>
              <a:rPr lang="en-US" sz="1800" dirty="0">
                <a:latin typeface="Times New Roman" panose="02020603050405020304" pitchFamily="18" charset="0"/>
                <a:cs typeface="Times New Roman" panose="02020603050405020304" pitchFamily="18" charset="0"/>
              </a:rPr>
              <a:t>Random Drug Screens</a:t>
            </a:r>
          </a:p>
          <a:p>
            <a:pPr lvl="1"/>
            <a:r>
              <a:rPr lang="en-US" sz="1800" dirty="0">
                <a:latin typeface="Times New Roman" panose="02020603050405020304" pitchFamily="18" charset="0"/>
                <a:cs typeface="Times New Roman" panose="02020603050405020304" pitchFamily="18" charset="0"/>
              </a:rPr>
              <a:t>DOT Medical Examinations</a:t>
            </a:r>
            <a:endParaRPr lang="en-US" sz="2200" b="1" dirty="0">
              <a:latin typeface="Times New Roman" panose="02020603050405020304" pitchFamily="18" charset="0"/>
              <a:cs typeface="Times New Roman" panose="02020603050405020304" pitchFamily="18" charset="0"/>
            </a:endParaRPr>
          </a:p>
          <a:p>
            <a:r>
              <a:rPr lang="en-US" sz="2200" b="1" dirty="0">
                <a:latin typeface="Times New Roman" panose="02020603050405020304" pitchFamily="18" charset="0"/>
                <a:cs typeface="Times New Roman" panose="02020603050405020304" pitchFamily="18" charset="0"/>
              </a:rPr>
              <a:t>Pre-Employment Screening</a:t>
            </a:r>
          </a:p>
          <a:p>
            <a:pPr lvl="1"/>
            <a:r>
              <a:rPr lang="en-US" sz="1800" dirty="0">
                <a:latin typeface="Times New Roman" panose="02020603050405020304" pitchFamily="18" charset="0"/>
                <a:cs typeface="Times New Roman" panose="02020603050405020304" pitchFamily="18" charset="0"/>
              </a:rPr>
              <a:t>Physicals</a:t>
            </a:r>
          </a:p>
          <a:p>
            <a:pPr lvl="1"/>
            <a:r>
              <a:rPr lang="en-US" sz="1800" dirty="0">
                <a:latin typeface="Times New Roman" panose="02020603050405020304" pitchFamily="18" charset="0"/>
                <a:cs typeface="Times New Roman" panose="02020603050405020304" pitchFamily="18" charset="0"/>
              </a:rPr>
              <a:t>Drug Screens</a:t>
            </a:r>
          </a:p>
          <a:p>
            <a:pPr lvl="1"/>
            <a:r>
              <a:rPr lang="en-US" sz="1800" dirty="0">
                <a:latin typeface="Times New Roman" panose="02020603050405020304" pitchFamily="18" charset="0"/>
                <a:cs typeface="Times New Roman" panose="02020603050405020304" pitchFamily="18" charset="0"/>
              </a:rPr>
              <a:t>Motor Vehicle Record Checks</a:t>
            </a:r>
          </a:p>
          <a:p>
            <a:r>
              <a:rPr lang="en-US" sz="2200" b="1" dirty="0">
                <a:latin typeface="Times New Roman" panose="02020603050405020304" pitchFamily="18" charset="0"/>
                <a:cs typeface="Times New Roman" panose="02020603050405020304" pitchFamily="18" charset="0"/>
              </a:rPr>
              <a:t>Motor Vehicle Record Monitoring</a:t>
            </a:r>
          </a:p>
          <a:p>
            <a:r>
              <a:rPr lang="en-US" sz="2200" b="1" dirty="0">
                <a:latin typeface="Times New Roman" panose="02020603050405020304" pitchFamily="18" charset="0"/>
                <a:cs typeface="Times New Roman" panose="02020603050405020304" pitchFamily="18" charset="0"/>
              </a:rPr>
              <a:t>Random Drug Testing (SHR)</a:t>
            </a:r>
          </a:p>
          <a:p>
            <a:r>
              <a:rPr lang="en-US" sz="2200" b="1" dirty="0">
                <a:latin typeface="Times New Roman" panose="02020603050405020304" pitchFamily="18" charset="0"/>
                <a:cs typeface="Times New Roman" panose="02020603050405020304" pitchFamily="18" charset="0"/>
              </a:rPr>
              <a:t>Employee Immunization Program (HEA)</a:t>
            </a:r>
          </a:p>
          <a:p>
            <a:r>
              <a:rPr lang="en-US" sz="2200" b="1" dirty="0">
                <a:latin typeface="Times New Roman" panose="02020603050405020304" pitchFamily="18" charset="0"/>
                <a:cs typeface="Times New Roman" panose="02020603050405020304" pitchFamily="18" charset="0"/>
              </a:rPr>
              <a:t>County-Wide Insurance</a:t>
            </a:r>
          </a:p>
          <a:p>
            <a:endParaRPr lang="en-US" sz="2200" b="1" dirty="0">
              <a:latin typeface="Times New Roman" panose="02020603050405020304" pitchFamily="18" charset="0"/>
              <a:cs typeface="Times New Roman" panose="02020603050405020304" pitchFamily="18" charset="0"/>
            </a:endParaRPr>
          </a:p>
          <a:p>
            <a:r>
              <a:rPr lang="en-US" sz="2200" b="1" dirty="0">
                <a:latin typeface="Times New Roman" panose="02020603050405020304" pitchFamily="18" charset="0"/>
                <a:cs typeface="Times New Roman" panose="02020603050405020304" pitchFamily="18" charset="0"/>
              </a:rPr>
              <a:t>COVID Hotline</a:t>
            </a:r>
          </a:p>
          <a:p>
            <a:pPr marL="0" indent="0">
              <a:buNone/>
            </a:pPr>
            <a:endParaRPr lang="en-US" dirty="0"/>
          </a:p>
        </p:txBody>
      </p:sp>
    </p:spTree>
    <p:extLst>
      <p:ext uri="{BB962C8B-B14F-4D97-AF65-F5344CB8AC3E}">
        <p14:creationId xmlns:p14="http://schemas.microsoft.com/office/powerpoint/2010/main" val="27362510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982133" y="457201"/>
            <a:ext cx="7704667" cy="1066799"/>
          </a:xfrm>
        </p:spPr>
        <p:txBody>
          <a:bodyPr>
            <a:normAutofit/>
          </a:bodyPr>
          <a:lstStyle/>
          <a:p>
            <a:r>
              <a:rPr lang="en-JM" b="1" dirty="0">
                <a:latin typeface="Times New Roman" panose="02020603050405020304" pitchFamily="18" charset="0"/>
                <a:cs typeface="Times New Roman" panose="02020603050405020304" pitchFamily="18" charset="0"/>
              </a:rPr>
              <a:t>Risk Management Statistics</a:t>
            </a:r>
          </a:p>
        </p:txBody>
      </p:sp>
      <p:sp>
        <p:nvSpPr>
          <p:cNvPr id="4" name="Footer Placeholder 3"/>
          <p:cNvSpPr>
            <a:spLocks noGrp="1"/>
          </p:cNvSpPr>
          <p:nvPr>
            <p:ph type="ftr" sz="quarter" idx="11"/>
          </p:nvPr>
        </p:nvSpPr>
        <p:spPr/>
        <p:txBody>
          <a:bodyPr/>
          <a:lstStyle/>
          <a:p>
            <a:r>
              <a:rPr lang="en-US" dirty="0">
                <a:latin typeface="Times New Roman" panose="02020603050405020304" pitchFamily="18" charset="0"/>
                <a:cs typeface="Times New Roman" panose="02020603050405020304" pitchFamily="18" charset="0"/>
              </a:rPr>
              <a:t>Human Resources &amp; Risk Management</a:t>
            </a:r>
          </a:p>
        </p:txBody>
      </p:sp>
      <p:sp>
        <p:nvSpPr>
          <p:cNvPr id="6" name="Slide Number Placeholder 5"/>
          <p:cNvSpPr>
            <a:spLocks noGrp="1"/>
          </p:cNvSpPr>
          <p:nvPr>
            <p:ph type="sldNum" sz="quarter" idx="12"/>
          </p:nvPr>
        </p:nvSpPr>
        <p:spPr/>
        <p:txBody>
          <a:bodyPr/>
          <a:lstStyle/>
          <a:p>
            <a:fld id="{D4B5ADC2-7248-4799-8E52-477E151C3EE9}" type="slidenum">
              <a:rPr lang="en-US" sz="1400" b="1" smtClean="0"/>
              <a:pPr/>
              <a:t>8</a:t>
            </a:fld>
            <a:endParaRPr lang="en-US" dirty="0"/>
          </a:p>
        </p:txBody>
      </p:sp>
      <p:pic>
        <p:nvPicPr>
          <p:cNvPr id="5" name="Picture 4" descr="logo-1-T.gif"/>
          <p:cNvPicPr>
            <a:picLocks noChangeAspect="1"/>
          </p:cNvPicPr>
          <p:nvPr/>
        </p:nvPicPr>
        <p:blipFill>
          <a:blip r:embed="rId3" cstate="print"/>
          <a:stretch>
            <a:fillRect/>
          </a:stretch>
        </p:blipFill>
        <p:spPr>
          <a:xfrm>
            <a:off x="152400" y="6019800"/>
            <a:ext cx="770889" cy="762000"/>
          </a:xfrm>
          <a:prstGeom prst="rect">
            <a:avLst/>
          </a:prstGeom>
        </p:spPr>
      </p:pic>
      <p:graphicFrame>
        <p:nvGraphicFramePr>
          <p:cNvPr id="8" name="Content Placeholder 5"/>
          <p:cNvGraphicFramePr>
            <a:graphicFrameLocks noGrp="1"/>
          </p:cNvGraphicFramePr>
          <p:nvPr>
            <p:ph idx="1"/>
            <p:extLst>
              <p:ext uri="{D42A27DB-BD31-4B8C-83A1-F6EECF244321}">
                <p14:modId xmlns:p14="http://schemas.microsoft.com/office/powerpoint/2010/main" val="784837671"/>
              </p:ext>
            </p:extLst>
          </p:nvPr>
        </p:nvGraphicFramePr>
        <p:xfrm>
          <a:off x="762000" y="2133600"/>
          <a:ext cx="7315201" cy="3215640"/>
        </p:xfrm>
        <a:graphic>
          <a:graphicData uri="http://schemas.openxmlformats.org/drawingml/2006/table">
            <a:tbl>
              <a:tblPr firstRow="1" bandRow="1">
                <a:tableStyleId>{5C22544A-7EE6-4342-B048-85BDC9FD1C3A}</a:tableStyleId>
              </a:tblPr>
              <a:tblGrid>
                <a:gridCol w="1846554">
                  <a:extLst>
                    <a:ext uri="{9D8B030D-6E8A-4147-A177-3AD203B41FA5}">
                      <a16:colId xmlns:a16="http://schemas.microsoft.com/office/drawing/2014/main" val="20000"/>
                    </a:ext>
                  </a:extLst>
                </a:gridCol>
                <a:gridCol w="1420426">
                  <a:extLst>
                    <a:ext uri="{9D8B030D-6E8A-4147-A177-3AD203B41FA5}">
                      <a16:colId xmlns:a16="http://schemas.microsoft.com/office/drawing/2014/main" val="20001"/>
                    </a:ext>
                  </a:extLst>
                </a:gridCol>
                <a:gridCol w="1349405">
                  <a:extLst>
                    <a:ext uri="{9D8B030D-6E8A-4147-A177-3AD203B41FA5}">
                      <a16:colId xmlns:a16="http://schemas.microsoft.com/office/drawing/2014/main" val="20002"/>
                    </a:ext>
                  </a:extLst>
                </a:gridCol>
                <a:gridCol w="1349408">
                  <a:extLst>
                    <a:ext uri="{9D8B030D-6E8A-4147-A177-3AD203B41FA5}">
                      <a16:colId xmlns:a16="http://schemas.microsoft.com/office/drawing/2014/main" val="20003"/>
                    </a:ext>
                  </a:extLst>
                </a:gridCol>
                <a:gridCol w="1349408">
                  <a:extLst>
                    <a:ext uri="{9D8B030D-6E8A-4147-A177-3AD203B41FA5}">
                      <a16:colId xmlns:a16="http://schemas.microsoft.com/office/drawing/2014/main" val="726817761"/>
                    </a:ext>
                  </a:extLst>
                </a:gridCol>
              </a:tblGrid>
              <a:tr h="370840">
                <a:tc>
                  <a:txBody>
                    <a:bodyPr/>
                    <a:lstStyle/>
                    <a:p>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sz="1600" dirty="0">
                          <a:latin typeface="Times New Roman" panose="02020603050405020304" pitchFamily="18" charset="0"/>
                          <a:cs typeface="Times New Roman" panose="02020603050405020304" pitchFamily="18" charset="0"/>
                        </a:rPr>
                        <a:t>2017</a:t>
                      </a:r>
                    </a:p>
                  </a:txBody>
                  <a:tcPr anchor="ctr"/>
                </a:tc>
                <a:tc>
                  <a:txBody>
                    <a:bodyPr/>
                    <a:lstStyle/>
                    <a:p>
                      <a:pPr algn="ctr"/>
                      <a:r>
                        <a:rPr lang="en-US" sz="1500" dirty="0">
                          <a:latin typeface="Times New Roman" panose="02020603050405020304" pitchFamily="18" charset="0"/>
                          <a:cs typeface="Times New Roman" panose="02020603050405020304" pitchFamily="18" charset="0"/>
                        </a:rPr>
                        <a:t>2018 </a:t>
                      </a:r>
                    </a:p>
                  </a:txBody>
                  <a:tcPr anchor="ctr"/>
                </a:tc>
                <a:tc>
                  <a:txBody>
                    <a:bodyPr/>
                    <a:lstStyle/>
                    <a:p>
                      <a:pPr algn="ctr"/>
                      <a:r>
                        <a:rPr lang="en-US" sz="1500" dirty="0">
                          <a:latin typeface="Times New Roman" panose="02020603050405020304" pitchFamily="18" charset="0"/>
                          <a:cs typeface="Times New Roman" panose="02020603050405020304" pitchFamily="18" charset="0"/>
                        </a:rPr>
                        <a:t>2019</a:t>
                      </a:r>
                    </a:p>
                  </a:txBody>
                  <a:tcPr anchor="ctr"/>
                </a:tc>
                <a:tc>
                  <a:txBody>
                    <a:bodyPr/>
                    <a:lstStyle/>
                    <a:p>
                      <a:pPr algn="ctr"/>
                      <a:r>
                        <a:rPr lang="en-US" sz="1500" dirty="0">
                          <a:latin typeface="Times New Roman" panose="02020603050405020304" pitchFamily="18" charset="0"/>
                          <a:cs typeface="Times New Roman" panose="02020603050405020304" pitchFamily="18" charset="0"/>
                        </a:rPr>
                        <a:t>2020 (through 9/25/2020)</a:t>
                      </a:r>
                    </a:p>
                  </a:txBody>
                  <a:tcPr anchor="ctr"/>
                </a:tc>
                <a:extLst>
                  <a:ext uri="{0D108BD9-81ED-4DB2-BD59-A6C34878D82A}">
                    <a16:rowId xmlns:a16="http://schemas.microsoft.com/office/drawing/2014/main" val="10000"/>
                  </a:ext>
                </a:extLst>
              </a:tr>
              <a:tr h="370840">
                <a:tc>
                  <a:txBody>
                    <a:bodyPr/>
                    <a:lstStyle/>
                    <a:p>
                      <a:pPr algn="ctr"/>
                      <a:r>
                        <a:rPr lang="en-US" sz="1400" dirty="0">
                          <a:latin typeface="Times New Roman" panose="02020603050405020304" pitchFamily="18" charset="0"/>
                          <a:cs typeface="Times New Roman" panose="02020603050405020304" pitchFamily="18" charset="0"/>
                        </a:rPr>
                        <a:t>Workers’ Compensation Claims</a:t>
                      </a:r>
                    </a:p>
                  </a:txBody>
                  <a:tcPr anchor="ctr"/>
                </a:tc>
                <a:tc>
                  <a:txBody>
                    <a:bodyPr/>
                    <a:lstStyle/>
                    <a:p>
                      <a:pPr algn="ctr"/>
                      <a:r>
                        <a:rPr lang="en-US" sz="1400" dirty="0">
                          <a:latin typeface="Times New Roman" panose="02020603050405020304" pitchFamily="18" charset="0"/>
                          <a:cs typeface="Times New Roman" panose="02020603050405020304" pitchFamily="18" charset="0"/>
                        </a:rPr>
                        <a:t>155</a:t>
                      </a:r>
                    </a:p>
                  </a:txBody>
                  <a:tcPr anchor="ctr"/>
                </a:tc>
                <a:tc>
                  <a:txBody>
                    <a:bodyPr/>
                    <a:lstStyle/>
                    <a:p>
                      <a:pPr algn="ctr"/>
                      <a:r>
                        <a:rPr lang="en-US" sz="1400" dirty="0">
                          <a:latin typeface="Times New Roman" panose="02020603050405020304" pitchFamily="18" charset="0"/>
                          <a:cs typeface="Times New Roman" panose="02020603050405020304" pitchFamily="18" charset="0"/>
                        </a:rPr>
                        <a:t>204</a:t>
                      </a:r>
                    </a:p>
                  </a:txBody>
                  <a:tcPr anchor="ctr"/>
                </a:tc>
                <a:tc>
                  <a:txBody>
                    <a:bodyPr/>
                    <a:lstStyle/>
                    <a:p>
                      <a:pPr algn="ctr"/>
                      <a:r>
                        <a:rPr lang="en-US" sz="1400" dirty="0">
                          <a:latin typeface="Times New Roman" panose="02020603050405020304" pitchFamily="18" charset="0"/>
                          <a:cs typeface="Times New Roman" panose="02020603050405020304" pitchFamily="18" charset="0"/>
                        </a:rPr>
                        <a:t>180</a:t>
                      </a:r>
                    </a:p>
                  </a:txBody>
                  <a:tcPr anchor="ctr"/>
                </a:tc>
                <a:tc>
                  <a:txBody>
                    <a:bodyPr/>
                    <a:lstStyle/>
                    <a:p>
                      <a:pPr algn="ctr"/>
                      <a:r>
                        <a:rPr lang="en-US" sz="1400" dirty="0">
                          <a:latin typeface="Times New Roman" panose="02020603050405020304" pitchFamily="18" charset="0"/>
                          <a:cs typeface="Times New Roman" panose="02020603050405020304" pitchFamily="18" charset="0"/>
                        </a:rPr>
                        <a:t>122</a:t>
                      </a:r>
                    </a:p>
                  </a:txBody>
                  <a:tcPr anchor="ctr"/>
                </a:tc>
                <a:extLst>
                  <a:ext uri="{0D108BD9-81ED-4DB2-BD59-A6C34878D82A}">
                    <a16:rowId xmlns:a16="http://schemas.microsoft.com/office/drawing/2014/main" val="10001"/>
                  </a:ext>
                </a:extLst>
              </a:tr>
              <a:tr h="370840">
                <a:tc>
                  <a:txBody>
                    <a:bodyPr/>
                    <a:lstStyle/>
                    <a:p>
                      <a:pPr algn="ctr"/>
                      <a:r>
                        <a:rPr lang="en-US" sz="1400" dirty="0">
                          <a:latin typeface="Times New Roman" panose="02020603050405020304" pitchFamily="18" charset="0"/>
                          <a:cs typeface="Times New Roman" panose="02020603050405020304" pitchFamily="18" charset="0"/>
                        </a:rPr>
                        <a:t>MVR Checks</a:t>
                      </a:r>
                    </a:p>
                  </a:txBody>
                  <a:tcPr/>
                </a:tc>
                <a:tc>
                  <a:txBody>
                    <a:bodyPr/>
                    <a:lstStyle/>
                    <a:p>
                      <a:pPr algn="ctr"/>
                      <a:r>
                        <a:rPr lang="en-US" sz="1400" dirty="0">
                          <a:latin typeface="Times New Roman" panose="02020603050405020304" pitchFamily="18" charset="0"/>
                          <a:cs typeface="Times New Roman" panose="02020603050405020304" pitchFamily="18" charset="0"/>
                        </a:rPr>
                        <a:t>804</a:t>
                      </a:r>
                    </a:p>
                  </a:txBody>
                  <a:tcPr anchor="ctr"/>
                </a:tc>
                <a:tc>
                  <a:txBody>
                    <a:bodyPr/>
                    <a:lstStyle/>
                    <a:p>
                      <a:pPr algn="ctr"/>
                      <a:r>
                        <a:rPr lang="en-US" sz="1400" dirty="0">
                          <a:latin typeface="Times New Roman" panose="02020603050405020304" pitchFamily="18" charset="0"/>
                          <a:cs typeface="Times New Roman" panose="02020603050405020304" pitchFamily="18" charset="0"/>
                        </a:rPr>
                        <a:t>1,148</a:t>
                      </a:r>
                    </a:p>
                  </a:txBody>
                  <a:tcPr anchor="ctr"/>
                </a:tc>
                <a:tc>
                  <a:txBody>
                    <a:bodyPr/>
                    <a:lstStyle/>
                    <a:p>
                      <a:pPr algn="ctr"/>
                      <a:r>
                        <a:rPr lang="en-US" sz="1400" dirty="0">
                          <a:latin typeface="Times New Roman" panose="02020603050405020304" pitchFamily="18" charset="0"/>
                          <a:cs typeface="Times New Roman" panose="02020603050405020304" pitchFamily="18" charset="0"/>
                        </a:rPr>
                        <a:t>941</a:t>
                      </a:r>
                    </a:p>
                  </a:txBody>
                  <a:tcPr anchor="ctr"/>
                </a:tc>
                <a:tc>
                  <a:txBody>
                    <a:bodyPr/>
                    <a:lstStyle/>
                    <a:p>
                      <a:pPr algn="ctr"/>
                      <a:r>
                        <a:rPr lang="en-US" sz="1400" dirty="0">
                          <a:latin typeface="Times New Roman" panose="02020603050405020304" pitchFamily="18" charset="0"/>
                          <a:cs typeface="Times New Roman" panose="02020603050405020304" pitchFamily="18" charset="0"/>
                        </a:rPr>
                        <a:t>674</a:t>
                      </a:r>
                    </a:p>
                  </a:txBody>
                  <a:tcPr anchor="ctr"/>
                </a:tc>
                <a:extLst>
                  <a:ext uri="{0D108BD9-81ED-4DB2-BD59-A6C34878D82A}">
                    <a16:rowId xmlns:a16="http://schemas.microsoft.com/office/drawing/2014/main" val="10002"/>
                  </a:ext>
                </a:extLst>
              </a:tr>
              <a:tr h="370840">
                <a:tc>
                  <a:txBody>
                    <a:bodyPr/>
                    <a:lstStyle/>
                    <a:p>
                      <a:pPr algn="ctr"/>
                      <a:r>
                        <a:rPr lang="en-US" sz="1400" dirty="0">
                          <a:latin typeface="Times New Roman" panose="02020603050405020304" pitchFamily="18" charset="0"/>
                          <a:cs typeface="Times New Roman" panose="02020603050405020304" pitchFamily="18" charset="0"/>
                        </a:rPr>
                        <a:t>Physicals</a:t>
                      </a:r>
                      <a:r>
                        <a:rPr lang="en-US" sz="1400" baseline="0" dirty="0">
                          <a:latin typeface="Times New Roman" panose="02020603050405020304" pitchFamily="18" charset="0"/>
                          <a:cs typeface="Times New Roman" panose="02020603050405020304" pitchFamily="18" charset="0"/>
                        </a:rPr>
                        <a:t> </a:t>
                      </a:r>
                      <a:endParaRPr lang="en-US" sz="1400" dirty="0">
                        <a:latin typeface="Times New Roman" panose="02020603050405020304" pitchFamily="18" charset="0"/>
                        <a:cs typeface="Times New Roman" panose="02020603050405020304" pitchFamily="18" charset="0"/>
                      </a:endParaRPr>
                    </a:p>
                  </a:txBody>
                  <a:tcPr/>
                </a:tc>
                <a:tc>
                  <a:txBody>
                    <a:bodyPr/>
                    <a:lstStyle/>
                    <a:p>
                      <a:pPr algn="ctr"/>
                      <a:r>
                        <a:rPr lang="en-US" sz="1400" dirty="0">
                          <a:latin typeface="Times New Roman" panose="02020603050405020304" pitchFamily="18" charset="0"/>
                          <a:cs typeface="Times New Roman" panose="02020603050405020304" pitchFamily="18" charset="0"/>
                        </a:rPr>
                        <a:t>476</a:t>
                      </a:r>
                    </a:p>
                  </a:txBody>
                  <a:tcPr anchor="ctr"/>
                </a:tc>
                <a:tc>
                  <a:txBody>
                    <a:bodyPr/>
                    <a:lstStyle/>
                    <a:p>
                      <a:pPr algn="ctr"/>
                      <a:r>
                        <a:rPr lang="en-US" sz="1400" dirty="0">
                          <a:latin typeface="Times New Roman" panose="02020603050405020304" pitchFamily="18" charset="0"/>
                          <a:cs typeface="Times New Roman" panose="02020603050405020304" pitchFamily="18" charset="0"/>
                        </a:rPr>
                        <a:t>535</a:t>
                      </a:r>
                    </a:p>
                  </a:txBody>
                  <a:tcPr anchor="ctr"/>
                </a:tc>
                <a:tc>
                  <a:txBody>
                    <a:bodyPr/>
                    <a:lstStyle/>
                    <a:p>
                      <a:pPr algn="ctr"/>
                      <a:r>
                        <a:rPr lang="en-US" sz="1400" dirty="0">
                          <a:latin typeface="Times New Roman" panose="02020603050405020304" pitchFamily="18" charset="0"/>
                          <a:cs typeface="Times New Roman" panose="02020603050405020304" pitchFamily="18" charset="0"/>
                        </a:rPr>
                        <a:t>567</a:t>
                      </a:r>
                    </a:p>
                  </a:txBody>
                  <a:tcPr anchor="ctr"/>
                </a:tc>
                <a:tc>
                  <a:txBody>
                    <a:bodyPr/>
                    <a:lstStyle/>
                    <a:p>
                      <a:pPr algn="ctr"/>
                      <a:r>
                        <a:rPr lang="en-US" sz="1400" dirty="0">
                          <a:latin typeface="Times New Roman" panose="02020603050405020304" pitchFamily="18" charset="0"/>
                          <a:cs typeface="Times New Roman" panose="02020603050405020304" pitchFamily="18" charset="0"/>
                        </a:rPr>
                        <a:t>363</a:t>
                      </a:r>
                    </a:p>
                  </a:txBody>
                  <a:tcPr anchor="ctr"/>
                </a:tc>
                <a:extLst>
                  <a:ext uri="{0D108BD9-81ED-4DB2-BD59-A6C34878D82A}">
                    <a16:rowId xmlns:a16="http://schemas.microsoft.com/office/drawing/2014/main" val="10003"/>
                  </a:ext>
                </a:extLst>
              </a:tr>
              <a:tr h="370840">
                <a:tc>
                  <a:txBody>
                    <a:bodyPr/>
                    <a:lstStyle/>
                    <a:p>
                      <a:pPr algn="ctr"/>
                      <a:r>
                        <a:rPr lang="en-US" sz="1400" dirty="0">
                          <a:latin typeface="Times New Roman" panose="02020603050405020304" pitchFamily="18" charset="0"/>
                          <a:cs typeface="Times New Roman" panose="02020603050405020304" pitchFamily="18" charset="0"/>
                        </a:rPr>
                        <a:t>Drug Screens</a:t>
                      </a:r>
                    </a:p>
                  </a:txBody>
                  <a:tcPr/>
                </a:tc>
                <a:tc>
                  <a:txBody>
                    <a:bodyPr/>
                    <a:lstStyle/>
                    <a:p>
                      <a:pPr algn="ctr"/>
                      <a:r>
                        <a:rPr lang="en-US" sz="1400" dirty="0">
                          <a:latin typeface="Times New Roman" panose="02020603050405020304" pitchFamily="18" charset="0"/>
                          <a:cs typeface="Times New Roman" panose="02020603050405020304" pitchFamily="18" charset="0"/>
                        </a:rPr>
                        <a:t>754</a:t>
                      </a:r>
                    </a:p>
                  </a:txBody>
                  <a:tcPr anchor="ctr"/>
                </a:tc>
                <a:tc>
                  <a:txBody>
                    <a:bodyPr/>
                    <a:lstStyle/>
                    <a:p>
                      <a:pPr algn="ctr"/>
                      <a:r>
                        <a:rPr lang="en-US" sz="1400" dirty="0">
                          <a:latin typeface="Times New Roman" panose="02020603050405020304" pitchFamily="18" charset="0"/>
                          <a:cs typeface="Times New Roman" panose="02020603050405020304" pitchFamily="18" charset="0"/>
                        </a:rPr>
                        <a:t>701</a:t>
                      </a:r>
                    </a:p>
                  </a:txBody>
                  <a:tcPr anchor="ctr"/>
                </a:tc>
                <a:tc>
                  <a:txBody>
                    <a:bodyPr/>
                    <a:lstStyle/>
                    <a:p>
                      <a:pPr algn="ctr"/>
                      <a:r>
                        <a:rPr lang="en-US" sz="1400" dirty="0">
                          <a:latin typeface="Times New Roman" panose="02020603050405020304" pitchFamily="18" charset="0"/>
                          <a:cs typeface="Times New Roman" panose="02020603050405020304" pitchFamily="18" charset="0"/>
                        </a:rPr>
                        <a:t>723</a:t>
                      </a:r>
                    </a:p>
                  </a:txBody>
                  <a:tcPr anchor="ctr"/>
                </a:tc>
                <a:tc>
                  <a:txBody>
                    <a:bodyPr/>
                    <a:lstStyle/>
                    <a:p>
                      <a:pPr algn="ctr"/>
                      <a:r>
                        <a:rPr lang="en-US" sz="1400" dirty="0">
                          <a:latin typeface="Times New Roman" panose="02020603050405020304" pitchFamily="18" charset="0"/>
                          <a:cs typeface="Times New Roman" panose="02020603050405020304" pitchFamily="18" charset="0"/>
                        </a:rPr>
                        <a:t>473</a:t>
                      </a:r>
                    </a:p>
                  </a:txBody>
                  <a:tcPr anchor="ctr"/>
                </a:tc>
                <a:extLst>
                  <a:ext uri="{0D108BD9-81ED-4DB2-BD59-A6C34878D82A}">
                    <a16:rowId xmlns:a16="http://schemas.microsoft.com/office/drawing/2014/main" val="10004"/>
                  </a:ext>
                </a:extLst>
              </a:tr>
              <a:tr h="370840">
                <a:tc>
                  <a:txBody>
                    <a:bodyPr/>
                    <a:lstStyle/>
                    <a:p>
                      <a:pPr algn="ctr"/>
                      <a:r>
                        <a:rPr lang="en-US" sz="1400" dirty="0">
                          <a:latin typeface="Times New Roman" panose="02020603050405020304" pitchFamily="18" charset="0"/>
                          <a:cs typeface="Times New Roman" panose="02020603050405020304" pitchFamily="18" charset="0"/>
                        </a:rPr>
                        <a:t>Property/Liability Claims</a:t>
                      </a:r>
                    </a:p>
                  </a:txBody>
                  <a:tcPr/>
                </a:tc>
                <a:tc>
                  <a:txBody>
                    <a:bodyPr/>
                    <a:lstStyle/>
                    <a:p>
                      <a:pPr algn="ctr"/>
                      <a:r>
                        <a:rPr lang="en-US" sz="1400" kern="1200" dirty="0">
                          <a:solidFill>
                            <a:schemeClr val="dk1"/>
                          </a:solidFill>
                          <a:latin typeface="Times New Roman" panose="02020603050405020304" pitchFamily="18" charset="0"/>
                          <a:ea typeface="+mn-ea"/>
                          <a:cs typeface="Times New Roman" panose="02020603050405020304" pitchFamily="18" charset="0"/>
                        </a:rPr>
                        <a:t>315</a:t>
                      </a:r>
                    </a:p>
                  </a:txBody>
                  <a:tcPr anchor="ctr"/>
                </a:tc>
                <a:tc>
                  <a:txBody>
                    <a:bodyPr/>
                    <a:lstStyle/>
                    <a:p>
                      <a:pPr algn="ctr"/>
                      <a:r>
                        <a:rPr lang="en-US" sz="1400" kern="1200" dirty="0">
                          <a:solidFill>
                            <a:schemeClr val="dk1"/>
                          </a:solidFill>
                          <a:latin typeface="Times New Roman" panose="02020603050405020304" pitchFamily="18" charset="0"/>
                          <a:ea typeface="+mn-ea"/>
                          <a:cs typeface="Times New Roman" panose="02020603050405020304" pitchFamily="18" charset="0"/>
                        </a:rPr>
                        <a:t>134</a:t>
                      </a:r>
                    </a:p>
                  </a:txBody>
                  <a:tcPr anchor="ctr"/>
                </a:tc>
                <a:tc>
                  <a:txBody>
                    <a:bodyPr/>
                    <a:lstStyle/>
                    <a:p>
                      <a:pPr algn="ctr"/>
                      <a:r>
                        <a:rPr lang="en-US" sz="1400" kern="1200" dirty="0">
                          <a:solidFill>
                            <a:schemeClr val="dk1"/>
                          </a:solidFill>
                          <a:latin typeface="Times New Roman" panose="02020603050405020304" pitchFamily="18" charset="0"/>
                          <a:ea typeface="+mn-ea"/>
                          <a:cs typeface="Times New Roman" panose="02020603050405020304" pitchFamily="18" charset="0"/>
                        </a:rPr>
                        <a:t>124</a:t>
                      </a:r>
                    </a:p>
                  </a:txBody>
                  <a:tcPr anchor="ctr"/>
                </a:tc>
                <a:tc>
                  <a:txBody>
                    <a:bodyPr/>
                    <a:lstStyle/>
                    <a:p>
                      <a:pPr algn="ctr"/>
                      <a:r>
                        <a:rPr lang="en-US" sz="1400" kern="1200" dirty="0">
                          <a:solidFill>
                            <a:schemeClr val="dk1"/>
                          </a:solidFill>
                          <a:latin typeface="Times New Roman" panose="02020603050405020304" pitchFamily="18" charset="0"/>
                          <a:ea typeface="+mn-ea"/>
                          <a:cs typeface="Times New Roman" panose="02020603050405020304" pitchFamily="18" charset="0"/>
                        </a:rPr>
                        <a:t>64</a:t>
                      </a:r>
                    </a:p>
                  </a:txBody>
                  <a:tcPr anchor="ctr"/>
                </a:tc>
                <a:extLst>
                  <a:ext uri="{0D108BD9-81ED-4DB2-BD59-A6C34878D82A}">
                    <a16:rowId xmlns:a16="http://schemas.microsoft.com/office/drawing/2014/main" val="10005"/>
                  </a:ext>
                </a:extLst>
              </a:tr>
              <a:tr h="370840">
                <a:tc>
                  <a:txBody>
                    <a:bodyPr/>
                    <a:lstStyle/>
                    <a:p>
                      <a:pPr algn="ctr"/>
                      <a:r>
                        <a:rPr lang="en-US" sz="1400" kern="1200" dirty="0">
                          <a:solidFill>
                            <a:schemeClr val="dk1"/>
                          </a:solidFill>
                          <a:latin typeface="Times New Roman" panose="02020603050405020304" pitchFamily="18" charset="0"/>
                          <a:ea typeface="+mn-ea"/>
                          <a:cs typeface="Times New Roman" panose="02020603050405020304" pitchFamily="18" charset="0"/>
                        </a:rPr>
                        <a:t>Ergonomic Evaluations</a:t>
                      </a:r>
                    </a:p>
                  </a:txBody>
                  <a:tcPr/>
                </a:tc>
                <a:tc>
                  <a:txBody>
                    <a:bodyPr/>
                    <a:lstStyle/>
                    <a:p>
                      <a:pPr algn="ctr"/>
                      <a:r>
                        <a:rPr lang="en-US" sz="1400" dirty="0">
                          <a:latin typeface="Times New Roman" panose="02020603050405020304" pitchFamily="18" charset="0"/>
                          <a:cs typeface="Times New Roman" panose="02020603050405020304" pitchFamily="18" charset="0"/>
                        </a:rPr>
                        <a:t>-</a:t>
                      </a:r>
                    </a:p>
                  </a:txBody>
                  <a:tcPr anchor="ctr"/>
                </a:tc>
                <a:tc>
                  <a:txBody>
                    <a:bodyPr/>
                    <a:lstStyle/>
                    <a:p>
                      <a:pPr algn="ctr"/>
                      <a:r>
                        <a:rPr lang="en-US" sz="1400" dirty="0">
                          <a:latin typeface="Times New Roman" panose="02020603050405020304" pitchFamily="18" charset="0"/>
                          <a:cs typeface="Times New Roman" panose="02020603050405020304" pitchFamily="18" charset="0"/>
                        </a:rPr>
                        <a:t>-</a:t>
                      </a:r>
                    </a:p>
                  </a:txBody>
                  <a:tcPr anchor="ctr"/>
                </a:tc>
                <a:tc>
                  <a:txBody>
                    <a:bodyPr/>
                    <a:lstStyle/>
                    <a:p>
                      <a:pPr algn="ctr"/>
                      <a:r>
                        <a:rPr lang="en-US" sz="1400" dirty="0">
                          <a:latin typeface="Times New Roman" panose="02020603050405020304" pitchFamily="18" charset="0"/>
                          <a:cs typeface="Times New Roman" panose="02020603050405020304" pitchFamily="18" charset="0"/>
                        </a:rPr>
                        <a:t>29</a:t>
                      </a:r>
                    </a:p>
                  </a:txBody>
                  <a:tcPr anchor="ctr"/>
                </a:tc>
                <a:tc>
                  <a:txBody>
                    <a:bodyPr/>
                    <a:lstStyle/>
                    <a:p>
                      <a:pPr algn="ctr"/>
                      <a:r>
                        <a:rPr lang="en-US" sz="1400" dirty="0">
                          <a:latin typeface="Times New Roman" panose="02020603050405020304" pitchFamily="18" charset="0"/>
                          <a:cs typeface="Times New Roman" panose="02020603050405020304" pitchFamily="18" charset="0"/>
                        </a:rPr>
                        <a:t>27</a:t>
                      </a:r>
                    </a:p>
                  </a:txBody>
                  <a:tcPr anchor="ctr"/>
                </a:tc>
                <a:extLst>
                  <a:ext uri="{0D108BD9-81ED-4DB2-BD59-A6C34878D82A}">
                    <a16:rowId xmlns:a16="http://schemas.microsoft.com/office/drawing/2014/main" val="4162270383"/>
                  </a:ext>
                </a:extLst>
              </a:tr>
            </a:tbl>
          </a:graphicData>
        </a:graphic>
      </p:graphicFrame>
    </p:spTree>
    <p:extLst>
      <p:ext uri="{BB962C8B-B14F-4D97-AF65-F5344CB8AC3E}">
        <p14:creationId xmlns:p14="http://schemas.microsoft.com/office/powerpoint/2010/main" val="28711264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982133" y="457201"/>
            <a:ext cx="7704667" cy="1066799"/>
          </a:xfrm>
        </p:spPr>
        <p:txBody>
          <a:bodyPr>
            <a:normAutofit/>
          </a:bodyPr>
          <a:lstStyle/>
          <a:p>
            <a:r>
              <a:rPr lang="en-JM" b="1" dirty="0">
                <a:latin typeface="Times New Roman" panose="02020603050405020304" pitchFamily="18" charset="0"/>
                <a:cs typeface="Times New Roman" panose="02020603050405020304" pitchFamily="18" charset="0"/>
              </a:rPr>
              <a:t>Mandates/State Statutes</a:t>
            </a:r>
          </a:p>
        </p:txBody>
      </p:sp>
      <p:sp>
        <p:nvSpPr>
          <p:cNvPr id="4" name="Footer Placeholder 3"/>
          <p:cNvSpPr>
            <a:spLocks noGrp="1"/>
          </p:cNvSpPr>
          <p:nvPr>
            <p:ph type="ftr" sz="quarter" idx="11"/>
          </p:nvPr>
        </p:nvSpPr>
        <p:spPr/>
        <p:txBody>
          <a:bodyPr/>
          <a:lstStyle/>
          <a:p>
            <a:r>
              <a:rPr lang="en-US" dirty="0">
                <a:latin typeface="Times New Roman" panose="02020603050405020304" pitchFamily="18" charset="0"/>
                <a:cs typeface="Times New Roman" panose="02020603050405020304" pitchFamily="18" charset="0"/>
              </a:rPr>
              <a:t>Human Resources &amp; Risk Management</a:t>
            </a:r>
          </a:p>
        </p:txBody>
      </p:sp>
      <p:sp>
        <p:nvSpPr>
          <p:cNvPr id="6" name="Slide Number Placeholder 5"/>
          <p:cNvSpPr>
            <a:spLocks noGrp="1"/>
          </p:cNvSpPr>
          <p:nvPr>
            <p:ph type="sldNum" sz="quarter" idx="12"/>
          </p:nvPr>
        </p:nvSpPr>
        <p:spPr/>
        <p:txBody>
          <a:bodyPr/>
          <a:lstStyle/>
          <a:p>
            <a:fld id="{D4B5ADC2-7248-4799-8E52-477E151C3EE9}" type="slidenum">
              <a:rPr lang="en-US" sz="1400" b="1" smtClean="0"/>
              <a:pPr/>
              <a:t>9</a:t>
            </a:fld>
            <a:endParaRPr lang="en-US" dirty="0"/>
          </a:p>
        </p:txBody>
      </p:sp>
      <p:pic>
        <p:nvPicPr>
          <p:cNvPr id="5" name="Picture 4" descr="logo-1-T.gif"/>
          <p:cNvPicPr>
            <a:picLocks noChangeAspect="1"/>
          </p:cNvPicPr>
          <p:nvPr/>
        </p:nvPicPr>
        <p:blipFill>
          <a:blip r:embed="rId3" cstate="print"/>
          <a:stretch>
            <a:fillRect/>
          </a:stretch>
        </p:blipFill>
        <p:spPr>
          <a:xfrm>
            <a:off x="152400" y="6019800"/>
            <a:ext cx="770889" cy="762000"/>
          </a:xfrm>
          <a:prstGeom prst="rect">
            <a:avLst/>
          </a:prstGeom>
        </p:spPr>
      </p:pic>
      <p:sp>
        <p:nvSpPr>
          <p:cNvPr id="8" name="Content Placeholder 2"/>
          <p:cNvSpPr>
            <a:spLocks noGrp="1"/>
          </p:cNvSpPr>
          <p:nvPr>
            <p:ph idx="1"/>
          </p:nvPr>
        </p:nvSpPr>
        <p:spPr>
          <a:xfrm>
            <a:off x="923289" y="1796785"/>
            <a:ext cx="7915911" cy="4038602"/>
          </a:xfrm>
        </p:spPr>
        <p:txBody>
          <a:bodyPr>
            <a:normAutofit fontScale="85000" lnSpcReduction="20000"/>
          </a:bodyPr>
          <a:lstStyle/>
          <a:p>
            <a:r>
              <a:rPr lang="en-US" dirty="0">
                <a:latin typeface="Times New Roman" panose="02020603050405020304" pitchFamily="18" charset="0"/>
                <a:cs typeface="Times New Roman" panose="02020603050405020304" pitchFamily="18" charset="0"/>
              </a:rPr>
              <a:t>Fair Labor Standards Act of (FLSA)</a:t>
            </a:r>
          </a:p>
          <a:p>
            <a:r>
              <a:rPr lang="en-US" dirty="0">
                <a:latin typeface="Times New Roman" panose="02020603050405020304" pitchFamily="18" charset="0"/>
                <a:cs typeface="Times New Roman" panose="02020603050405020304" pitchFamily="18" charset="0"/>
              </a:rPr>
              <a:t>Equal Employment Opportunity (EEO)/Title VII</a:t>
            </a:r>
          </a:p>
          <a:p>
            <a:r>
              <a:rPr lang="en-US" dirty="0">
                <a:latin typeface="Times New Roman" panose="02020603050405020304" pitchFamily="18" charset="0"/>
                <a:cs typeface="Times New Roman" panose="02020603050405020304" pitchFamily="18" charset="0"/>
              </a:rPr>
              <a:t>Colorado Governmental Immunity Act (CGIA)</a:t>
            </a:r>
          </a:p>
          <a:p>
            <a:r>
              <a:rPr lang="en-US" dirty="0">
                <a:latin typeface="Times New Roman" panose="02020603050405020304" pitchFamily="18" charset="0"/>
                <a:cs typeface="Times New Roman" panose="02020603050405020304" pitchFamily="18" charset="0"/>
              </a:rPr>
              <a:t>Colorado Workers’ Compensation Act</a:t>
            </a:r>
          </a:p>
          <a:p>
            <a:r>
              <a:rPr lang="en-US" dirty="0">
                <a:latin typeface="Times New Roman" panose="02020603050405020304" pitchFamily="18" charset="0"/>
                <a:cs typeface="Times New Roman" panose="02020603050405020304" pitchFamily="18" charset="0"/>
              </a:rPr>
              <a:t>CDL (Federal Motor Carrier Safety Regulations)</a:t>
            </a:r>
          </a:p>
          <a:p>
            <a:r>
              <a:rPr lang="en-US" dirty="0">
                <a:latin typeface="Times New Roman" panose="02020603050405020304" pitchFamily="18" charset="0"/>
                <a:cs typeface="Times New Roman" panose="02020603050405020304" pitchFamily="18" charset="0"/>
              </a:rPr>
              <a:t>Employment Eligibility Verification (I-9)</a:t>
            </a:r>
          </a:p>
          <a:p>
            <a:r>
              <a:rPr lang="en-US" dirty="0">
                <a:latin typeface="Times New Roman" panose="02020603050405020304" pitchFamily="18" charset="0"/>
                <a:cs typeface="Times New Roman" panose="02020603050405020304" pitchFamily="18" charset="0"/>
              </a:rPr>
              <a:t>House Bill 18-1128 – Personal Identifying Information (PII)</a:t>
            </a:r>
          </a:p>
          <a:p>
            <a:r>
              <a:rPr lang="en-US" dirty="0">
                <a:latin typeface="Times New Roman" panose="02020603050405020304" pitchFamily="18" charset="0"/>
                <a:cs typeface="Times New Roman" panose="02020603050405020304" pitchFamily="18" charset="0"/>
              </a:rPr>
              <a:t>Equal Pay Act</a:t>
            </a:r>
          </a:p>
          <a:p>
            <a:r>
              <a:rPr lang="en-US" dirty="0">
                <a:latin typeface="Times New Roman" panose="02020603050405020304" pitchFamily="18" charset="0"/>
                <a:cs typeface="Times New Roman" panose="02020603050405020304" pitchFamily="18" charset="0"/>
              </a:rPr>
              <a:t>Veterans Preference (</a:t>
            </a:r>
            <a:r>
              <a:rPr lang="fr-FR" dirty="0">
                <a:latin typeface="Times New Roman" panose="02020603050405020304" pitchFamily="18" charset="0"/>
                <a:cs typeface="Times New Roman" panose="02020603050405020304" pitchFamily="18" charset="0"/>
              </a:rPr>
              <a:t>Colorado Constitution - Article XII, Section 15)</a:t>
            </a:r>
          </a:p>
          <a:p>
            <a:r>
              <a:rPr lang="fr-FR" dirty="0" err="1">
                <a:latin typeface="Times New Roman" panose="02020603050405020304" pitchFamily="18" charset="0"/>
                <a:cs typeface="Times New Roman" panose="02020603050405020304" pitchFamily="18" charset="0"/>
              </a:rPr>
              <a:t>Fair</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Credit</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Reporting</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Act</a:t>
            </a:r>
            <a:r>
              <a:rPr lang="fr-FR" dirty="0">
                <a:latin typeface="Times New Roman" panose="02020603050405020304" pitchFamily="18" charset="0"/>
                <a:cs typeface="Times New Roman" panose="02020603050405020304" pitchFamily="18" charset="0"/>
              </a:rPr>
              <a:t> </a:t>
            </a:r>
            <a:endParaRPr lang="en-US" dirty="0"/>
          </a:p>
          <a:p>
            <a:pPr>
              <a:buNone/>
            </a:pPr>
            <a:endParaRPr lang="en-US" dirty="0"/>
          </a:p>
        </p:txBody>
      </p:sp>
    </p:spTree>
    <p:extLst>
      <p:ext uri="{BB962C8B-B14F-4D97-AF65-F5344CB8AC3E}">
        <p14:creationId xmlns:p14="http://schemas.microsoft.com/office/powerpoint/2010/main" val="41373883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Custom 2">
      <a:dk1>
        <a:sysClr val="windowText" lastClr="000000"/>
      </a:dk1>
      <a:lt1>
        <a:sysClr val="window" lastClr="FFFFFF"/>
      </a:lt1>
      <a:dk2>
        <a:srgbClr val="212121"/>
      </a:dk2>
      <a:lt2>
        <a:srgbClr val="CDD0D1"/>
      </a:lt2>
      <a:accent1>
        <a:srgbClr val="FB6B13"/>
      </a:accent1>
      <a:accent2>
        <a:srgbClr val="CD4223"/>
      </a:accent2>
      <a:accent3>
        <a:srgbClr val="A89374"/>
      </a:accent3>
      <a:accent4>
        <a:srgbClr val="83AA67"/>
      </a:accent4>
      <a:accent5>
        <a:srgbClr val="4FA9C1"/>
      </a:accent5>
      <a:accent6>
        <a:srgbClr val="9390AF"/>
      </a:accent6>
      <a:hlink>
        <a:srgbClr val="EC7220"/>
      </a:hlink>
      <a:folHlink>
        <a:srgbClr val="F09355"/>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1A9F9826-882C-40B9-8F38-5A3B8CFD196D}"/>
    </a:ext>
  </a:extLst>
</a:theme>
</file>

<file path=ppt/theme/theme2.xml><?xml version="1.0" encoding="utf-8"?>
<a:theme xmlns:a="http://schemas.openxmlformats.org/drawingml/2006/main" name="1_Parallax">
  <a:themeElements>
    <a:clrScheme name="Custom 2">
      <a:dk1>
        <a:sysClr val="windowText" lastClr="000000"/>
      </a:dk1>
      <a:lt1>
        <a:sysClr val="window" lastClr="FFFFFF"/>
      </a:lt1>
      <a:dk2>
        <a:srgbClr val="212121"/>
      </a:dk2>
      <a:lt2>
        <a:srgbClr val="CDD0D1"/>
      </a:lt2>
      <a:accent1>
        <a:srgbClr val="FB6B13"/>
      </a:accent1>
      <a:accent2>
        <a:srgbClr val="CD4223"/>
      </a:accent2>
      <a:accent3>
        <a:srgbClr val="A89374"/>
      </a:accent3>
      <a:accent4>
        <a:srgbClr val="83AA67"/>
      </a:accent4>
      <a:accent5>
        <a:srgbClr val="4FA9C1"/>
      </a:accent5>
      <a:accent6>
        <a:srgbClr val="9390AF"/>
      </a:accent6>
      <a:hlink>
        <a:srgbClr val="EC7220"/>
      </a:hlink>
      <a:folHlink>
        <a:srgbClr val="F09355"/>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1A9F9826-882C-40B9-8F38-5A3B8CFD196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4ED5E186093E34282E7610487331CF8" ma:contentTypeVersion="13" ma:contentTypeDescription="Create a new document." ma:contentTypeScope="" ma:versionID="c8d6c7cd8acc82242426e9e8b4c872ba">
  <xsd:schema xmlns:xsd="http://www.w3.org/2001/XMLSchema" xmlns:xs="http://www.w3.org/2001/XMLSchema" xmlns:p="http://schemas.microsoft.com/office/2006/metadata/properties" xmlns:ns1="http://schemas.microsoft.com/sharepoint/v3" xmlns:ns3="a3da4978-2b78-4297-8ed5-04e0e672236f" xmlns:ns4="208dc471-f49f-480f-8af0-f0d220479d78" targetNamespace="http://schemas.microsoft.com/office/2006/metadata/properties" ma:root="true" ma:fieldsID="db018985035021bb095d532f1268a146" ns1:_="" ns3:_="" ns4:_="">
    <xsd:import namespace="http://schemas.microsoft.com/sharepoint/v3"/>
    <xsd:import namespace="a3da4978-2b78-4297-8ed5-04e0e672236f"/>
    <xsd:import namespace="208dc471-f49f-480f-8af0-f0d220479d78"/>
    <xsd:element name="properties">
      <xsd:complexType>
        <xsd:sequence>
          <xsd:element name="documentManagement">
            <xsd:complexType>
              <xsd:all>
                <xsd:element ref="ns1:_ip_UnifiedCompliancePolicyProperties" minOccurs="0"/>
                <xsd:element ref="ns1:_ip_UnifiedCompliancePolicyUIAction" minOccurs="0"/>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8" nillable="true" ma:displayName="Unified Compliance Policy Properties" ma:hidden="true" ma:internalName="_ip_UnifiedCompliancePolicyProperties">
      <xsd:simpleType>
        <xsd:restriction base="dms:Note"/>
      </xsd:simpleType>
    </xsd:element>
    <xsd:element name="_ip_UnifiedCompliancePolicyUIAction" ma:index="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3da4978-2b78-4297-8ed5-04e0e672236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08dc471-f49f-480f-8af0-f0d220479d78" elementFormDefault="qualified">
    <xsd:import namespace="http://schemas.microsoft.com/office/2006/documentManagement/types"/>
    <xsd:import namespace="http://schemas.microsoft.com/office/infopath/2007/PartnerControls"/>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5E2F9A1-1DCD-415C-A255-94C454603DFE}">
  <ds:schemaRefs>
    <ds:schemaRef ds:uri="http://schemas.microsoft.com/sharepoint/v3/contenttype/forms"/>
  </ds:schemaRefs>
</ds:datastoreItem>
</file>

<file path=customXml/itemProps2.xml><?xml version="1.0" encoding="utf-8"?>
<ds:datastoreItem xmlns:ds="http://schemas.openxmlformats.org/officeDocument/2006/customXml" ds:itemID="{93859DFF-E26D-4D6F-AB63-1E928D482401}">
  <ds:schemaRefs>
    <ds:schemaRef ds:uri="http://schemas.microsoft.com/office/2006/metadata/properties"/>
    <ds:schemaRef ds:uri="http://schemas.microsoft.com/office/infopath/2007/PartnerControls"/>
    <ds:schemaRef ds:uri="http://schemas.microsoft.com/sharepoint/v3"/>
  </ds:schemaRefs>
</ds:datastoreItem>
</file>

<file path=customXml/itemProps3.xml><?xml version="1.0" encoding="utf-8"?>
<ds:datastoreItem xmlns:ds="http://schemas.openxmlformats.org/officeDocument/2006/customXml" ds:itemID="{6F6A6BB6-5038-4FB7-819A-F586ADAA0AD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a3da4978-2b78-4297-8ed5-04e0e672236f"/>
    <ds:schemaRef ds:uri="208dc471-f49f-480f-8af0-f0d220479d7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Gallery</Template>
  <TotalTime>0</TotalTime>
  <Words>705</Words>
  <Application>Microsoft Office PowerPoint</Application>
  <PresentationFormat>On-screen Show (4:3)</PresentationFormat>
  <Paragraphs>239</Paragraphs>
  <Slides>12</Slides>
  <Notes>11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12</vt:i4>
      </vt:variant>
    </vt:vector>
  </HeadingPairs>
  <TitlesOfParts>
    <vt:vector size="18" baseType="lpstr">
      <vt:lpstr>Arial</vt:lpstr>
      <vt:lpstr>Calibri</vt:lpstr>
      <vt:lpstr>Corbel</vt:lpstr>
      <vt:lpstr>Times New Roman</vt:lpstr>
      <vt:lpstr>Parallax</vt:lpstr>
      <vt:lpstr>1_Parallax</vt:lpstr>
      <vt:lpstr>2021 Budget Presentation Human Resources &amp; Risk Management</vt:lpstr>
      <vt:lpstr>Organizational Chart </vt:lpstr>
      <vt:lpstr>Human Resources - Operations</vt:lpstr>
      <vt:lpstr>Human Resources Statistics</vt:lpstr>
      <vt:lpstr>Training &amp; Organizational Development – Operations</vt:lpstr>
      <vt:lpstr>Training Statistics</vt:lpstr>
      <vt:lpstr>Risk Management - Operations</vt:lpstr>
      <vt:lpstr>Risk Management Statistics</vt:lpstr>
      <vt:lpstr>Mandates/State Statutes</vt:lpstr>
      <vt:lpstr>Highlights </vt:lpstr>
      <vt:lpstr>Base Budget and Critical Needs</vt:lpstr>
      <vt:lpstr>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2017-10-09T01:43:08Z</dcterms:created>
  <dcterms:modified xsi:type="dcterms:W3CDTF">2020-10-19T17:53:06Z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TC101671269990</vt:lpwstr>
  </property>
  <property fmtid="{D5CDD505-2E9C-101B-9397-08002B2CF9AE}" pid="3" name="ContentTypeId">
    <vt:lpwstr>0x01010074ED5E186093E34282E7610487331CF8</vt:lpwstr>
  </property>
</Properties>
</file>