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5"/>
  </p:notesMasterIdLst>
  <p:handoutMasterIdLst>
    <p:handoutMasterId r:id="rId26"/>
  </p:handoutMasterIdLst>
  <p:sldIdLst>
    <p:sldId id="257" r:id="rId5"/>
    <p:sldId id="334" r:id="rId6"/>
    <p:sldId id="311" r:id="rId7"/>
    <p:sldId id="315" r:id="rId8"/>
    <p:sldId id="316" r:id="rId9"/>
    <p:sldId id="321" r:id="rId10"/>
    <p:sldId id="323" r:id="rId11"/>
    <p:sldId id="322" r:id="rId12"/>
    <p:sldId id="330" r:id="rId13"/>
    <p:sldId id="331" r:id="rId14"/>
    <p:sldId id="329" r:id="rId15"/>
    <p:sldId id="324" r:id="rId16"/>
    <p:sldId id="332" r:id="rId17"/>
    <p:sldId id="333" r:id="rId18"/>
    <p:sldId id="335" r:id="rId19"/>
    <p:sldId id="336" r:id="rId20"/>
    <p:sldId id="337" r:id="rId21"/>
    <p:sldId id="338" r:id="rId22"/>
    <p:sldId id="339" r:id="rId23"/>
    <p:sldId id="32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71"/>
    <a:srgbClr val="271B7F"/>
    <a:srgbClr val="9A0000"/>
    <a:srgbClr val="003399"/>
    <a:srgbClr val="DCD9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9E8CE-3E20-4E98-9C2D-863CF9830581}" v="341" dt="2020-10-05T23:14:31.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22"/>
    <p:restoredTop sz="94628"/>
  </p:normalViewPr>
  <p:slideViewPr>
    <p:cSldViewPr snapToGrid="0" snapToObjects="1">
      <p:cViewPr>
        <p:scale>
          <a:sx n="64" d="100"/>
          <a:sy n="64" d="100"/>
        </p:scale>
        <p:origin x="352" y="748"/>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Simmons" userId="3531f678-7620-4536-b5e8-5aee95f17d48" providerId="ADAL" clId="{1DF9E8CE-3E20-4E98-9C2D-863CF9830581}"/>
    <pc:docChg chg="undo custSel mod addSld delSld modSld sldOrd">
      <pc:chgData name="Nikki Simmons" userId="3531f678-7620-4536-b5e8-5aee95f17d48" providerId="ADAL" clId="{1DF9E8CE-3E20-4E98-9C2D-863CF9830581}" dt="2020-10-05T23:17:30.459" v="2310" actId="403"/>
      <pc:docMkLst>
        <pc:docMk/>
      </pc:docMkLst>
      <pc:sldChg chg="modSp">
        <pc:chgData name="Nikki Simmons" userId="3531f678-7620-4536-b5e8-5aee95f17d48" providerId="ADAL" clId="{1DF9E8CE-3E20-4E98-9C2D-863CF9830581}" dt="2020-10-05T21:54:17.715" v="118" actId="20577"/>
        <pc:sldMkLst>
          <pc:docMk/>
          <pc:sldMk cId="1546580382" sldId="257"/>
        </pc:sldMkLst>
        <pc:spChg chg="mod">
          <ac:chgData name="Nikki Simmons" userId="3531f678-7620-4536-b5e8-5aee95f17d48" providerId="ADAL" clId="{1DF9E8CE-3E20-4E98-9C2D-863CF9830581}" dt="2020-10-05T21:53:31.821" v="13" actId="20577"/>
          <ac:spMkLst>
            <pc:docMk/>
            <pc:sldMk cId="1546580382" sldId="257"/>
            <ac:spMk id="2" creationId="{A5C93519-6B29-1346-9FCB-0835B80531A4}"/>
          </ac:spMkLst>
        </pc:spChg>
        <pc:spChg chg="mod">
          <ac:chgData name="Nikki Simmons" userId="3531f678-7620-4536-b5e8-5aee95f17d48" providerId="ADAL" clId="{1DF9E8CE-3E20-4E98-9C2D-863CF9830581}" dt="2020-10-05T21:53:47.790" v="61" actId="27636"/>
          <ac:spMkLst>
            <pc:docMk/>
            <pc:sldMk cId="1546580382" sldId="257"/>
            <ac:spMk id="4" creationId="{6E661E49-0788-40C2-A5B6-638ADED71159}"/>
          </ac:spMkLst>
        </pc:spChg>
        <pc:spChg chg="mod">
          <ac:chgData name="Nikki Simmons" userId="3531f678-7620-4536-b5e8-5aee95f17d48" providerId="ADAL" clId="{1DF9E8CE-3E20-4E98-9C2D-863CF9830581}" dt="2020-10-05T21:54:17.715" v="118" actId="20577"/>
          <ac:spMkLst>
            <pc:docMk/>
            <pc:sldMk cId="1546580382" sldId="257"/>
            <ac:spMk id="8" creationId="{AB47FFFA-06AB-42D5-9D58-A6903D79D93D}"/>
          </ac:spMkLst>
        </pc:spChg>
        <pc:picChg chg="mod">
          <ac:chgData name="Nikki Simmons" userId="3531f678-7620-4536-b5e8-5aee95f17d48" providerId="ADAL" clId="{1DF9E8CE-3E20-4E98-9C2D-863CF9830581}" dt="2020-10-05T21:53:59.241" v="65" actId="1076"/>
          <ac:picMkLst>
            <pc:docMk/>
            <pc:sldMk cId="1546580382" sldId="257"/>
            <ac:picMk id="25" creationId="{0461DC49-1338-C24E-A3BB-5919AD12F596}"/>
          </ac:picMkLst>
        </pc:picChg>
      </pc:sldChg>
      <pc:sldChg chg="modSp">
        <pc:chgData name="Nikki Simmons" userId="3531f678-7620-4536-b5e8-5aee95f17d48" providerId="ADAL" clId="{1DF9E8CE-3E20-4E98-9C2D-863CF9830581}" dt="2020-10-05T21:55:04.646" v="130" actId="14100"/>
        <pc:sldMkLst>
          <pc:docMk/>
          <pc:sldMk cId="2114989810" sldId="315"/>
        </pc:sldMkLst>
        <pc:spChg chg="mod">
          <ac:chgData name="Nikki Simmons" userId="3531f678-7620-4536-b5e8-5aee95f17d48" providerId="ADAL" clId="{1DF9E8CE-3E20-4E98-9C2D-863CF9830581}" dt="2020-10-05T21:55:04.646" v="130" actId="14100"/>
          <ac:spMkLst>
            <pc:docMk/>
            <pc:sldMk cId="2114989810" sldId="315"/>
            <ac:spMk id="12" creationId="{B51FDC17-9658-460B-ADB1-842EAB8C8A8E}"/>
          </ac:spMkLst>
        </pc:spChg>
      </pc:sldChg>
      <pc:sldChg chg="modSp">
        <pc:chgData name="Nikki Simmons" userId="3531f678-7620-4536-b5e8-5aee95f17d48" providerId="ADAL" clId="{1DF9E8CE-3E20-4E98-9C2D-863CF9830581}" dt="2020-10-05T21:55:14.122" v="136" actId="20577"/>
        <pc:sldMkLst>
          <pc:docMk/>
          <pc:sldMk cId="3913817610" sldId="316"/>
        </pc:sldMkLst>
        <pc:spChg chg="mod">
          <ac:chgData name="Nikki Simmons" userId="3531f678-7620-4536-b5e8-5aee95f17d48" providerId="ADAL" clId="{1DF9E8CE-3E20-4E98-9C2D-863CF9830581}" dt="2020-10-05T21:55:14.122" v="136" actId="20577"/>
          <ac:spMkLst>
            <pc:docMk/>
            <pc:sldMk cId="3913817610" sldId="316"/>
            <ac:spMk id="12" creationId="{12436C3C-67C6-4E55-966C-39AAC068E1EE}"/>
          </ac:spMkLst>
        </pc:spChg>
      </pc:sldChg>
      <pc:sldChg chg="modSp">
        <pc:chgData name="Nikki Simmons" userId="3531f678-7620-4536-b5e8-5aee95f17d48" providerId="ADAL" clId="{1DF9E8CE-3E20-4E98-9C2D-863CF9830581}" dt="2020-10-05T21:55:22.998" v="144" actId="14100"/>
        <pc:sldMkLst>
          <pc:docMk/>
          <pc:sldMk cId="765677652" sldId="321"/>
        </pc:sldMkLst>
        <pc:spChg chg="mod">
          <ac:chgData name="Nikki Simmons" userId="3531f678-7620-4536-b5e8-5aee95f17d48" providerId="ADAL" clId="{1DF9E8CE-3E20-4E98-9C2D-863CF9830581}" dt="2020-10-05T21:55:22.998" v="144" actId="14100"/>
          <ac:spMkLst>
            <pc:docMk/>
            <pc:sldMk cId="765677652" sldId="321"/>
            <ac:spMk id="2" creationId="{23F6D5E8-15CF-4755-910B-1B5A1E777357}"/>
          </ac:spMkLst>
        </pc:spChg>
      </pc:sldChg>
      <pc:sldChg chg="modSp">
        <pc:chgData name="Nikki Simmons" userId="3531f678-7620-4536-b5e8-5aee95f17d48" providerId="ADAL" clId="{1DF9E8CE-3E20-4E98-9C2D-863CF9830581}" dt="2020-10-05T21:56:58.266" v="158" actId="14100"/>
        <pc:sldMkLst>
          <pc:docMk/>
          <pc:sldMk cId="2605808252" sldId="322"/>
        </pc:sldMkLst>
        <pc:spChg chg="mod">
          <ac:chgData name="Nikki Simmons" userId="3531f678-7620-4536-b5e8-5aee95f17d48" providerId="ADAL" clId="{1DF9E8CE-3E20-4E98-9C2D-863CF9830581}" dt="2020-10-05T21:56:58.266" v="158" actId="14100"/>
          <ac:spMkLst>
            <pc:docMk/>
            <pc:sldMk cId="2605808252" sldId="322"/>
            <ac:spMk id="12" creationId="{2D0D7360-228E-4D5C-B18B-D8231E2FC6D8}"/>
          </ac:spMkLst>
        </pc:spChg>
      </pc:sldChg>
      <pc:sldChg chg="modSp">
        <pc:chgData name="Nikki Simmons" userId="3531f678-7620-4536-b5e8-5aee95f17d48" providerId="ADAL" clId="{1DF9E8CE-3E20-4E98-9C2D-863CF9830581}" dt="2020-10-05T21:56:41.918" v="155" actId="27636"/>
        <pc:sldMkLst>
          <pc:docMk/>
          <pc:sldMk cId="892413575" sldId="323"/>
        </pc:sldMkLst>
        <pc:spChg chg="mod">
          <ac:chgData name="Nikki Simmons" userId="3531f678-7620-4536-b5e8-5aee95f17d48" providerId="ADAL" clId="{1DF9E8CE-3E20-4E98-9C2D-863CF9830581}" dt="2020-10-05T21:56:41.918" v="155" actId="27636"/>
          <ac:spMkLst>
            <pc:docMk/>
            <pc:sldMk cId="892413575" sldId="323"/>
            <ac:spMk id="12" creationId="{2D0D7360-228E-4D5C-B18B-D8231E2FC6D8}"/>
          </ac:spMkLst>
        </pc:spChg>
      </pc:sldChg>
      <pc:sldChg chg="addSp delSp modSp">
        <pc:chgData name="Nikki Simmons" userId="3531f678-7620-4536-b5e8-5aee95f17d48" providerId="ADAL" clId="{1DF9E8CE-3E20-4E98-9C2D-863CF9830581}" dt="2020-10-05T21:58:14.930" v="191" actId="1076"/>
        <pc:sldMkLst>
          <pc:docMk/>
          <pc:sldMk cId="2367181306" sldId="325"/>
        </pc:sldMkLst>
        <pc:spChg chg="mod">
          <ac:chgData name="Nikki Simmons" userId="3531f678-7620-4536-b5e8-5aee95f17d48" providerId="ADAL" clId="{1DF9E8CE-3E20-4E98-9C2D-863CF9830581}" dt="2020-10-05T21:57:52.691" v="169" actId="1076"/>
          <ac:spMkLst>
            <pc:docMk/>
            <pc:sldMk cId="2367181306" sldId="325"/>
            <ac:spMk id="2" creationId="{DFFAD164-E330-4A46-9333-F35B40FA96DB}"/>
          </ac:spMkLst>
        </pc:spChg>
        <pc:spChg chg="add mod">
          <ac:chgData name="Nikki Simmons" userId="3531f678-7620-4536-b5e8-5aee95f17d48" providerId="ADAL" clId="{1DF9E8CE-3E20-4E98-9C2D-863CF9830581}" dt="2020-10-05T21:58:14.930" v="191" actId="1076"/>
          <ac:spMkLst>
            <pc:docMk/>
            <pc:sldMk cId="2367181306" sldId="325"/>
            <ac:spMk id="3" creationId="{E8A74D00-EDEA-4DF7-A028-692AD4552EE3}"/>
          </ac:spMkLst>
        </pc:spChg>
        <pc:picChg chg="del">
          <ac:chgData name="Nikki Simmons" userId="3531f678-7620-4536-b5e8-5aee95f17d48" providerId="ADAL" clId="{1DF9E8CE-3E20-4E98-9C2D-863CF9830581}" dt="2020-10-05T21:57:45.039" v="167" actId="478"/>
          <ac:picMkLst>
            <pc:docMk/>
            <pc:sldMk cId="2367181306" sldId="325"/>
            <ac:picMk id="6" creationId="{BD9E568D-6C31-48B1-8E0B-65636FF1A491}"/>
          </ac:picMkLst>
        </pc:picChg>
        <pc:picChg chg="del">
          <ac:chgData name="Nikki Simmons" userId="3531f678-7620-4536-b5e8-5aee95f17d48" providerId="ADAL" clId="{1DF9E8CE-3E20-4E98-9C2D-863CF9830581}" dt="2020-10-05T21:57:47.706" v="168" actId="478"/>
          <ac:picMkLst>
            <pc:docMk/>
            <pc:sldMk cId="2367181306" sldId="325"/>
            <ac:picMk id="7" creationId="{B5490853-26C0-4C5E-BD80-7667642471BD}"/>
          </ac:picMkLst>
        </pc:picChg>
      </pc:sldChg>
      <pc:sldChg chg="modSp">
        <pc:chgData name="Nikki Simmons" userId="3531f678-7620-4536-b5e8-5aee95f17d48" providerId="ADAL" clId="{1DF9E8CE-3E20-4E98-9C2D-863CF9830581}" dt="2020-10-05T21:57:06.213" v="162" actId="27636"/>
        <pc:sldMkLst>
          <pc:docMk/>
          <pc:sldMk cId="3142961937" sldId="330"/>
        </pc:sldMkLst>
        <pc:spChg chg="mod">
          <ac:chgData name="Nikki Simmons" userId="3531f678-7620-4536-b5e8-5aee95f17d48" providerId="ADAL" clId="{1DF9E8CE-3E20-4E98-9C2D-863CF9830581}" dt="2020-10-05T21:57:06.213" v="162" actId="27636"/>
          <ac:spMkLst>
            <pc:docMk/>
            <pc:sldMk cId="3142961937" sldId="330"/>
            <ac:spMk id="12" creationId="{2D0D7360-228E-4D5C-B18B-D8231E2FC6D8}"/>
          </ac:spMkLst>
        </pc:spChg>
      </pc:sldChg>
      <pc:sldChg chg="modSp">
        <pc:chgData name="Nikki Simmons" userId="3531f678-7620-4536-b5e8-5aee95f17d48" providerId="ADAL" clId="{1DF9E8CE-3E20-4E98-9C2D-863CF9830581}" dt="2020-10-05T21:57:17.865" v="166" actId="27636"/>
        <pc:sldMkLst>
          <pc:docMk/>
          <pc:sldMk cId="2362979453" sldId="331"/>
        </pc:sldMkLst>
        <pc:spChg chg="mod">
          <ac:chgData name="Nikki Simmons" userId="3531f678-7620-4536-b5e8-5aee95f17d48" providerId="ADAL" clId="{1DF9E8CE-3E20-4E98-9C2D-863CF9830581}" dt="2020-10-05T21:57:17.865" v="166" actId="27636"/>
          <ac:spMkLst>
            <pc:docMk/>
            <pc:sldMk cId="2362979453" sldId="331"/>
            <ac:spMk id="12" creationId="{2D0D7360-228E-4D5C-B18B-D8231E2FC6D8}"/>
          </ac:spMkLst>
        </pc:spChg>
      </pc:sldChg>
      <pc:sldChg chg="add del">
        <pc:chgData name="Nikki Simmons" userId="3531f678-7620-4536-b5e8-5aee95f17d48" providerId="ADAL" clId="{1DF9E8CE-3E20-4E98-9C2D-863CF9830581}" dt="2020-10-05T21:54:21.748" v="119" actId="2696"/>
        <pc:sldMkLst>
          <pc:docMk/>
          <pc:sldMk cId="1833361048" sldId="332"/>
        </pc:sldMkLst>
      </pc:sldChg>
      <pc:sldChg chg="addSp delSp modSp add ord delDesignElem">
        <pc:chgData name="Nikki Simmons" userId="3531f678-7620-4536-b5e8-5aee95f17d48" providerId="ADAL" clId="{1DF9E8CE-3E20-4E98-9C2D-863CF9830581}" dt="2020-10-05T22:05:24.495" v="230" actId="478"/>
        <pc:sldMkLst>
          <pc:docMk/>
          <pc:sldMk cId="2844040527" sldId="332"/>
        </pc:sldMkLst>
        <pc:spChg chg="mod">
          <ac:chgData name="Nikki Simmons" userId="3531f678-7620-4536-b5e8-5aee95f17d48" providerId="ADAL" clId="{1DF9E8CE-3E20-4E98-9C2D-863CF9830581}" dt="2020-10-05T22:05:13.654" v="228" actId="20577"/>
          <ac:spMkLst>
            <pc:docMk/>
            <pc:sldMk cId="2844040527" sldId="332"/>
            <ac:spMk id="2" creationId="{DFFAD164-E330-4A46-9333-F35B40FA96DB}"/>
          </ac:spMkLst>
        </pc:spChg>
        <pc:spChg chg="del">
          <ac:chgData name="Nikki Simmons" userId="3531f678-7620-4536-b5e8-5aee95f17d48" providerId="ADAL" clId="{1DF9E8CE-3E20-4E98-9C2D-863CF9830581}" dt="2020-10-05T22:05:19.490" v="229" actId="478"/>
          <ac:spMkLst>
            <pc:docMk/>
            <pc:sldMk cId="2844040527" sldId="332"/>
            <ac:spMk id="3" creationId="{C1ECB521-1A22-4E74-901C-EA7E071CC799}"/>
          </ac:spMkLst>
        </pc:spChg>
        <pc:spChg chg="add del mod">
          <ac:chgData name="Nikki Simmons" userId="3531f678-7620-4536-b5e8-5aee95f17d48" providerId="ADAL" clId="{1DF9E8CE-3E20-4E98-9C2D-863CF9830581}" dt="2020-10-05T22:05:24.495" v="230" actId="478"/>
          <ac:spMkLst>
            <pc:docMk/>
            <pc:sldMk cId="2844040527" sldId="332"/>
            <ac:spMk id="4" creationId="{5C016CA7-E967-4A2B-A311-8D4585A42905}"/>
          </ac:spMkLst>
        </pc:spChg>
        <pc:spChg chg="del">
          <ac:chgData name="Nikki Simmons" userId="3531f678-7620-4536-b5e8-5aee95f17d48" providerId="ADAL" clId="{1DF9E8CE-3E20-4E98-9C2D-863CF9830581}" dt="2020-10-05T22:04:48.390" v="196"/>
          <ac:spMkLst>
            <pc:docMk/>
            <pc:sldMk cId="2844040527" sldId="332"/>
            <ac:spMk id="45" creationId="{7C04FA5E-9397-403D-8733-45505DDB1488}"/>
          </ac:spMkLst>
        </pc:spChg>
        <pc:spChg chg="del">
          <ac:chgData name="Nikki Simmons" userId="3531f678-7620-4536-b5e8-5aee95f17d48" providerId="ADAL" clId="{1DF9E8CE-3E20-4E98-9C2D-863CF9830581}" dt="2020-10-05T22:04:48.390" v="196"/>
          <ac:spMkLst>
            <pc:docMk/>
            <pc:sldMk cId="2844040527" sldId="332"/>
            <ac:spMk id="47" creationId="{09E1F823-C239-4ACC-923A-5C958E00E207}"/>
          </ac:spMkLst>
        </pc:spChg>
        <pc:spChg chg="del">
          <ac:chgData name="Nikki Simmons" userId="3531f678-7620-4536-b5e8-5aee95f17d48" providerId="ADAL" clId="{1DF9E8CE-3E20-4E98-9C2D-863CF9830581}" dt="2020-10-05T22:04:48.390" v="196"/>
          <ac:spMkLst>
            <pc:docMk/>
            <pc:sldMk cId="2844040527" sldId="332"/>
            <ac:spMk id="49" creationId="{0817DDF7-06E9-4C7C-84DF-2240A653602C}"/>
          </ac:spMkLst>
        </pc:spChg>
        <pc:grpChg chg="del">
          <ac:chgData name="Nikki Simmons" userId="3531f678-7620-4536-b5e8-5aee95f17d48" providerId="ADAL" clId="{1DF9E8CE-3E20-4E98-9C2D-863CF9830581}" dt="2020-10-05T22:04:48.390" v="196"/>
          <ac:grpSpMkLst>
            <pc:docMk/>
            <pc:sldMk cId="2844040527" sldId="332"/>
            <ac:grpSpMk id="41" creationId="{9D9D6BF1-DFF2-4526-9D13-BF339D8C4163}"/>
          </ac:grpSpMkLst>
        </pc:grpChg>
        <pc:picChg chg="del">
          <ac:chgData name="Nikki Simmons" userId="3531f678-7620-4536-b5e8-5aee95f17d48" providerId="ADAL" clId="{1DF9E8CE-3E20-4E98-9C2D-863CF9830581}" dt="2020-10-05T21:58:43.171" v="194" actId="478"/>
          <ac:picMkLst>
            <pc:docMk/>
            <pc:sldMk cId="2844040527" sldId="332"/>
            <ac:picMk id="7" creationId="{B5490853-26C0-4C5E-BD80-7667642471BD}"/>
          </ac:picMkLst>
        </pc:picChg>
      </pc:sldChg>
      <pc:sldChg chg="addSp delSp modSp delDesignElem">
        <pc:chgData name="Nikki Simmons" userId="3531f678-7620-4536-b5e8-5aee95f17d48" providerId="ADAL" clId="{1DF9E8CE-3E20-4E98-9C2D-863CF9830581}" dt="2020-10-05T23:16:35.098" v="2198" actId="1076"/>
        <pc:sldMkLst>
          <pc:docMk/>
          <pc:sldMk cId="893071351" sldId="333"/>
        </pc:sldMkLst>
        <pc:spChg chg="add mod ord">
          <ac:chgData name="Nikki Simmons" userId="3531f678-7620-4536-b5e8-5aee95f17d48" providerId="ADAL" clId="{1DF9E8CE-3E20-4E98-9C2D-863CF9830581}" dt="2020-10-05T22:16:02.039" v="868" actId="1076"/>
          <ac:spMkLst>
            <pc:docMk/>
            <pc:sldMk cId="893071351" sldId="333"/>
            <ac:spMk id="6" creationId="{D9FFBDF8-2137-4301-AC70-18229CEEEBB6}"/>
          </ac:spMkLst>
        </pc:spChg>
        <pc:spChg chg="del">
          <ac:chgData name="Nikki Simmons" userId="3531f678-7620-4536-b5e8-5aee95f17d48" providerId="ADAL" clId="{1DF9E8CE-3E20-4E98-9C2D-863CF9830581}" dt="2020-10-05T22:07:21.424" v="506" actId="478"/>
          <ac:spMkLst>
            <pc:docMk/>
            <pc:sldMk cId="893071351" sldId="333"/>
            <ac:spMk id="12" creationId="{F8F53BC5-988C-4CCE-A8FD-B69C73B7BDF9}"/>
          </ac:spMkLst>
        </pc:spChg>
        <pc:spChg chg="del">
          <ac:chgData name="Nikki Simmons" userId="3531f678-7620-4536-b5e8-5aee95f17d48" providerId="ADAL" clId="{1DF9E8CE-3E20-4E98-9C2D-863CF9830581}" dt="2020-10-05T22:07:24.077" v="507" actId="478"/>
          <ac:spMkLst>
            <pc:docMk/>
            <pc:sldMk cId="893071351" sldId="333"/>
            <ac:spMk id="13" creationId="{544CF732-7D4B-4D86-A10F-D26A085091AC}"/>
          </ac:spMkLst>
        </pc:spChg>
        <pc:spChg chg="mod">
          <ac:chgData name="Nikki Simmons" userId="3531f678-7620-4536-b5e8-5aee95f17d48" providerId="ADAL" clId="{1DF9E8CE-3E20-4E98-9C2D-863CF9830581}" dt="2020-10-05T22:10:40.774" v="845" actId="20577"/>
          <ac:spMkLst>
            <pc:docMk/>
            <pc:sldMk cId="893071351" sldId="333"/>
            <ac:spMk id="14" creationId="{152A1763-8D60-4160-9392-18C34CD649AF}"/>
          </ac:spMkLst>
        </pc:spChg>
        <pc:spChg chg="mod">
          <ac:chgData name="Nikki Simmons" userId="3531f678-7620-4536-b5e8-5aee95f17d48" providerId="ADAL" clId="{1DF9E8CE-3E20-4E98-9C2D-863CF9830581}" dt="2020-10-05T22:05:48.309" v="264" actId="20577"/>
          <ac:spMkLst>
            <pc:docMk/>
            <pc:sldMk cId="893071351" sldId="333"/>
            <ac:spMk id="16" creationId="{C3F51D73-67E8-4D40-BD03-E0B5A1B693CB}"/>
          </ac:spMkLst>
        </pc:spChg>
        <pc:spChg chg="mod">
          <ac:chgData name="Nikki Simmons" userId="3531f678-7620-4536-b5e8-5aee95f17d48" providerId="ADAL" clId="{1DF9E8CE-3E20-4E98-9C2D-863CF9830581}" dt="2020-10-05T23:16:35.098" v="2198" actId="1076"/>
          <ac:spMkLst>
            <pc:docMk/>
            <pc:sldMk cId="893071351" sldId="333"/>
            <ac:spMk id="18" creationId="{3F03075E-07DE-4750-91A2-A7570F7F3E8C}"/>
          </ac:spMkLst>
        </pc:spChg>
        <pc:picChg chg="add mod">
          <ac:chgData name="Nikki Simmons" userId="3531f678-7620-4536-b5e8-5aee95f17d48" providerId="ADAL" clId="{1DF9E8CE-3E20-4E98-9C2D-863CF9830581}" dt="2020-10-05T22:16:20.097" v="871" actId="1076"/>
          <ac:picMkLst>
            <pc:docMk/>
            <pc:sldMk cId="893071351" sldId="333"/>
            <ac:picMk id="3" creationId="{61E3C622-BA9F-4FDD-BA9D-33DC31C44F78}"/>
          </ac:picMkLst>
        </pc:picChg>
        <pc:picChg chg="del">
          <ac:chgData name="Nikki Simmons" userId="3531f678-7620-4536-b5e8-5aee95f17d48" providerId="ADAL" clId="{1DF9E8CE-3E20-4E98-9C2D-863CF9830581}" dt="2020-10-05T22:10:50.010" v="846" actId="478"/>
          <ac:picMkLst>
            <pc:docMk/>
            <pc:sldMk cId="893071351" sldId="333"/>
            <ac:picMk id="15" creationId="{C7F36DA5-3286-4EAB-8CE6-344245727B63}"/>
          </ac:picMkLst>
        </pc:picChg>
        <pc:picChg chg="add mod ord">
          <ac:chgData name="Nikki Simmons" userId="3531f678-7620-4536-b5e8-5aee95f17d48" providerId="ADAL" clId="{1DF9E8CE-3E20-4E98-9C2D-863CF9830581}" dt="2020-10-05T22:16:10.535" v="869" actId="1076"/>
          <ac:picMkLst>
            <pc:docMk/>
            <pc:sldMk cId="893071351" sldId="333"/>
            <ac:picMk id="17" creationId="{25582078-9D6D-406F-8907-1CB1E417E0B4}"/>
          </ac:picMkLst>
        </pc:picChg>
        <pc:picChg chg="add">
          <ac:chgData name="Nikki Simmons" userId="3531f678-7620-4536-b5e8-5aee95f17d48" providerId="ADAL" clId="{1DF9E8CE-3E20-4E98-9C2D-863CF9830581}" dt="2020-10-05T22:13:10.204" v="855"/>
          <ac:picMkLst>
            <pc:docMk/>
            <pc:sldMk cId="893071351" sldId="333"/>
            <ac:picMk id="19" creationId="{660BB321-257C-4EEA-BE9B-5BD677A8FAD5}"/>
          </ac:picMkLst>
        </pc:picChg>
      </pc:sldChg>
      <pc:sldChg chg="modSp add setBg">
        <pc:chgData name="Nikki Simmons" userId="3531f678-7620-4536-b5e8-5aee95f17d48" providerId="ADAL" clId="{1DF9E8CE-3E20-4E98-9C2D-863CF9830581}" dt="2020-10-05T22:08:48.168" v="678" actId="20577"/>
        <pc:sldMkLst>
          <pc:docMk/>
          <pc:sldMk cId="4787254" sldId="334"/>
        </pc:sldMkLst>
        <pc:spChg chg="mod">
          <ac:chgData name="Nikki Simmons" userId="3531f678-7620-4536-b5e8-5aee95f17d48" providerId="ADAL" clId="{1DF9E8CE-3E20-4E98-9C2D-863CF9830581}" dt="2020-10-05T22:08:48.168" v="678" actId="20577"/>
          <ac:spMkLst>
            <pc:docMk/>
            <pc:sldMk cId="4787254" sldId="334"/>
            <ac:spMk id="2" creationId="{DFFAD164-E330-4A46-9333-F35B40FA96DB}"/>
          </ac:spMkLst>
        </pc:spChg>
      </pc:sldChg>
      <pc:sldChg chg="addSp delSp modSp add setBg delDesignElem">
        <pc:chgData name="Nikki Simmons" userId="3531f678-7620-4536-b5e8-5aee95f17d48" providerId="ADAL" clId="{1DF9E8CE-3E20-4E98-9C2D-863CF9830581}" dt="2020-10-05T22:25:42.985" v="1037"/>
        <pc:sldMkLst>
          <pc:docMk/>
          <pc:sldMk cId="3041574458" sldId="335"/>
        </pc:sldMkLst>
        <pc:spChg chg="add del mod">
          <ac:chgData name="Nikki Simmons" userId="3531f678-7620-4536-b5e8-5aee95f17d48" providerId="ADAL" clId="{1DF9E8CE-3E20-4E98-9C2D-863CF9830581}" dt="2020-10-05T22:20:48.830" v="1007" actId="478"/>
          <ac:spMkLst>
            <pc:docMk/>
            <pc:sldMk cId="3041574458" sldId="335"/>
            <ac:spMk id="3" creationId="{64A89147-839D-4200-9381-AD6707F21FD5}"/>
          </ac:spMkLst>
        </pc:spChg>
        <pc:spChg chg="del">
          <ac:chgData name="Nikki Simmons" userId="3531f678-7620-4536-b5e8-5aee95f17d48" providerId="ADAL" clId="{1DF9E8CE-3E20-4E98-9C2D-863CF9830581}" dt="2020-10-05T22:20:34.031" v="1005" actId="478"/>
          <ac:spMkLst>
            <pc:docMk/>
            <pc:sldMk cId="3041574458" sldId="335"/>
            <ac:spMk id="12" creationId="{B51FDC17-9658-460B-ADB1-842EAB8C8A8E}"/>
          </ac:spMkLst>
        </pc:spChg>
        <pc:spChg chg="add">
          <ac:chgData name="Nikki Simmons" userId="3531f678-7620-4536-b5e8-5aee95f17d48" providerId="ADAL" clId="{1DF9E8CE-3E20-4E98-9C2D-863CF9830581}" dt="2020-10-05T22:20:42.686" v="1006"/>
          <ac:spMkLst>
            <pc:docMk/>
            <pc:sldMk cId="3041574458" sldId="335"/>
            <ac:spMk id="16" creationId="{3ED3D7E8-DC95-4B3C-969E-5C2F758E974F}"/>
          </ac:spMkLst>
        </pc:spChg>
        <pc:spChg chg="del">
          <ac:chgData name="Nikki Simmons" userId="3531f678-7620-4536-b5e8-5aee95f17d48" providerId="ADAL" clId="{1DF9E8CE-3E20-4E98-9C2D-863CF9830581}" dt="2020-10-05T22:16:44.079" v="873"/>
          <ac:spMkLst>
            <pc:docMk/>
            <pc:sldMk cId="3041574458" sldId="335"/>
            <ac:spMk id="108" creationId="{0E807223-DF88-4D6D-970E-08919E5E02EB}"/>
          </ac:spMkLst>
        </pc:spChg>
        <pc:spChg chg="del">
          <ac:chgData name="Nikki Simmons" userId="3531f678-7620-4536-b5e8-5aee95f17d48" providerId="ADAL" clId="{1DF9E8CE-3E20-4E98-9C2D-863CF9830581}" dt="2020-10-05T22:16:44.079" v="873"/>
          <ac:spMkLst>
            <pc:docMk/>
            <pc:sldMk cId="3041574458" sldId="335"/>
            <ac:spMk id="110" creationId="{83B91B61-BFCA-4647-957E-A8269BE46F39}"/>
          </ac:spMkLst>
        </pc:spChg>
        <pc:spChg chg="del">
          <ac:chgData name="Nikki Simmons" userId="3531f678-7620-4536-b5e8-5aee95f17d48" providerId="ADAL" clId="{1DF9E8CE-3E20-4E98-9C2D-863CF9830581}" dt="2020-10-05T22:16:44.079" v="873"/>
          <ac:spMkLst>
            <pc:docMk/>
            <pc:sldMk cId="3041574458" sldId="335"/>
            <ac:spMk id="112" creationId="{92D1D7C6-1C89-420C-8D35-483654167118}"/>
          </ac:spMkLst>
        </pc:spChg>
        <pc:graphicFrameChg chg="mod">
          <ac:chgData name="Nikki Simmons" userId="3531f678-7620-4536-b5e8-5aee95f17d48" providerId="ADAL" clId="{1DF9E8CE-3E20-4E98-9C2D-863CF9830581}" dt="2020-10-05T22:25:42.985" v="1037"/>
          <ac:graphicFrameMkLst>
            <pc:docMk/>
            <pc:sldMk cId="3041574458" sldId="335"/>
            <ac:graphicFrameMk id="8" creationId="{44B31DE3-78BD-4904-ADEE-68963D1DDE1A}"/>
          </ac:graphicFrameMkLst>
        </pc:graphicFrameChg>
        <pc:picChg chg="del">
          <ac:chgData name="Nikki Simmons" userId="3531f678-7620-4536-b5e8-5aee95f17d48" providerId="ADAL" clId="{1DF9E8CE-3E20-4E98-9C2D-863CF9830581}" dt="2020-10-05T22:20:19.154" v="1004" actId="478"/>
          <ac:picMkLst>
            <pc:docMk/>
            <pc:sldMk cId="3041574458" sldId="335"/>
            <ac:picMk id="13" creationId="{298B15F3-D15E-4E7C-AB65-9D2CC8837446}"/>
          </ac:picMkLst>
        </pc:picChg>
        <pc:picChg chg="del">
          <ac:chgData name="Nikki Simmons" userId="3531f678-7620-4536-b5e8-5aee95f17d48" providerId="ADAL" clId="{1DF9E8CE-3E20-4E98-9C2D-863CF9830581}" dt="2020-10-05T22:20:16.781" v="1003" actId="478"/>
          <ac:picMkLst>
            <pc:docMk/>
            <pc:sldMk cId="3041574458" sldId="335"/>
            <ac:picMk id="15" creationId="{C7F36DA5-3286-4EAB-8CE6-344245727B63}"/>
          </ac:picMkLst>
        </pc:picChg>
        <pc:picChg chg="add mod">
          <ac:chgData name="Nikki Simmons" userId="3531f678-7620-4536-b5e8-5aee95f17d48" providerId="ADAL" clId="{1DF9E8CE-3E20-4E98-9C2D-863CF9830581}" dt="2020-10-05T22:24:16.057" v="1018" actId="1076"/>
          <ac:picMkLst>
            <pc:docMk/>
            <pc:sldMk cId="3041574458" sldId="335"/>
            <ac:picMk id="1026" creationId="{F6086394-FB76-4323-B529-BBE2F1CC9E8A}"/>
          </ac:picMkLst>
        </pc:picChg>
      </pc:sldChg>
      <pc:sldChg chg="addSp delSp modSp add ord">
        <pc:chgData name="Nikki Simmons" userId="3531f678-7620-4536-b5e8-5aee95f17d48" providerId="ADAL" clId="{1DF9E8CE-3E20-4E98-9C2D-863CF9830581}" dt="2020-10-05T23:14:31.295" v="2197" actId="20577"/>
        <pc:sldMkLst>
          <pc:docMk/>
          <pc:sldMk cId="1304416294" sldId="336"/>
        </pc:sldMkLst>
        <pc:spChg chg="del">
          <ac:chgData name="Nikki Simmons" userId="3531f678-7620-4536-b5e8-5aee95f17d48" providerId="ADAL" clId="{1DF9E8CE-3E20-4E98-9C2D-863CF9830581}" dt="2020-10-05T22:23:00.654" v="1014" actId="478"/>
          <ac:spMkLst>
            <pc:docMk/>
            <pc:sldMk cId="1304416294" sldId="336"/>
            <ac:spMk id="6" creationId="{D9FFBDF8-2137-4301-AC70-18229CEEEBB6}"/>
          </ac:spMkLst>
        </pc:spChg>
        <pc:spChg chg="add del mod">
          <ac:chgData name="Nikki Simmons" userId="3531f678-7620-4536-b5e8-5aee95f17d48" providerId="ADAL" clId="{1DF9E8CE-3E20-4E98-9C2D-863CF9830581}" dt="2020-10-05T22:41:58.195" v="1955"/>
          <ac:spMkLst>
            <pc:docMk/>
            <pc:sldMk cId="1304416294" sldId="336"/>
            <ac:spMk id="8" creationId="{F64A5123-628A-41B3-B116-C5D724808484}"/>
          </ac:spMkLst>
        </pc:spChg>
        <pc:spChg chg="del mod">
          <ac:chgData name="Nikki Simmons" userId="3531f678-7620-4536-b5e8-5aee95f17d48" providerId="ADAL" clId="{1DF9E8CE-3E20-4E98-9C2D-863CF9830581}" dt="2020-10-05T22:41:17.244" v="1952" actId="478"/>
          <ac:spMkLst>
            <pc:docMk/>
            <pc:sldMk cId="1304416294" sldId="336"/>
            <ac:spMk id="14" creationId="{152A1763-8D60-4160-9392-18C34CD649AF}"/>
          </ac:spMkLst>
        </pc:spChg>
        <pc:spChg chg="mod">
          <ac:chgData name="Nikki Simmons" userId="3531f678-7620-4536-b5e8-5aee95f17d48" providerId="ADAL" clId="{1DF9E8CE-3E20-4E98-9C2D-863CF9830581}" dt="2020-10-05T22:33:53.332" v="1902" actId="1076"/>
          <ac:spMkLst>
            <pc:docMk/>
            <pc:sldMk cId="1304416294" sldId="336"/>
            <ac:spMk id="16" creationId="{C3F51D73-67E8-4D40-BD03-E0B5A1B693CB}"/>
          </ac:spMkLst>
        </pc:spChg>
        <pc:spChg chg="del mod">
          <ac:chgData name="Nikki Simmons" userId="3531f678-7620-4536-b5e8-5aee95f17d48" providerId="ADAL" clId="{1DF9E8CE-3E20-4E98-9C2D-863CF9830581}" dt="2020-10-05T22:40:58.358" v="1948" actId="478"/>
          <ac:spMkLst>
            <pc:docMk/>
            <pc:sldMk cId="1304416294" sldId="336"/>
            <ac:spMk id="18" creationId="{3F03075E-07DE-4750-91A2-A7570F7F3E8C}"/>
          </ac:spMkLst>
        </pc:spChg>
        <pc:graphicFrameChg chg="add mod">
          <ac:chgData name="Nikki Simmons" userId="3531f678-7620-4536-b5e8-5aee95f17d48" providerId="ADAL" clId="{1DF9E8CE-3E20-4E98-9C2D-863CF9830581}" dt="2020-10-05T23:14:31.295" v="2197" actId="20577"/>
          <ac:graphicFrameMkLst>
            <pc:docMk/>
            <pc:sldMk cId="1304416294" sldId="336"/>
            <ac:graphicFrameMk id="2" creationId="{E304BC07-E633-416A-A01E-2328F8D87333}"/>
          </ac:graphicFrameMkLst>
        </pc:graphicFrameChg>
        <pc:picChg chg="del">
          <ac:chgData name="Nikki Simmons" userId="3531f678-7620-4536-b5e8-5aee95f17d48" providerId="ADAL" clId="{1DF9E8CE-3E20-4E98-9C2D-863CF9830581}" dt="2020-10-05T22:23:07.551" v="1016" actId="478"/>
          <ac:picMkLst>
            <pc:docMk/>
            <pc:sldMk cId="1304416294" sldId="336"/>
            <ac:picMk id="3" creationId="{61E3C622-BA9F-4FDD-BA9D-33DC31C44F78}"/>
          </ac:picMkLst>
        </pc:picChg>
        <pc:picChg chg="del">
          <ac:chgData name="Nikki Simmons" userId="3531f678-7620-4536-b5e8-5aee95f17d48" providerId="ADAL" clId="{1DF9E8CE-3E20-4E98-9C2D-863CF9830581}" dt="2020-10-05T22:23:05.446" v="1015" actId="478"/>
          <ac:picMkLst>
            <pc:docMk/>
            <pc:sldMk cId="1304416294" sldId="336"/>
            <ac:picMk id="17" creationId="{25582078-9D6D-406F-8907-1CB1E417E0B4}"/>
          </ac:picMkLst>
        </pc:picChg>
      </pc:sldChg>
      <pc:sldChg chg="addSp delSp modSp add mod ord setBg delDesignElem">
        <pc:chgData name="Nikki Simmons" userId="3531f678-7620-4536-b5e8-5aee95f17d48" providerId="ADAL" clId="{1DF9E8CE-3E20-4E98-9C2D-863CF9830581}" dt="2020-10-05T22:56:01.113" v="1982" actId="1076"/>
        <pc:sldMkLst>
          <pc:docMk/>
          <pc:sldMk cId="1035029149" sldId="337"/>
        </pc:sldMkLst>
        <pc:spChg chg="mod ord">
          <ac:chgData name="Nikki Simmons" userId="3531f678-7620-4536-b5e8-5aee95f17d48" providerId="ADAL" clId="{1DF9E8CE-3E20-4E98-9C2D-863CF9830581}" dt="2020-10-05T22:52:17.964" v="1958" actId="26606"/>
          <ac:spMkLst>
            <pc:docMk/>
            <pc:sldMk cId="1035029149" sldId="337"/>
            <ac:spMk id="4" creationId="{A135B224-E38D-4E2E-A27E-7C192991CE48}"/>
          </ac:spMkLst>
        </pc:spChg>
        <pc:spChg chg="mod ord">
          <ac:chgData name="Nikki Simmons" userId="3531f678-7620-4536-b5e8-5aee95f17d48" providerId="ADAL" clId="{1DF9E8CE-3E20-4E98-9C2D-863CF9830581}" dt="2020-10-05T22:52:17.964" v="1958" actId="26606"/>
          <ac:spMkLst>
            <pc:docMk/>
            <pc:sldMk cId="1035029149" sldId="337"/>
            <ac:spMk id="5" creationId="{CA286662-0BB4-40B5-BA12-BF4E231FDD74}"/>
          </ac:spMkLst>
        </pc:spChg>
        <pc:spChg chg="mod">
          <ac:chgData name="Nikki Simmons" userId="3531f678-7620-4536-b5e8-5aee95f17d48" providerId="ADAL" clId="{1DF9E8CE-3E20-4E98-9C2D-863CF9830581}" dt="2020-10-05T22:52:17.964" v="1958" actId="26606"/>
          <ac:spMkLst>
            <pc:docMk/>
            <pc:sldMk cId="1035029149" sldId="337"/>
            <ac:spMk id="11" creationId="{E4201B57-9EAE-44A0-9EF3-926413F0DA33}"/>
          </ac:spMkLst>
        </pc:spChg>
        <pc:spChg chg="mod">
          <ac:chgData name="Nikki Simmons" userId="3531f678-7620-4536-b5e8-5aee95f17d48" providerId="ADAL" clId="{1DF9E8CE-3E20-4E98-9C2D-863CF9830581}" dt="2020-10-05T22:52:17.964" v="1958" actId="26606"/>
          <ac:spMkLst>
            <pc:docMk/>
            <pc:sldMk cId="1035029149" sldId="337"/>
            <ac:spMk id="14" creationId="{152A1763-8D60-4160-9392-18C34CD649AF}"/>
          </ac:spMkLst>
        </pc:spChg>
        <pc:spChg chg="mod">
          <ac:chgData name="Nikki Simmons" userId="3531f678-7620-4536-b5e8-5aee95f17d48" providerId="ADAL" clId="{1DF9E8CE-3E20-4E98-9C2D-863CF9830581}" dt="2020-10-05T22:54:10.577" v="1969" actId="1076"/>
          <ac:spMkLst>
            <pc:docMk/>
            <pc:sldMk cId="1035029149" sldId="337"/>
            <ac:spMk id="16" creationId="{C3F51D73-67E8-4D40-BD03-E0B5A1B693CB}"/>
          </ac:spMkLst>
        </pc:spChg>
        <pc:spChg chg="del">
          <ac:chgData name="Nikki Simmons" userId="3531f678-7620-4536-b5e8-5aee95f17d48" providerId="ADAL" clId="{1DF9E8CE-3E20-4E98-9C2D-863CF9830581}" dt="2020-10-05T22:40:34.388" v="1943" actId="478"/>
          <ac:spMkLst>
            <pc:docMk/>
            <pc:sldMk cId="1035029149" sldId="337"/>
            <ac:spMk id="18" creationId="{3F03075E-07DE-4750-91A2-A7570F7F3E8C}"/>
          </ac:spMkLst>
        </pc:spChg>
        <pc:spChg chg="add del">
          <ac:chgData name="Nikki Simmons" userId="3531f678-7620-4536-b5e8-5aee95f17d48" providerId="ADAL" clId="{1DF9E8CE-3E20-4E98-9C2D-863CF9830581}" dt="2020-10-05T22:53:52.775" v="1964"/>
          <ac:spMkLst>
            <pc:docMk/>
            <pc:sldMk cId="1035029149" sldId="337"/>
            <ac:spMk id="21" creationId="{2A97F59D-628C-4053-B41F-489D0045FD5C}"/>
          </ac:spMkLst>
        </pc:spChg>
        <pc:spChg chg="add del">
          <ac:chgData name="Nikki Simmons" userId="3531f678-7620-4536-b5e8-5aee95f17d48" providerId="ADAL" clId="{1DF9E8CE-3E20-4E98-9C2D-863CF9830581}" dt="2020-10-05T22:53:52.775" v="1964"/>
          <ac:spMkLst>
            <pc:docMk/>
            <pc:sldMk cId="1035029149" sldId="337"/>
            <ac:spMk id="23" creationId="{32812C54-7AEF-4ABB-826E-221F51CB0F30}"/>
          </ac:spMkLst>
        </pc:spChg>
        <pc:spChg chg="add del">
          <ac:chgData name="Nikki Simmons" userId="3531f678-7620-4536-b5e8-5aee95f17d48" providerId="ADAL" clId="{1DF9E8CE-3E20-4E98-9C2D-863CF9830581}" dt="2020-10-05T22:53:52.775" v="1964"/>
          <ac:spMkLst>
            <pc:docMk/>
            <pc:sldMk cId="1035029149" sldId="337"/>
            <ac:spMk id="25" creationId="{891F40E4-8A76-44CF-91EC-907367352626}"/>
          </ac:spMkLst>
        </pc:spChg>
        <pc:spChg chg="add del">
          <ac:chgData name="Nikki Simmons" userId="3531f678-7620-4536-b5e8-5aee95f17d48" providerId="ADAL" clId="{1DF9E8CE-3E20-4E98-9C2D-863CF9830581}" dt="2020-10-05T22:53:52.775" v="1964"/>
          <ac:spMkLst>
            <pc:docMk/>
            <pc:sldMk cId="1035029149" sldId="337"/>
            <ac:spMk id="27" creationId="{72171013-D973-4187-9CF2-EE098EEF8194}"/>
          </ac:spMkLst>
        </pc:spChg>
        <pc:graphicFrameChg chg="del">
          <ac:chgData name="Nikki Simmons" userId="3531f678-7620-4536-b5e8-5aee95f17d48" providerId="ADAL" clId="{1DF9E8CE-3E20-4E98-9C2D-863CF9830581}" dt="2020-10-05T22:34:12.295" v="1905" actId="478"/>
          <ac:graphicFrameMkLst>
            <pc:docMk/>
            <pc:sldMk cId="1035029149" sldId="337"/>
            <ac:graphicFrameMk id="2" creationId="{E304BC07-E633-416A-A01E-2328F8D87333}"/>
          </ac:graphicFrameMkLst>
        </pc:graphicFrameChg>
        <pc:graphicFrameChg chg="add del">
          <ac:chgData name="Nikki Simmons" userId="3531f678-7620-4536-b5e8-5aee95f17d48" providerId="ADAL" clId="{1DF9E8CE-3E20-4E98-9C2D-863CF9830581}" dt="2020-10-05T22:52:14.460" v="1957"/>
          <ac:graphicFrameMkLst>
            <pc:docMk/>
            <pc:sldMk cId="1035029149" sldId="337"/>
            <ac:graphicFrameMk id="3" creationId="{DB62ACE6-D23D-45C1-827F-7DE708772AC5}"/>
          </ac:graphicFrameMkLst>
        </pc:graphicFrameChg>
        <pc:graphicFrameChg chg="del mod">
          <ac:chgData name="Nikki Simmons" userId="3531f678-7620-4536-b5e8-5aee95f17d48" providerId="ADAL" clId="{1DF9E8CE-3E20-4E98-9C2D-863CF9830581}" dt="2020-10-05T22:53:37.805" v="1961" actId="478"/>
          <ac:graphicFrameMkLst>
            <pc:docMk/>
            <pc:sldMk cId="1035029149" sldId="337"/>
            <ac:graphicFrameMk id="6" creationId="{3A6BA67B-6947-4679-BF17-7A4EAFC187B3}"/>
          </ac:graphicFrameMkLst>
        </pc:graphicFrameChg>
        <pc:graphicFrameChg chg="del mod">
          <ac:chgData name="Nikki Simmons" userId="3531f678-7620-4536-b5e8-5aee95f17d48" providerId="ADAL" clId="{1DF9E8CE-3E20-4E98-9C2D-863CF9830581}" dt="2020-10-05T22:54:57.786" v="1973" actId="478"/>
          <ac:graphicFrameMkLst>
            <pc:docMk/>
            <pc:sldMk cId="1035029149" sldId="337"/>
            <ac:graphicFrameMk id="7" creationId="{4446BBE2-3D00-4864-8C29-FEEF936087A1}"/>
          </ac:graphicFrameMkLst>
        </pc:graphicFrameChg>
        <pc:graphicFrameChg chg="del mod">
          <ac:chgData name="Nikki Simmons" userId="3531f678-7620-4536-b5e8-5aee95f17d48" providerId="ADAL" clId="{1DF9E8CE-3E20-4E98-9C2D-863CF9830581}" dt="2020-10-05T22:55:46.471" v="1978" actId="478"/>
          <ac:graphicFrameMkLst>
            <pc:docMk/>
            <pc:sldMk cId="1035029149" sldId="337"/>
            <ac:graphicFrameMk id="8" creationId="{E384E2D5-EFEE-44EE-A939-76F274CA9C04}"/>
          </ac:graphicFrameMkLst>
        </pc:graphicFrameChg>
        <pc:graphicFrameChg chg="mod">
          <ac:chgData name="Nikki Simmons" userId="3531f678-7620-4536-b5e8-5aee95f17d48" providerId="ADAL" clId="{1DF9E8CE-3E20-4E98-9C2D-863CF9830581}" dt="2020-10-05T22:56:01.113" v="1982" actId="1076"/>
          <ac:graphicFrameMkLst>
            <pc:docMk/>
            <pc:sldMk cId="1035029149" sldId="337"/>
            <ac:graphicFrameMk id="9" creationId="{5886C12C-9D28-4BFB-80A7-37411F724333}"/>
          </ac:graphicFrameMkLst>
        </pc:graphicFrameChg>
      </pc:sldChg>
      <pc:sldChg chg="delSp modSp add">
        <pc:chgData name="Nikki Simmons" userId="3531f678-7620-4536-b5e8-5aee95f17d48" providerId="ADAL" clId="{1DF9E8CE-3E20-4E98-9C2D-863CF9830581}" dt="2020-10-05T22:56:25.680" v="1985" actId="14100"/>
        <pc:sldMkLst>
          <pc:docMk/>
          <pc:sldMk cId="4221439698" sldId="338"/>
        </pc:sldMkLst>
        <pc:graphicFrameChg chg="mod">
          <ac:chgData name="Nikki Simmons" userId="3531f678-7620-4536-b5e8-5aee95f17d48" providerId="ADAL" clId="{1DF9E8CE-3E20-4E98-9C2D-863CF9830581}" dt="2020-10-05T22:56:25.680" v="1985" actId="14100"/>
          <ac:graphicFrameMkLst>
            <pc:docMk/>
            <pc:sldMk cId="4221439698" sldId="338"/>
            <ac:graphicFrameMk id="2" creationId="{9B41A304-48A2-431F-8709-CFE87EF9B953}"/>
          </ac:graphicFrameMkLst>
        </pc:graphicFrameChg>
        <pc:graphicFrameChg chg="del">
          <ac:chgData name="Nikki Simmons" userId="3531f678-7620-4536-b5e8-5aee95f17d48" providerId="ADAL" clId="{1DF9E8CE-3E20-4E98-9C2D-863CF9830581}" dt="2020-10-05T22:55:14.172" v="1977" actId="478"/>
          <ac:graphicFrameMkLst>
            <pc:docMk/>
            <pc:sldMk cId="4221439698" sldId="338"/>
            <ac:graphicFrameMk id="8" creationId="{E384E2D5-EFEE-44EE-A939-76F274CA9C04}"/>
          </ac:graphicFrameMkLst>
        </pc:graphicFrameChg>
      </pc:sldChg>
      <pc:sldChg chg="addSp delSp modSp add">
        <pc:chgData name="Nikki Simmons" userId="3531f678-7620-4536-b5e8-5aee95f17d48" providerId="ADAL" clId="{1DF9E8CE-3E20-4E98-9C2D-863CF9830581}" dt="2020-10-05T23:17:30.459" v="2310" actId="403"/>
        <pc:sldMkLst>
          <pc:docMk/>
          <pc:sldMk cId="1776411382" sldId="339"/>
        </pc:sldMkLst>
        <pc:spChg chg="add mod">
          <ac:chgData name="Nikki Simmons" userId="3531f678-7620-4536-b5e8-5aee95f17d48" providerId="ADAL" clId="{1DF9E8CE-3E20-4E98-9C2D-863CF9830581}" dt="2020-10-05T23:17:30.459" v="2310" actId="403"/>
          <ac:spMkLst>
            <pc:docMk/>
            <pc:sldMk cId="1776411382" sldId="339"/>
            <ac:spMk id="6" creationId="{329A905D-7F66-4B70-82DE-E32DD06E465D}"/>
          </ac:spMkLst>
        </pc:spChg>
        <pc:graphicFrameChg chg="del">
          <ac:chgData name="Nikki Simmons" userId="3531f678-7620-4536-b5e8-5aee95f17d48" providerId="ADAL" clId="{1DF9E8CE-3E20-4E98-9C2D-863CF9830581}" dt="2020-10-05T22:56:34.029" v="1987" actId="478"/>
          <ac:graphicFrameMkLst>
            <pc:docMk/>
            <pc:sldMk cId="1776411382" sldId="339"/>
            <ac:graphicFrameMk id="2" creationId="{9B41A304-48A2-431F-8709-CFE87EF9B953}"/>
          </ac:graphicFrameMkLst>
        </pc:graphicFrameChg>
        <pc:graphicFrameChg chg="del mod">
          <ac:chgData name="Nikki Simmons" userId="3531f678-7620-4536-b5e8-5aee95f17d48" providerId="ADAL" clId="{1DF9E8CE-3E20-4E98-9C2D-863CF9830581}" dt="2020-10-05T22:58:28.064" v="2143" actId="478"/>
          <ac:graphicFrameMkLst>
            <pc:docMk/>
            <pc:sldMk cId="1776411382" sldId="339"/>
            <ac:graphicFrameMk id="3" creationId="{B70CF89C-994C-4152-9CDA-1F7314296D13}"/>
          </ac:graphicFrameMkLst>
        </pc:graphicFrameChg>
        <pc:graphicFrameChg chg="mod">
          <ac:chgData name="Nikki Simmons" userId="3531f678-7620-4536-b5e8-5aee95f17d48" providerId="ADAL" clId="{1DF9E8CE-3E20-4E98-9C2D-863CF9830581}" dt="2020-10-05T22:58:39.599" v="2145" actId="1076"/>
          <ac:graphicFrameMkLst>
            <pc:docMk/>
            <pc:sldMk cId="1776411382" sldId="339"/>
            <ac:graphicFrameMk id="7" creationId="{CBCE78E6-1F04-4DD6-BECA-75AC1ABAFD1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C6B7A-2E3A-4366-AFFF-F7A8919FB84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E28089E-4A54-436D-9FF8-E219E926D3BB}">
      <dgm:prSet phldrT="[Text]"/>
      <dgm:spPr/>
      <dgm:t>
        <a:bodyPr/>
        <a:lstStyle/>
        <a:p>
          <a:r>
            <a:rPr lang="en-US" dirty="0"/>
            <a:t>Application </a:t>
          </a:r>
          <a:r>
            <a:rPr lang="en-US" b="1" dirty="0"/>
            <a:t>OPENED</a:t>
          </a:r>
        </a:p>
      </dgm:t>
    </dgm:pt>
    <dgm:pt modelId="{0FCDBB0C-D0CA-40F3-9808-5435C2D32F6E}" type="parTrans" cxnId="{5752F653-4F56-410F-8220-E85E6789ABCC}">
      <dgm:prSet/>
      <dgm:spPr/>
      <dgm:t>
        <a:bodyPr/>
        <a:lstStyle/>
        <a:p>
          <a:endParaRPr lang="en-US"/>
        </a:p>
      </dgm:t>
    </dgm:pt>
    <dgm:pt modelId="{FC77091F-5D13-4C80-8309-DCC603A2F54F}" type="sibTrans" cxnId="{5752F653-4F56-410F-8220-E85E6789ABCC}">
      <dgm:prSet/>
      <dgm:spPr/>
      <dgm:t>
        <a:bodyPr/>
        <a:lstStyle/>
        <a:p>
          <a:endParaRPr lang="en-US"/>
        </a:p>
      </dgm:t>
    </dgm:pt>
    <dgm:pt modelId="{69D312E6-9797-487C-9BAE-2BB41E4138A5}">
      <dgm:prSet phldrT="[Text]"/>
      <dgm:spPr/>
      <dgm:t>
        <a:bodyPr/>
        <a:lstStyle/>
        <a:p>
          <a:r>
            <a:rPr lang="en-US" dirty="0"/>
            <a:t>Application </a:t>
          </a:r>
          <a:r>
            <a:rPr lang="en-US" b="1" dirty="0"/>
            <a:t>CLOSED</a:t>
          </a:r>
        </a:p>
      </dgm:t>
    </dgm:pt>
    <dgm:pt modelId="{09B7C85D-9F1A-423E-BF38-5B89095FF109}" type="parTrans" cxnId="{3184F879-9641-452D-B633-8CA9C7E6B2F0}">
      <dgm:prSet/>
      <dgm:spPr/>
      <dgm:t>
        <a:bodyPr/>
        <a:lstStyle/>
        <a:p>
          <a:endParaRPr lang="en-US"/>
        </a:p>
      </dgm:t>
    </dgm:pt>
    <dgm:pt modelId="{4754AA8D-6B00-4CFD-8976-165D46179659}" type="sibTrans" cxnId="{3184F879-9641-452D-B633-8CA9C7E6B2F0}">
      <dgm:prSet/>
      <dgm:spPr/>
      <dgm:t>
        <a:bodyPr/>
        <a:lstStyle/>
        <a:p>
          <a:endParaRPr lang="en-US"/>
        </a:p>
      </dgm:t>
    </dgm:pt>
    <dgm:pt modelId="{3AEDD4DC-934D-4BE5-8FF7-697154827449}">
      <dgm:prSet phldrT="[Text]"/>
      <dgm:spPr/>
      <dgm:t>
        <a:bodyPr/>
        <a:lstStyle/>
        <a:p>
          <a:r>
            <a:rPr lang="en-US" dirty="0"/>
            <a:t>Awards Announced</a:t>
          </a:r>
        </a:p>
      </dgm:t>
    </dgm:pt>
    <dgm:pt modelId="{A254C12B-87D9-4AC1-9BB8-E775085B2661}" type="parTrans" cxnId="{8801C5D0-6AD2-4BE2-86D9-2EE0B7513F35}">
      <dgm:prSet/>
      <dgm:spPr/>
      <dgm:t>
        <a:bodyPr/>
        <a:lstStyle/>
        <a:p>
          <a:endParaRPr lang="en-US"/>
        </a:p>
      </dgm:t>
    </dgm:pt>
    <dgm:pt modelId="{F1C5FEBB-0660-4685-A757-852F32B4AD37}" type="sibTrans" cxnId="{8801C5D0-6AD2-4BE2-86D9-2EE0B7513F35}">
      <dgm:prSet/>
      <dgm:spPr/>
      <dgm:t>
        <a:bodyPr/>
        <a:lstStyle/>
        <a:p>
          <a:endParaRPr lang="en-US"/>
        </a:p>
      </dgm:t>
    </dgm:pt>
    <dgm:pt modelId="{FBAA9BFB-A32B-49B9-B70B-521F916252F0}">
      <dgm:prSet phldrT="[Text]"/>
      <dgm:spPr/>
      <dgm:t>
        <a:bodyPr/>
        <a:lstStyle/>
        <a:p>
          <a:r>
            <a:rPr lang="en-US" dirty="0"/>
            <a:t>Awards Distributed</a:t>
          </a:r>
        </a:p>
      </dgm:t>
    </dgm:pt>
    <dgm:pt modelId="{2463C736-B9DE-4561-BC0F-67835753ED97}" type="parTrans" cxnId="{A4034BFA-C8C0-4CB8-AA67-78539AD56E7E}">
      <dgm:prSet/>
      <dgm:spPr/>
      <dgm:t>
        <a:bodyPr/>
        <a:lstStyle/>
        <a:p>
          <a:endParaRPr lang="en-US"/>
        </a:p>
      </dgm:t>
    </dgm:pt>
    <dgm:pt modelId="{BF565749-F641-467F-A9A7-9EE5E5B4987C}" type="sibTrans" cxnId="{A4034BFA-C8C0-4CB8-AA67-78539AD56E7E}">
      <dgm:prSet/>
      <dgm:spPr/>
      <dgm:t>
        <a:bodyPr/>
        <a:lstStyle/>
        <a:p>
          <a:endParaRPr lang="en-US"/>
        </a:p>
      </dgm:t>
    </dgm:pt>
    <dgm:pt modelId="{DC33DE77-DD98-4C47-A228-020EA50A6564}">
      <dgm:prSet phldrT="[Text]"/>
      <dgm:spPr/>
      <dgm:t>
        <a:bodyPr/>
        <a:lstStyle/>
        <a:p>
          <a:r>
            <a:rPr lang="en-US" dirty="0"/>
            <a:t>September 7, 2020 at 5 PM</a:t>
          </a:r>
        </a:p>
      </dgm:t>
    </dgm:pt>
    <dgm:pt modelId="{0A9DDA4D-2904-4F19-81AA-71DE97E01B0C}" type="parTrans" cxnId="{03027F14-9D9C-4507-9DD8-EBE46C694D66}">
      <dgm:prSet/>
      <dgm:spPr/>
      <dgm:t>
        <a:bodyPr/>
        <a:lstStyle/>
        <a:p>
          <a:endParaRPr lang="en-US"/>
        </a:p>
      </dgm:t>
    </dgm:pt>
    <dgm:pt modelId="{2E445D5C-99FD-4293-9721-4F9EB281D474}" type="sibTrans" cxnId="{03027F14-9D9C-4507-9DD8-EBE46C694D66}">
      <dgm:prSet/>
      <dgm:spPr/>
      <dgm:t>
        <a:bodyPr/>
        <a:lstStyle/>
        <a:p>
          <a:endParaRPr lang="en-US"/>
        </a:p>
      </dgm:t>
    </dgm:pt>
    <dgm:pt modelId="{DFD21220-2132-49EF-9C4A-1DE944EC4176}">
      <dgm:prSet phldrT="[Text]"/>
      <dgm:spPr/>
      <dgm:t>
        <a:bodyPr/>
        <a:lstStyle/>
        <a:p>
          <a:r>
            <a:rPr lang="en-US" dirty="0"/>
            <a:t>August 12, 2020 at 8 AM</a:t>
          </a:r>
        </a:p>
      </dgm:t>
    </dgm:pt>
    <dgm:pt modelId="{4DE61FDC-50D0-450D-9307-60EFF9530A2E}" type="parTrans" cxnId="{45FEEF5B-9299-4000-BA63-7567E045405D}">
      <dgm:prSet/>
      <dgm:spPr/>
      <dgm:t>
        <a:bodyPr/>
        <a:lstStyle/>
        <a:p>
          <a:endParaRPr lang="en-US"/>
        </a:p>
      </dgm:t>
    </dgm:pt>
    <dgm:pt modelId="{A7C445EC-784C-4D72-9A01-CE74DB4CD1EF}" type="sibTrans" cxnId="{45FEEF5B-9299-4000-BA63-7567E045405D}">
      <dgm:prSet/>
      <dgm:spPr/>
      <dgm:t>
        <a:bodyPr/>
        <a:lstStyle/>
        <a:p>
          <a:endParaRPr lang="en-US"/>
        </a:p>
      </dgm:t>
    </dgm:pt>
    <dgm:pt modelId="{1CD9E16D-E077-4853-BDE5-9B638698BA6F}">
      <dgm:prSet phldrT="[Text]"/>
      <dgm:spPr/>
      <dgm:t>
        <a:bodyPr/>
        <a:lstStyle/>
        <a:p>
          <a:r>
            <a:rPr lang="en-US" dirty="0"/>
            <a:t>October 7, 2020</a:t>
          </a:r>
        </a:p>
      </dgm:t>
    </dgm:pt>
    <dgm:pt modelId="{1328F224-8A32-46C8-A90A-F7A683F76A82}" type="parTrans" cxnId="{E64B16C6-2CCA-4DE8-925D-7EA3D50391EF}">
      <dgm:prSet/>
      <dgm:spPr/>
      <dgm:t>
        <a:bodyPr/>
        <a:lstStyle/>
        <a:p>
          <a:endParaRPr lang="en-US"/>
        </a:p>
      </dgm:t>
    </dgm:pt>
    <dgm:pt modelId="{1373916F-1DB2-44A1-84DE-02C9E42B7493}" type="sibTrans" cxnId="{E64B16C6-2CCA-4DE8-925D-7EA3D50391EF}">
      <dgm:prSet/>
      <dgm:spPr/>
      <dgm:t>
        <a:bodyPr/>
        <a:lstStyle/>
        <a:p>
          <a:endParaRPr lang="en-US"/>
        </a:p>
      </dgm:t>
    </dgm:pt>
    <dgm:pt modelId="{E0A309E5-95E5-46B0-8D80-2EF830E24737}">
      <dgm:prSet phldrT="[Text]"/>
      <dgm:spPr/>
      <dgm:t>
        <a:bodyPr/>
        <a:lstStyle/>
        <a:p>
          <a:r>
            <a:rPr lang="en-US" dirty="0"/>
            <a:t>October 15, 2020</a:t>
          </a:r>
        </a:p>
      </dgm:t>
    </dgm:pt>
    <dgm:pt modelId="{5B2084C2-4352-48CF-B41A-027F10E7FFE0}" type="parTrans" cxnId="{0ACBC6C3-B882-4ED2-8D6A-7BBF9DA69D30}">
      <dgm:prSet/>
      <dgm:spPr/>
      <dgm:t>
        <a:bodyPr/>
        <a:lstStyle/>
        <a:p>
          <a:endParaRPr lang="en-US"/>
        </a:p>
      </dgm:t>
    </dgm:pt>
    <dgm:pt modelId="{87FF4C13-5857-46F5-9DE1-D0FEF2473027}" type="sibTrans" cxnId="{0ACBC6C3-B882-4ED2-8D6A-7BBF9DA69D30}">
      <dgm:prSet/>
      <dgm:spPr/>
      <dgm:t>
        <a:bodyPr/>
        <a:lstStyle/>
        <a:p>
          <a:endParaRPr lang="en-US"/>
        </a:p>
      </dgm:t>
    </dgm:pt>
    <dgm:pt modelId="{24EF262F-C361-4A7D-A914-8209167547DF}" type="pres">
      <dgm:prSet presAssocID="{3D7C6B7A-2E3A-4366-AFFF-F7A8919FB844}" presName="Name0" presStyleCnt="0">
        <dgm:presLayoutVars>
          <dgm:chMax val="7"/>
          <dgm:chPref val="7"/>
          <dgm:dir/>
          <dgm:animLvl val="lvl"/>
        </dgm:presLayoutVars>
      </dgm:prSet>
      <dgm:spPr/>
    </dgm:pt>
    <dgm:pt modelId="{23C63156-C201-4BE9-80D9-7832F2F2B9BD}" type="pres">
      <dgm:prSet presAssocID="{5E28089E-4A54-436D-9FF8-E219E926D3BB}" presName="Accent1" presStyleCnt="0"/>
      <dgm:spPr/>
    </dgm:pt>
    <dgm:pt modelId="{A3D84656-8D6B-4626-9828-682CADC8490B}" type="pres">
      <dgm:prSet presAssocID="{5E28089E-4A54-436D-9FF8-E219E926D3BB}" presName="Accent" presStyleLbl="node1" presStyleIdx="0" presStyleCnt="4"/>
      <dgm:spPr/>
    </dgm:pt>
    <dgm:pt modelId="{E3E6D550-CF5E-44EA-95AE-CFB4CE88178B}" type="pres">
      <dgm:prSet presAssocID="{5E28089E-4A54-436D-9FF8-E219E926D3BB}" presName="Child1" presStyleLbl="revTx" presStyleIdx="0" presStyleCnt="8">
        <dgm:presLayoutVars>
          <dgm:chMax val="0"/>
          <dgm:chPref val="0"/>
          <dgm:bulletEnabled val="1"/>
        </dgm:presLayoutVars>
      </dgm:prSet>
      <dgm:spPr/>
    </dgm:pt>
    <dgm:pt modelId="{3647F394-DEA0-4BEA-A18F-3ACC629C7B55}" type="pres">
      <dgm:prSet presAssocID="{5E28089E-4A54-436D-9FF8-E219E926D3BB}" presName="Parent1" presStyleLbl="revTx" presStyleIdx="1" presStyleCnt="8">
        <dgm:presLayoutVars>
          <dgm:chMax val="1"/>
          <dgm:chPref val="1"/>
          <dgm:bulletEnabled val="1"/>
        </dgm:presLayoutVars>
      </dgm:prSet>
      <dgm:spPr/>
    </dgm:pt>
    <dgm:pt modelId="{32FF9727-9EAA-4E4D-9DD5-F59C216A5CC5}" type="pres">
      <dgm:prSet presAssocID="{69D312E6-9797-487C-9BAE-2BB41E4138A5}" presName="Accent2" presStyleCnt="0"/>
      <dgm:spPr/>
    </dgm:pt>
    <dgm:pt modelId="{D0F86099-9928-4CBB-9C2B-57E80B071D97}" type="pres">
      <dgm:prSet presAssocID="{69D312E6-9797-487C-9BAE-2BB41E4138A5}" presName="Accent" presStyleLbl="node1" presStyleIdx="1" presStyleCnt="4"/>
      <dgm:spPr/>
    </dgm:pt>
    <dgm:pt modelId="{AF543224-C5BE-4A19-A361-292895D82409}" type="pres">
      <dgm:prSet presAssocID="{69D312E6-9797-487C-9BAE-2BB41E4138A5}" presName="Child2" presStyleLbl="revTx" presStyleIdx="2" presStyleCnt="8">
        <dgm:presLayoutVars>
          <dgm:chMax val="0"/>
          <dgm:chPref val="0"/>
          <dgm:bulletEnabled val="1"/>
        </dgm:presLayoutVars>
      </dgm:prSet>
      <dgm:spPr/>
    </dgm:pt>
    <dgm:pt modelId="{305056FA-D5B7-4074-8AD5-8F3C7896BB1A}" type="pres">
      <dgm:prSet presAssocID="{69D312E6-9797-487C-9BAE-2BB41E4138A5}" presName="Parent2" presStyleLbl="revTx" presStyleIdx="3" presStyleCnt="8">
        <dgm:presLayoutVars>
          <dgm:chMax val="1"/>
          <dgm:chPref val="1"/>
          <dgm:bulletEnabled val="1"/>
        </dgm:presLayoutVars>
      </dgm:prSet>
      <dgm:spPr/>
    </dgm:pt>
    <dgm:pt modelId="{7A7C925F-1BFB-4425-9F04-F021F251B714}" type="pres">
      <dgm:prSet presAssocID="{3AEDD4DC-934D-4BE5-8FF7-697154827449}" presName="Accent3" presStyleCnt="0"/>
      <dgm:spPr/>
    </dgm:pt>
    <dgm:pt modelId="{BE7935C2-1998-4682-BAE2-A9951A499409}" type="pres">
      <dgm:prSet presAssocID="{3AEDD4DC-934D-4BE5-8FF7-697154827449}" presName="Accent" presStyleLbl="node1" presStyleIdx="2" presStyleCnt="4"/>
      <dgm:spPr/>
    </dgm:pt>
    <dgm:pt modelId="{8285465C-4F37-454D-A23B-8AFF024709D0}" type="pres">
      <dgm:prSet presAssocID="{3AEDD4DC-934D-4BE5-8FF7-697154827449}" presName="Child3" presStyleLbl="revTx" presStyleIdx="4" presStyleCnt="8" custScaleX="138507">
        <dgm:presLayoutVars>
          <dgm:chMax val="0"/>
          <dgm:chPref val="0"/>
          <dgm:bulletEnabled val="1"/>
        </dgm:presLayoutVars>
      </dgm:prSet>
      <dgm:spPr/>
    </dgm:pt>
    <dgm:pt modelId="{89F7D435-37FB-4EDA-AE68-CDFC0A94DD40}" type="pres">
      <dgm:prSet presAssocID="{3AEDD4DC-934D-4BE5-8FF7-697154827449}" presName="Parent3" presStyleLbl="revTx" presStyleIdx="5" presStyleCnt="8">
        <dgm:presLayoutVars>
          <dgm:chMax val="1"/>
          <dgm:chPref val="1"/>
          <dgm:bulletEnabled val="1"/>
        </dgm:presLayoutVars>
      </dgm:prSet>
      <dgm:spPr/>
    </dgm:pt>
    <dgm:pt modelId="{3C0A87E4-8700-4A37-87FC-64736E9351B1}" type="pres">
      <dgm:prSet presAssocID="{FBAA9BFB-A32B-49B9-B70B-521F916252F0}" presName="Accent4" presStyleCnt="0"/>
      <dgm:spPr/>
    </dgm:pt>
    <dgm:pt modelId="{3EB656B2-3306-43AC-B624-B9F92F7B60E4}" type="pres">
      <dgm:prSet presAssocID="{FBAA9BFB-A32B-49B9-B70B-521F916252F0}" presName="Accent" presStyleLbl="node1" presStyleIdx="3" presStyleCnt="4"/>
      <dgm:spPr/>
    </dgm:pt>
    <dgm:pt modelId="{47833ECF-B4CD-4B8E-99D1-7F8AB21DF9D5}" type="pres">
      <dgm:prSet presAssocID="{FBAA9BFB-A32B-49B9-B70B-521F916252F0}" presName="Child4" presStyleLbl="revTx" presStyleIdx="6" presStyleCnt="8" custScaleX="131854">
        <dgm:presLayoutVars>
          <dgm:chMax val="0"/>
          <dgm:chPref val="0"/>
          <dgm:bulletEnabled val="1"/>
        </dgm:presLayoutVars>
      </dgm:prSet>
      <dgm:spPr/>
    </dgm:pt>
    <dgm:pt modelId="{381DA899-3F5C-4235-B526-A8B2727A9524}" type="pres">
      <dgm:prSet presAssocID="{FBAA9BFB-A32B-49B9-B70B-521F916252F0}" presName="Parent4" presStyleLbl="revTx" presStyleIdx="7" presStyleCnt="8">
        <dgm:presLayoutVars>
          <dgm:chMax val="1"/>
          <dgm:chPref val="1"/>
          <dgm:bulletEnabled val="1"/>
        </dgm:presLayoutVars>
      </dgm:prSet>
      <dgm:spPr/>
    </dgm:pt>
  </dgm:ptLst>
  <dgm:cxnLst>
    <dgm:cxn modelId="{6279EE03-89FC-49F9-827D-A86C6757ABBA}" type="presOf" srcId="{DC33DE77-DD98-4C47-A228-020EA50A6564}" destId="{AF543224-C5BE-4A19-A361-292895D82409}" srcOrd="0" destOrd="0" presId="urn:microsoft.com/office/officeart/2009/layout/CircleArrowProcess"/>
    <dgm:cxn modelId="{E51C5614-A32E-4534-8F98-5F359105C5C4}" type="presOf" srcId="{1CD9E16D-E077-4853-BDE5-9B638698BA6F}" destId="{8285465C-4F37-454D-A23B-8AFF024709D0}" srcOrd="0" destOrd="0" presId="urn:microsoft.com/office/officeart/2009/layout/CircleArrowProcess"/>
    <dgm:cxn modelId="{03027F14-9D9C-4507-9DD8-EBE46C694D66}" srcId="{69D312E6-9797-487C-9BAE-2BB41E4138A5}" destId="{DC33DE77-DD98-4C47-A228-020EA50A6564}" srcOrd="0" destOrd="0" parTransId="{0A9DDA4D-2904-4F19-81AA-71DE97E01B0C}" sibTransId="{2E445D5C-99FD-4293-9721-4F9EB281D474}"/>
    <dgm:cxn modelId="{178C8532-A3D2-44C8-9C41-0D38890517E6}" type="presOf" srcId="{5E28089E-4A54-436D-9FF8-E219E926D3BB}" destId="{3647F394-DEA0-4BEA-A18F-3ACC629C7B55}" srcOrd="0" destOrd="0" presId="urn:microsoft.com/office/officeart/2009/layout/CircleArrowProcess"/>
    <dgm:cxn modelId="{45FEEF5B-9299-4000-BA63-7567E045405D}" srcId="{5E28089E-4A54-436D-9FF8-E219E926D3BB}" destId="{DFD21220-2132-49EF-9C4A-1DE944EC4176}" srcOrd="0" destOrd="0" parTransId="{4DE61FDC-50D0-450D-9307-60EFF9530A2E}" sibTransId="{A7C445EC-784C-4D72-9A01-CE74DB4CD1EF}"/>
    <dgm:cxn modelId="{EA151F70-017B-4D77-9282-24D6ED2DD35E}" type="presOf" srcId="{FBAA9BFB-A32B-49B9-B70B-521F916252F0}" destId="{381DA899-3F5C-4235-B526-A8B2727A9524}" srcOrd="0" destOrd="0" presId="urn:microsoft.com/office/officeart/2009/layout/CircleArrowProcess"/>
    <dgm:cxn modelId="{5752F653-4F56-410F-8220-E85E6789ABCC}" srcId="{3D7C6B7A-2E3A-4366-AFFF-F7A8919FB844}" destId="{5E28089E-4A54-436D-9FF8-E219E926D3BB}" srcOrd="0" destOrd="0" parTransId="{0FCDBB0C-D0CA-40F3-9808-5435C2D32F6E}" sibTransId="{FC77091F-5D13-4C80-8309-DCC603A2F54F}"/>
    <dgm:cxn modelId="{3184F879-9641-452D-B633-8CA9C7E6B2F0}" srcId="{3D7C6B7A-2E3A-4366-AFFF-F7A8919FB844}" destId="{69D312E6-9797-487C-9BAE-2BB41E4138A5}" srcOrd="1" destOrd="0" parTransId="{09B7C85D-9F1A-423E-BF38-5B89095FF109}" sibTransId="{4754AA8D-6B00-4CFD-8976-165D46179659}"/>
    <dgm:cxn modelId="{EDF5387B-6FAB-4493-BC57-FF5DB189EC7A}" type="presOf" srcId="{3AEDD4DC-934D-4BE5-8FF7-697154827449}" destId="{89F7D435-37FB-4EDA-AE68-CDFC0A94DD40}" srcOrd="0" destOrd="0" presId="urn:microsoft.com/office/officeart/2009/layout/CircleArrowProcess"/>
    <dgm:cxn modelId="{5262AC85-E4DA-4411-B8BF-513D506E52DA}" type="presOf" srcId="{3D7C6B7A-2E3A-4366-AFFF-F7A8919FB844}" destId="{24EF262F-C361-4A7D-A914-8209167547DF}" srcOrd="0" destOrd="0" presId="urn:microsoft.com/office/officeart/2009/layout/CircleArrowProcess"/>
    <dgm:cxn modelId="{AA35E0A9-D4E9-4C7A-9483-2294835FF8BB}" type="presOf" srcId="{69D312E6-9797-487C-9BAE-2BB41E4138A5}" destId="{305056FA-D5B7-4074-8AD5-8F3C7896BB1A}" srcOrd="0" destOrd="0" presId="urn:microsoft.com/office/officeart/2009/layout/CircleArrowProcess"/>
    <dgm:cxn modelId="{1050E4B9-F22B-4BA2-B2E2-CEE93FE38F13}" type="presOf" srcId="{DFD21220-2132-49EF-9C4A-1DE944EC4176}" destId="{E3E6D550-CF5E-44EA-95AE-CFB4CE88178B}" srcOrd="0" destOrd="0" presId="urn:microsoft.com/office/officeart/2009/layout/CircleArrowProcess"/>
    <dgm:cxn modelId="{0ACBC6C3-B882-4ED2-8D6A-7BBF9DA69D30}" srcId="{FBAA9BFB-A32B-49B9-B70B-521F916252F0}" destId="{E0A309E5-95E5-46B0-8D80-2EF830E24737}" srcOrd="0" destOrd="0" parTransId="{5B2084C2-4352-48CF-B41A-027F10E7FFE0}" sibTransId="{87FF4C13-5857-46F5-9DE1-D0FEF2473027}"/>
    <dgm:cxn modelId="{E64B16C6-2CCA-4DE8-925D-7EA3D50391EF}" srcId="{3AEDD4DC-934D-4BE5-8FF7-697154827449}" destId="{1CD9E16D-E077-4853-BDE5-9B638698BA6F}" srcOrd="0" destOrd="0" parTransId="{1328F224-8A32-46C8-A90A-F7A683F76A82}" sibTransId="{1373916F-1DB2-44A1-84DE-02C9E42B7493}"/>
    <dgm:cxn modelId="{8801C5D0-6AD2-4BE2-86D9-2EE0B7513F35}" srcId="{3D7C6B7A-2E3A-4366-AFFF-F7A8919FB844}" destId="{3AEDD4DC-934D-4BE5-8FF7-697154827449}" srcOrd="2" destOrd="0" parTransId="{A254C12B-87D9-4AC1-9BB8-E775085B2661}" sibTransId="{F1C5FEBB-0660-4685-A757-852F32B4AD37}"/>
    <dgm:cxn modelId="{A4034BFA-C8C0-4CB8-AA67-78539AD56E7E}" srcId="{3D7C6B7A-2E3A-4366-AFFF-F7A8919FB844}" destId="{FBAA9BFB-A32B-49B9-B70B-521F916252F0}" srcOrd="3" destOrd="0" parTransId="{2463C736-B9DE-4561-BC0F-67835753ED97}" sibTransId="{BF565749-F641-467F-A9A7-9EE5E5B4987C}"/>
    <dgm:cxn modelId="{8A3B20FE-DF34-43BA-895D-6338B912B040}" type="presOf" srcId="{E0A309E5-95E5-46B0-8D80-2EF830E24737}" destId="{47833ECF-B4CD-4B8E-99D1-7F8AB21DF9D5}" srcOrd="0" destOrd="0" presId="urn:microsoft.com/office/officeart/2009/layout/CircleArrowProcess"/>
    <dgm:cxn modelId="{112C2D35-111F-4013-975C-58D82C1861C6}" type="presParOf" srcId="{24EF262F-C361-4A7D-A914-8209167547DF}" destId="{23C63156-C201-4BE9-80D9-7832F2F2B9BD}" srcOrd="0" destOrd="0" presId="urn:microsoft.com/office/officeart/2009/layout/CircleArrowProcess"/>
    <dgm:cxn modelId="{02E38087-D002-4D8C-8434-AC6AB8928DAC}" type="presParOf" srcId="{23C63156-C201-4BE9-80D9-7832F2F2B9BD}" destId="{A3D84656-8D6B-4626-9828-682CADC8490B}" srcOrd="0" destOrd="0" presId="urn:microsoft.com/office/officeart/2009/layout/CircleArrowProcess"/>
    <dgm:cxn modelId="{5C06BDA1-2C91-4815-8BD2-730DA3CDBA87}" type="presParOf" srcId="{24EF262F-C361-4A7D-A914-8209167547DF}" destId="{E3E6D550-CF5E-44EA-95AE-CFB4CE88178B}" srcOrd="1" destOrd="0" presId="urn:microsoft.com/office/officeart/2009/layout/CircleArrowProcess"/>
    <dgm:cxn modelId="{DEDA0664-A19F-4909-A32C-0FFCA1AE5062}" type="presParOf" srcId="{24EF262F-C361-4A7D-A914-8209167547DF}" destId="{3647F394-DEA0-4BEA-A18F-3ACC629C7B55}" srcOrd="2" destOrd="0" presId="urn:microsoft.com/office/officeart/2009/layout/CircleArrowProcess"/>
    <dgm:cxn modelId="{2D753C07-9F4E-48A4-AE8C-9B3C1FD48D9C}" type="presParOf" srcId="{24EF262F-C361-4A7D-A914-8209167547DF}" destId="{32FF9727-9EAA-4E4D-9DD5-F59C216A5CC5}" srcOrd="3" destOrd="0" presId="urn:microsoft.com/office/officeart/2009/layout/CircleArrowProcess"/>
    <dgm:cxn modelId="{B0BEE053-68D1-4220-904B-DC71791918F0}" type="presParOf" srcId="{32FF9727-9EAA-4E4D-9DD5-F59C216A5CC5}" destId="{D0F86099-9928-4CBB-9C2B-57E80B071D97}" srcOrd="0" destOrd="0" presId="urn:microsoft.com/office/officeart/2009/layout/CircleArrowProcess"/>
    <dgm:cxn modelId="{9B952BBF-A909-4AED-9EE7-FCBA4D049DDD}" type="presParOf" srcId="{24EF262F-C361-4A7D-A914-8209167547DF}" destId="{AF543224-C5BE-4A19-A361-292895D82409}" srcOrd="4" destOrd="0" presId="urn:microsoft.com/office/officeart/2009/layout/CircleArrowProcess"/>
    <dgm:cxn modelId="{93590905-BECE-4ADB-8B89-B69005F0E836}" type="presParOf" srcId="{24EF262F-C361-4A7D-A914-8209167547DF}" destId="{305056FA-D5B7-4074-8AD5-8F3C7896BB1A}" srcOrd="5" destOrd="0" presId="urn:microsoft.com/office/officeart/2009/layout/CircleArrowProcess"/>
    <dgm:cxn modelId="{3A514160-7982-4ECE-9CD2-1B9004D8717A}" type="presParOf" srcId="{24EF262F-C361-4A7D-A914-8209167547DF}" destId="{7A7C925F-1BFB-4425-9F04-F021F251B714}" srcOrd="6" destOrd="0" presId="urn:microsoft.com/office/officeart/2009/layout/CircleArrowProcess"/>
    <dgm:cxn modelId="{2A05E2DA-D1D2-416B-9D7C-35E1264F7863}" type="presParOf" srcId="{7A7C925F-1BFB-4425-9F04-F021F251B714}" destId="{BE7935C2-1998-4682-BAE2-A9951A499409}" srcOrd="0" destOrd="0" presId="urn:microsoft.com/office/officeart/2009/layout/CircleArrowProcess"/>
    <dgm:cxn modelId="{1105E2C9-FBBD-4C28-85B8-8E99E974E4B3}" type="presParOf" srcId="{24EF262F-C361-4A7D-A914-8209167547DF}" destId="{8285465C-4F37-454D-A23B-8AFF024709D0}" srcOrd="7" destOrd="0" presId="urn:microsoft.com/office/officeart/2009/layout/CircleArrowProcess"/>
    <dgm:cxn modelId="{81F2DFE6-1AC7-4FAD-B8AC-EADBC41B2738}" type="presParOf" srcId="{24EF262F-C361-4A7D-A914-8209167547DF}" destId="{89F7D435-37FB-4EDA-AE68-CDFC0A94DD40}" srcOrd="8" destOrd="0" presId="urn:microsoft.com/office/officeart/2009/layout/CircleArrowProcess"/>
    <dgm:cxn modelId="{50FD7703-1CD1-4E9D-9B05-036DBB5D0020}" type="presParOf" srcId="{24EF262F-C361-4A7D-A914-8209167547DF}" destId="{3C0A87E4-8700-4A37-87FC-64736E9351B1}" srcOrd="9" destOrd="0" presId="urn:microsoft.com/office/officeart/2009/layout/CircleArrowProcess"/>
    <dgm:cxn modelId="{BB8ADD6E-C44A-488F-9AA5-DF6AE307F961}" type="presParOf" srcId="{3C0A87E4-8700-4A37-87FC-64736E9351B1}" destId="{3EB656B2-3306-43AC-B624-B9F92F7B60E4}" srcOrd="0" destOrd="0" presId="urn:microsoft.com/office/officeart/2009/layout/CircleArrowProcess"/>
    <dgm:cxn modelId="{777868E3-499F-425C-90E2-BF0E5BC78E43}" type="presParOf" srcId="{24EF262F-C361-4A7D-A914-8209167547DF}" destId="{47833ECF-B4CD-4B8E-99D1-7F8AB21DF9D5}" srcOrd="10" destOrd="0" presId="urn:microsoft.com/office/officeart/2009/layout/CircleArrowProcess"/>
    <dgm:cxn modelId="{79963A61-48C0-49B7-9F09-1C660ACCAC2B}" type="presParOf" srcId="{24EF262F-C361-4A7D-A914-8209167547DF}" destId="{381DA899-3F5C-4235-B526-A8B2727A9524}" srcOrd="1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D81FB-0FA5-4C36-BEB9-B436A75BCCB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E94B3DA-B975-4379-927A-9DBB710E6AD6}">
      <dgm:prSet phldrT="[Text]"/>
      <dgm:spPr/>
      <dgm:t>
        <a:bodyPr/>
        <a:lstStyle/>
        <a:p>
          <a:r>
            <a:rPr lang="en-US" dirty="0"/>
            <a:t>Submission</a:t>
          </a:r>
        </a:p>
      </dgm:t>
    </dgm:pt>
    <dgm:pt modelId="{3516FBF6-4E60-4A17-931B-F4167AF01201}" type="parTrans" cxnId="{9464AE80-0954-4542-899D-45BA72059F5B}">
      <dgm:prSet/>
      <dgm:spPr/>
      <dgm:t>
        <a:bodyPr/>
        <a:lstStyle/>
        <a:p>
          <a:endParaRPr lang="en-US"/>
        </a:p>
      </dgm:t>
    </dgm:pt>
    <dgm:pt modelId="{B0EF801E-6083-4DD1-8377-294329D9ED66}" type="sibTrans" cxnId="{9464AE80-0954-4542-899D-45BA72059F5B}">
      <dgm:prSet/>
      <dgm:spPr/>
      <dgm:t>
        <a:bodyPr/>
        <a:lstStyle/>
        <a:p>
          <a:endParaRPr lang="en-US"/>
        </a:p>
      </dgm:t>
    </dgm:pt>
    <dgm:pt modelId="{78F2830C-1416-489E-93B0-29DC42FE4C29}">
      <dgm:prSet phldrT="[Text]"/>
      <dgm:spPr/>
      <dgm:t>
        <a:bodyPr/>
        <a:lstStyle/>
        <a:p>
          <a:r>
            <a:rPr lang="en-US" dirty="0"/>
            <a:t>CEF Team Evaluates</a:t>
          </a:r>
        </a:p>
      </dgm:t>
    </dgm:pt>
    <dgm:pt modelId="{693EE0E4-66D4-4B51-B13E-7029175245E6}" type="parTrans" cxnId="{5E933403-D303-476F-9434-274A1500468A}">
      <dgm:prSet/>
      <dgm:spPr/>
      <dgm:t>
        <a:bodyPr/>
        <a:lstStyle/>
        <a:p>
          <a:endParaRPr lang="en-US"/>
        </a:p>
      </dgm:t>
    </dgm:pt>
    <dgm:pt modelId="{294630DA-969B-4F90-9130-0393C3D7C547}" type="sibTrans" cxnId="{5E933403-D303-476F-9434-274A1500468A}">
      <dgm:prSet/>
      <dgm:spPr/>
      <dgm:t>
        <a:bodyPr/>
        <a:lstStyle/>
        <a:p>
          <a:endParaRPr lang="en-US"/>
        </a:p>
      </dgm:t>
    </dgm:pt>
    <dgm:pt modelId="{8046F606-E0F5-47C8-B9BC-9DB1330EB938}">
      <dgm:prSet phldrT="[Text]"/>
      <dgm:spPr/>
      <dgm:t>
        <a:bodyPr/>
        <a:lstStyle/>
        <a:p>
          <a:r>
            <a:rPr lang="en-US" dirty="0"/>
            <a:t>Economic Development Oversight Committee (EDOC)</a:t>
          </a:r>
        </a:p>
      </dgm:t>
    </dgm:pt>
    <dgm:pt modelId="{6633E8DA-D461-4948-8B9F-8C1154151715}" type="parTrans" cxnId="{04AF65E1-63B0-431A-82D1-F454D69D3C60}">
      <dgm:prSet/>
      <dgm:spPr/>
      <dgm:t>
        <a:bodyPr/>
        <a:lstStyle/>
        <a:p>
          <a:endParaRPr lang="en-US"/>
        </a:p>
      </dgm:t>
    </dgm:pt>
    <dgm:pt modelId="{3D430625-8277-431F-9BC6-123B1CA8AF94}" type="sibTrans" cxnId="{04AF65E1-63B0-431A-82D1-F454D69D3C60}">
      <dgm:prSet/>
      <dgm:spPr/>
      <dgm:t>
        <a:bodyPr/>
        <a:lstStyle/>
        <a:p>
          <a:endParaRPr lang="en-US"/>
        </a:p>
      </dgm:t>
    </dgm:pt>
    <dgm:pt modelId="{67A041C9-87B4-453E-9C9F-C945D84200E1}" type="pres">
      <dgm:prSet presAssocID="{615D81FB-0FA5-4C36-BEB9-B436A75BCCB8}" presName="rootnode" presStyleCnt="0">
        <dgm:presLayoutVars>
          <dgm:chMax/>
          <dgm:chPref/>
          <dgm:dir/>
          <dgm:animLvl val="lvl"/>
        </dgm:presLayoutVars>
      </dgm:prSet>
      <dgm:spPr/>
    </dgm:pt>
    <dgm:pt modelId="{670C534C-FC01-4F18-9026-ED652AADE640}" type="pres">
      <dgm:prSet presAssocID="{0E94B3DA-B975-4379-927A-9DBB710E6AD6}" presName="composite" presStyleCnt="0"/>
      <dgm:spPr/>
    </dgm:pt>
    <dgm:pt modelId="{74A084DB-DDC4-4D75-AB1A-BDA1086979E9}" type="pres">
      <dgm:prSet presAssocID="{0E94B3DA-B975-4379-927A-9DBB710E6AD6}" presName="bentUpArrow1" presStyleLbl="alignImgPlace1" presStyleIdx="0" presStyleCnt="2"/>
      <dgm:spPr/>
    </dgm:pt>
    <dgm:pt modelId="{CA30FC3B-8FEE-4281-87B1-3A7E1BE2098C}" type="pres">
      <dgm:prSet presAssocID="{0E94B3DA-B975-4379-927A-9DBB710E6AD6}" presName="ParentText" presStyleLbl="node1" presStyleIdx="0" presStyleCnt="3">
        <dgm:presLayoutVars>
          <dgm:chMax val="1"/>
          <dgm:chPref val="1"/>
          <dgm:bulletEnabled val="1"/>
        </dgm:presLayoutVars>
      </dgm:prSet>
      <dgm:spPr/>
    </dgm:pt>
    <dgm:pt modelId="{87F70592-67F9-4E16-86AE-5ED1403295AF}" type="pres">
      <dgm:prSet presAssocID="{0E94B3DA-B975-4379-927A-9DBB710E6AD6}" presName="ChildText" presStyleLbl="revTx" presStyleIdx="0" presStyleCnt="2">
        <dgm:presLayoutVars>
          <dgm:chMax val="0"/>
          <dgm:chPref val="0"/>
          <dgm:bulletEnabled val="1"/>
        </dgm:presLayoutVars>
      </dgm:prSet>
      <dgm:spPr/>
    </dgm:pt>
    <dgm:pt modelId="{F535ECE5-E444-4881-8B80-679576EEE9D4}" type="pres">
      <dgm:prSet presAssocID="{B0EF801E-6083-4DD1-8377-294329D9ED66}" presName="sibTrans" presStyleCnt="0"/>
      <dgm:spPr/>
    </dgm:pt>
    <dgm:pt modelId="{D3B187C5-4F2B-472C-A4D1-9369B2B27A60}" type="pres">
      <dgm:prSet presAssocID="{78F2830C-1416-489E-93B0-29DC42FE4C29}" presName="composite" presStyleCnt="0"/>
      <dgm:spPr/>
    </dgm:pt>
    <dgm:pt modelId="{07093AF6-87BC-4F3A-9901-918F62BDD8DA}" type="pres">
      <dgm:prSet presAssocID="{78F2830C-1416-489E-93B0-29DC42FE4C29}" presName="bentUpArrow1" presStyleLbl="alignImgPlace1" presStyleIdx="1" presStyleCnt="2"/>
      <dgm:spPr/>
    </dgm:pt>
    <dgm:pt modelId="{6E6FA9F5-C561-4D23-B120-6AF482C5D10E}" type="pres">
      <dgm:prSet presAssocID="{78F2830C-1416-489E-93B0-29DC42FE4C29}" presName="ParentText" presStyleLbl="node1" presStyleIdx="1" presStyleCnt="3">
        <dgm:presLayoutVars>
          <dgm:chMax val="1"/>
          <dgm:chPref val="1"/>
          <dgm:bulletEnabled val="1"/>
        </dgm:presLayoutVars>
      </dgm:prSet>
      <dgm:spPr/>
    </dgm:pt>
    <dgm:pt modelId="{B93BF4C2-9FC8-4550-A80B-BFA5C7E0F5AD}" type="pres">
      <dgm:prSet presAssocID="{78F2830C-1416-489E-93B0-29DC42FE4C29}" presName="ChildText" presStyleLbl="revTx" presStyleIdx="1" presStyleCnt="2">
        <dgm:presLayoutVars>
          <dgm:chMax val="0"/>
          <dgm:chPref val="0"/>
          <dgm:bulletEnabled val="1"/>
        </dgm:presLayoutVars>
      </dgm:prSet>
      <dgm:spPr/>
    </dgm:pt>
    <dgm:pt modelId="{5E59B07A-A140-4113-82C2-1CB1602AD889}" type="pres">
      <dgm:prSet presAssocID="{294630DA-969B-4F90-9130-0393C3D7C547}" presName="sibTrans" presStyleCnt="0"/>
      <dgm:spPr/>
    </dgm:pt>
    <dgm:pt modelId="{6D7BA67D-AB50-4A38-937E-2D0FA550D945}" type="pres">
      <dgm:prSet presAssocID="{8046F606-E0F5-47C8-B9BC-9DB1330EB938}" presName="composite" presStyleCnt="0"/>
      <dgm:spPr/>
    </dgm:pt>
    <dgm:pt modelId="{2A38D194-6B34-4338-BAE2-F0048B600FCE}" type="pres">
      <dgm:prSet presAssocID="{8046F606-E0F5-47C8-B9BC-9DB1330EB938}" presName="ParentText" presStyleLbl="node1" presStyleIdx="2" presStyleCnt="3">
        <dgm:presLayoutVars>
          <dgm:chMax val="1"/>
          <dgm:chPref val="1"/>
          <dgm:bulletEnabled val="1"/>
        </dgm:presLayoutVars>
      </dgm:prSet>
      <dgm:spPr/>
    </dgm:pt>
  </dgm:ptLst>
  <dgm:cxnLst>
    <dgm:cxn modelId="{5E933403-D303-476F-9434-274A1500468A}" srcId="{615D81FB-0FA5-4C36-BEB9-B436A75BCCB8}" destId="{78F2830C-1416-489E-93B0-29DC42FE4C29}" srcOrd="1" destOrd="0" parTransId="{693EE0E4-66D4-4B51-B13E-7029175245E6}" sibTransId="{294630DA-969B-4F90-9130-0393C3D7C547}"/>
    <dgm:cxn modelId="{B906535F-F1B8-4E80-949F-EC0D7B0B1946}" type="presOf" srcId="{78F2830C-1416-489E-93B0-29DC42FE4C29}" destId="{6E6FA9F5-C561-4D23-B120-6AF482C5D10E}" srcOrd="0" destOrd="0" presId="urn:microsoft.com/office/officeart/2005/8/layout/StepDownProcess"/>
    <dgm:cxn modelId="{9464AE80-0954-4542-899D-45BA72059F5B}" srcId="{615D81FB-0FA5-4C36-BEB9-B436A75BCCB8}" destId="{0E94B3DA-B975-4379-927A-9DBB710E6AD6}" srcOrd="0" destOrd="0" parTransId="{3516FBF6-4E60-4A17-931B-F4167AF01201}" sibTransId="{B0EF801E-6083-4DD1-8377-294329D9ED66}"/>
    <dgm:cxn modelId="{97738C8A-E613-40A9-95D0-A1AF87C7F5C7}" type="presOf" srcId="{615D81FB-0FA5-4C36-BEB9-B436A75BCCB8}" destId="{67A041C9-87B4-453E-9C9F-C945D84200E1}" srcOrd="0" destOrd="0" presId="urn:microsoft.com/office/officeart/2005/8/layout/StepDownProcess"/>
    <dgm:cxn modelId="{4FF7A59D-5915-46D5-AA09-7AFAC4349E96}" type="presOf" srcId="{0E94B3DA-B975-4379-927A-9DBB710E6AD6}" destId="{CA30FC3B-8FEE-4281-87B1-3A7E1BE2098C}" srcOrd="0" destOrd="0" presId="urn:microsoft.com/office/officeart/2005/8/layout/StepDownProcess"/>
    <dgm:cxn modelId="{6CA21FB8-BFA8-4531-95E4-54067CFD18FD}" type="presOf" srcId="{8046F606-E0F5-47C8-B9BC-9DB1330EB938}" destId="{2A38D194-6B34-4338-BAE2-F0048B600FCE}" srcOrd="0" destOrd="0" presId="urn:microsoft.com/office/officeart/2005/8/layout/StepDownProcess"/>
    <dgm:cxn modelId="{04AF65E1-63B0-431A-82D1-F454D69D3C60}" srcId="{615D81FB-0FA5-4C36-BEB9-B436A75BCCB8}" destId="{8046F606-E0F5-47C8-B9BC-9DB1330EB938}" srcOrd="2" destOrd="0" parTransId="{6633E8DA-D461-4948-8B9F-8C1154151715}" sibTransId="{3D430625-8277-431F-9BC6-123B1CA8AF94}"/>
    <dgm:cxn modelId="{6FE52AB2-6B38-4202-9C66-EBF8D4B3BE9C}" type="presParOf" srcId="{67A041C9-87B4-453E-9C9F-C945D84200E1}" destId="{670C534C-FC01-4F18-9026-ED652AADE640}" srcOrd="0" destOrd="0" presId="urn:microsoft.com/office/officeart/2005/8/layout/StepDownProcess"/>
    <dgm:cxn modelId="{384250DE-09CF-474A-AB8A-C4892C45DB9F}" type="presParOf" srcId="{670C534C-FC01-4F18-9026-ED652AADE640}" destId="{74A084DB-DDC4-4D75-AB1A-BDA1086979E9}" srcOrd="0" destOrd="0" presId="urn:microsoft.com/office/officeart/2005/8/layout/StepDownProcess"/>
    <dgm:cxn modelId="{83114FBE-AFA2-49A1-9EB4-03CF62D4FC5B}" type="presParOf" srcId="{670C534C-FC01-4F18-9026-ED652AADE640}" destId="{CA30FC3B-8FEE-4281-87B1-3A7E1BE2098C}" srcOrd="1" destOrd="0" presId="urn:microsoft.com/office/officeart/2005/8/layout/StepDownProcess"/>
    <dgm:cxn modelId="{FB6B2575-63F0-4BC9-91CF-15A36A122E9A}" type="presParOf" srcId="{670C534C-FC01-4F18-9026-ED652AADE640}" destId="{87F70592-67F9-4E16-86AE-5ED1403295AF}" srcOrd="2" destOrd="0" presId="urn:microsoft.com/office/officeart/2005/8/layout/StepDownProcess"/>
    <dgm:cxn modelId="{037D7D1E-2F8D-4987-803D-6C152AFFD465}" type="presParOf" srcId="{67A041C9-87B4-453E-9C9F-C945D84200E1}" destId="{F535ECE5-E444-4881-8B80-679576EEE9D4}" srcOrd="1" destOrd="0" presId="urn:microsoft.com/office/officeart/2005/8/layout/StepDownProcess"/>
    <dgm:cxn modelId="{C6653F89-B5F3-4736-8277-E6CE5AD91257}" type="presParOf" srcId="{67A041C9-87B4-453E-9C9F-C945D84200E1}" destId="{D3B187C5-4F2B-472C-A4D1-9369B2B27A60}" srcOrd="2" destOrd="0" presId="urn:microsoft.com/office/officeart/2005/8/layout/StepDownProcess"/>
    <dgm:cxn modelId="{E2D1DC8A-0E35-43B7-BCFF-5FA4B8A945EA}" type="presParOf" srcId="{D3B187C5-4F2B-472C-A4D1-9369B2B27A60}" destId="{07093AF6-87BC-4F3A-9901-918F62BDD8DA}" srcOrd="0" destOrd="0" presId="urn:microsoft.com/office/officeart/2005/8/layout/StepDownProcess"/>
    <dgm:cxn modelId="{4C9A9793-33AF-42E9-ABA5-67D07D61BAA2}" type="presParOf" srcId="{D3B187C5-4F2B-472C-A4D1-9369B2B27A60}" destId="{6E6FA9F5-C561-4D23-B120-6AF482C5D10E}" srcOrd="1" destOrd="0" presId="urn:microsoft.com/office/officeart/2005/8/layout/StepDownProcess"/>
    <dgm:cxn modelId="{5C6B6785-E467-4A52-8947-B8962A3EFF3F}" type="presParOf" srcId="{D3B187C5-4F2B-472C-A4D1-9369B2B27A60}" destId="{B93BF4C2-9FC8-4550-A80B-BFA5C7E0F5AD}" srcOrd="2" destOrd="0" presId="urn:microsoft.com/office/officeart/2005/8/layout/StepDownProcess"/>
    <dgm:cxn modelId="{87955926-B85A-4FD3-95BD-9B993E6611A6}" type="presParOf" srcId="{67A041C9-87B4-453E-9C9F-C945D84200E1}" destId="{5E59B07A-A140-4113-82C2-1CB1602AD889}" srcOrd="3" destOrd="0" presId="urn:microsoft.com/office/officeart/2005/8/layout/StepDownProcess"/>
    <dgm:cxn modelId="{C2BE665B-0782-4C13-BB94-7BC5511BD427}" type="presParOf" srcId="{67A041C9-87B4-453E-9C9F-C945D84200E1}" destId="{6D7BA67D-AB50-4A38-937E-2D0FA550D945}" srcOrd="4" destOrd="0" presId="urn:microsoft.com/office/officeart/2005/8/layout/StepDownProcess"/>
    <dgm:cxn modelId="{80E498CD-7080-4B31-822A-1D36CD03EBE4}" type="presParOf" srcId="{6D7BA67D-AB50-4A38-937E-2D0FA550D945}" destId="{2A38D194-6B34-4338-BAE2-F0048B600FCE}"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C6B7A-2E3A-4366-AFFF-F7A8919FB84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E28089E-4A54-436D-9FF8-E219E926D3BB}">
      <dgm:prSet phldrT="[Text]"/>
      <dgm:spPr/>
      <dgm:t>
        <a:bodyPr/>
        <a:lstStyle/>
        <a:p>
          <a:r>
            <a:rPr lang="en-US" b="1" dirty="0"/>
            <a:t>Application OPENED</a:t>
          </a:r>
        </a:p>
      </dgm:t>
    </dgm:pt>
    <dgm:pt modelId="{0FCDBB0C-D0CA-40F3-9808-5435C2D32F6E}" type="parTrans" cxnId="{5752F653-4F56-410F-8220-E85E6789ABCC}">
      <dgm:prSet/>
      <dgm:spPr/>
      <dgm:t>
        <a:bodyPr/>
        <a:lstStyle/>
        <a:p>
          <a:endParaRPr lang="en-US" b="1"/>
        </a:p>
      </dgm:t>
    </dgm:pt>
    <dgm:pt modelId="{FC77091F-5D13-4C80-8309-DCC603A2F54F}" type="sibTrans" cxnId="{5752F653-4F56-410F-8220-E85E6789ABCC}">
      <dgm:prSet/>
      <dgm:spPr/>
      <dgm:t>
        <a:bodyPr/>
        <a:lstStyle/>
        <a:p>
          <a:endParaRPr lang="en-US" b="1"/>
        </a:p>
      </dgm:t>
    </dgm:pt>
    <dgm:pt modelId="{69D312E6-9797-487C-9BAE-2BB41E4138A5}">
      <dgm:prSet phldrT="[Text]"/>
      <dgm:spPr/>
      <dgm:t>
        <a:bodyPr/>
        <a:lstStyle/>
        <a:p>
          <a:r>
            <a:rPr lang="en-US" b="1" dirty="0"/>
            <a:t>Application CLOSED</a:t>
          </a:r>
        </a:p>
      </dgm:t>
    </dgm:pt>
    <dgm:pt modelId="{09B7C85D-9F1A-423E-BF38-5B89095FF109}" type="parTrans" cxnId="{3184F879-9641-452D-B633-8CA9C7E6B2F0}">
      <dgm:prSet/>
      <dgm:spPr/>
      <dgm:t>
        <a:bodyPr/>
        <a:lstStyle/>
        <a:p>
          <a:endParaRPr lang="en-US" b="1"/>
        </a:p>
      </dgm:t>
    </dgm:pt>
    <dgm:pt modelId="{4754AA8D-6B00-4CFD-8976-165D46179659}" type="sibTrans" cxnId="{3184F879-9641-452D-B633-8CA9C7E6B2F0}">
      <dgm:prSet/>
      <dgm:spPr/>
      <dgm:t>
        <a:bodyPr/>
        <a:lstStyle/>
        <a:p>
          <a:endParaRPr lang="en-US" b="1"/>
        </a:p>
      </dgm:t>
    </dgm:pt>
    <dgm:pt modelId="{3AEDD4DC-934D-4BE5-8FF7-697154827449}">
      <dgm:prSet phldrT="[Text]"/>
      <dgm:spPr/>
      <dgm:t>
        <a:bodyPr/>
        <a:lstStyle/>
        <a:p>
          <a:r>
            <a:rPr lang="en-US" b="1" dirty="0"/>
            <a:t>Awards Announced</a:t>
          </a:r>
        </a:p>
      </dgm:t>
    </dgm:pt>
    <dgm:pt modelId="{A254C12B-87D9-4AC1-9BB8-E775085B2661}" type="parTrans" cxnId="{8801C5D0-6AD2-4BE2-86D9-2EE0B7513F35}">
      <dgm:prSet/>
      <dgm:spPr/>
      <dgm:t>
        <a:bodyPr/>
        <a:lstStyle/>
        <a:p>
          <a:endParaRPr lang="en-US" b="1"/>
        </a:p>
      </dgm:t>
    </dgm:pt>
    <dgm:pt modelId="{F1C5FEBB-0660-4685-A757-852F32B4AD37}" type="sibTrans" cxnId="{8801C5D0-6AD2-4BE2-86D9-2EE0B7513F35}">
      <dgm:prSet/>
      <dgm:spPr/>
      <dgm:t>
        <a:bodyPr/>
        <a:lstStyle/>
        <a:p>
          <a:endParaRPr lang="en-US" b="1"/>
        </a:p>
      </dgm:t>
    </dgm:pt>
    <dgm:pt modelId="{FBAA9BFB-A32B-49B9-B70B-521F916252F0}">
      <dgm:prSet phldrT="[Text]"/>
      <dgm:spPr/>
      <dgm:t>
        <a:bodyPr/>
        <a:lstStyle/>
        <a:p>
          <a:r>
            <a:rPr lang="en-US" b="1" dirty="0"/>
            <a:t>Awards Distributed</a:t>
          </a:r>
        </a:p>
      </dgm:t>
    </dgm:pt>
    <dgm:pt modelId="{2463C736-B9DE-4561-BC0F-67835753ED97}" type="parTrans" cxnId="{A4034BFA-C8C0-4CB8-AA67-78539AD56E7E}">
      <dgm:prSet/>
      <dgm:spPr/>
      <dgm:t>
        <a:bodyPr/>
        <a:lstStyle/>
        <a:p>
          <a:endParaRPr lang="en-US" b="1"/>
        </a:p>
      </dgm:t>
    </dgm:pt>
    <dgm:pt modelId="{BF565749-F641-467F-A9A7-9EE5E5B4987C}" type="sibTrans" cxnId="{A4034BFA-C8C0-4CB8-AA67-78539AD56E7E}">
      <dgm:prSet/>
      <dgm:spPr/>
      <dgm:t>
        <a:bodyPr/>
        <a:lstStyle/>
        <a:p>
          <a:endParaRPr lang="en-US" b="1"/>
        </a:p>
      </dgm:t>
    </dgm:pt>
    <dgm:pt modelId="{DC33DE77-DD98-4C47-A228-020EA50A6564}">
      <dgm:prSet phldrT="[Text]" custT="1"/>
      <dgm:spPr/>
      <dgm:t>
        <a:bodyPr/>
        <a:lstStyle/>
        <a:p>
          <a:r>
            <a:rPr lang="en-US" sz="1600" b="1" dirty="0"/>
            <a:t>August 24</a:t>
          </a:r>
        </a:p>
      </dgm:t>
    </dgm:pt>
    <dgm:pt modelId="{0A9DDA4D-2904-4F19-81AA-71DE97E01B0C}" type="parTrans" cxnId="{03027F14-9D9C-4507-9DD8-EBE46C694D66}">
      <dgm:prSet/>
      <dgm:spPr/>
      <dgm:t>
        <a:bodyPr/>
        <a:lstStyle/>
        <a:p>
          <a:endParaRPr lang="en-US" b="1"/>
        </a:p>
      </dgm:t>
    </dgm:pt>
    <dgm:pt modelId="{2E445D5C-99FD-4293-9721-4F9EB281D474}" type="sibTrans" cxnId="{03027F14-9D9C-4507-9DD8-EBE46C694D66}">
      <dgm:prSet/>
      <dgm:spPr/>
      <dgm:t>
        <a:bodyPr/>
        <a:lstStyle/>
        <a:p>
          <a:endParaRPr lang="en-US" b="1"/>
        </a:p>
      </dgm:t>
    </dgm:pt>
    <dgm:pt modelId="{DFD21220-2132-49EF-9C4A-1DE944EC4176}">
      <dgm:prSet phldrT="[Text]" custT="1"/>
      <dgm:spPr/>
      <dgm:t>
        <a:bodyPr/>
        <a:lstStyle/>
        <a:p>
          <a:r>
            <a:rPr lang="en-US" sz="1600" b="1" dirty="0"/>
            <a:t>August 5</a:t>
          </a:r>
        </a:p>
      </dgm:t>
    </dgm:pt>
    <dgm:pt modelId="{4DE61FDC-50D0-450D-9307-60EFF9530A2E}" type="parTrans" cxnId="{45FEEF5B-9299-4000-BA63-7567E045405D}">
      <dgm:prSet/>
      <dgm:spPr/>
      <dgm:t>
        <a:bodyPr/>
        <a:lstStyle/>
        <a:p>
          <a:endParaRPr lang="en-US" b="1"/>
        </a:p>
      </dgm:t>
    </dgm:pt>
    <dgm:pt modelId="{A7C445EC-784C-4D72-9A01-CE74DB4CD1EF}" type="sibTrans" cxnId="{45FEEF5B-9299-4000-BA63-7567E045405D}">
      <dgm:prSet/>
      <dgm:spPr/>
      <dgm:t>
        <a:bodyPr/>
        <a:lstStyle/>
        <a:p>
          <a:endParaRPr lang="en-US" b="1"/>
        </a:p>
      </dgm:t>
    </dgm:pt>
    <dgm:pt modelId="{1CD9E16D-E077-4853-BDE5-9B638698BA6F}">
      <dgm:prSet phldrT="[Text]" custT="1"/>
      <dgm:spPr/>
      <dgm:t>
        <a:bodyPr/>
        <a:lstStyle/>
        <a:p>
          <a:r>
            <a:rPr lang="en-US" sz="1600" b="1" dirty="0"/>
            <a:t>Week of September 21</a:t>
          </a:r>
        </a:p>
      </dgm:t>
    </dgm:pt>
    <dgm:pt modelId="{1328F224-8A32-46C8-A90A-F7A683F76A82}" type="parTrans" cxnId="{E64B16C6-2CCA-4DE8-925D-7EA3D50391EF}">
      <dgm:prSet/>
      <dgm:spPr/>
      <dgm:t>
        <a:bodyPr/>
        <a:lstStyle/>
        <a:p>
          <a:endParaRPr lang="en-US" b="1"/>
        </a:p>
      </dgm:t>
    </dgm:pt>
    <dgm:pt modelId="{1373916F-1DB2-44A1-84DE-02C9E42B7493}" type="sibTrans" cxnId="{E64B16C6-2CCA-4DE8-925D-7EA3D50391EF}">
      <dgm:prSet/>
      <dgm:spPr/>
      <dgm:t>
        <a:bodyPr/>
        <a:lstStyle/>
        <a:p>
          <a:endParaRPr lang="en-US" b="1"/>
        </a:p>
      </dgm:t>
    </dgm:pt>
    <dgm:pt modelId="{E0A309E5-95E5-46B0-8D80-2EF830E24737}">
      <dgm:prSet phldrT="[Text]" custT="1"/>
      <dgm:spPr/>
      <dgm:t>
        <a:bodyPr/>
        <a:lstStyle/>
        <a:p>
          <a:r>
            <a:rPr lang="en-US" sz="1600" b="1" dirty="0"/>
            <a:t>As subrecipient agreements are executed – began week of September 28</a:t>
          </a:r>
        </a:p>
      </dgm:t>
    </dgm:pt>
    <dgm:pt modelId="{5B2084C2-4352-48CF-B41A-027F10E7FFE0}" type="parTrans" cxnId="{0ACBC6C3-B882-4ED2-8D6A-7BBF9DA69D30}">
      <dgm:prSet/>
      <dgm:spPr/>
      <dgm:t>
        <a:bodyPr/>
        <a:lstStyle/>
        <a:p>
          <a:endParaRPr lang="en-US" b="1"/>
        </a:p>
      </dgm:t>
    </dgm:pt>
    <dgm:pt modelId="{87FF4C13-5857-46F5-9DE1-D0FEF2473027}" type="sibTrans" cxnId="{0ACBC6C3-B882-4ED2-8D6A-7BBF9DA69D30}">
      <dgm:prSet/>
      <dgm:spPr/>
      <dgm:t>
        <a:bodyPr/>
        <a:lstStyle/>
        <a:p>
          <a:endParaRPr lang="en-US" b="1"/>
        </a:p>
      </dgm:t>
    </dgm:pt>
    <dgm:pt modelId="{24EF262F-C361-4A7D-A914-8209167547DF}" type="pres">
      <dgm:prSet presAssocID="{3D7C6B7A-2E3A-4366-AFFF-F7A8919FB844}" presName="Name0" presStyleCnt="0">
        <dgm:presLayoutVars>
          <dgm:chMax val="7"/>
          <dgm:chPref val="7"/>
          <dgm:dir/>
          <dgm:animLvl val="lvl"/>
        </dgm:presLayoutVars>
      </dgm:prSet>
      <dgm:spPr/>
    </dgm:pt>
    <dgm:pt modelId="{23C63156-C201-4BE9-80D9-7832F2F2B9BD}" type="pres">
      <dgm:prSet presAssocID="{5E28089E-4A54-436D-9FF8-E219E926D3BB}" presName="Accent1" presStyleCnt="0"/>
      <dgm:spPr/>
    </dgm:pt>
    <dgm:pt modelId="{A3D84656-8D6B-4626-9828-682CADC8490B}" type="pres">
      <dgm:prSet presAssocID="{5E28089E-4A54-436D-9FF8-E219E926D3BB}" presName="Accent" presStyleLbl="node1" presStyleIdx="0" presStyleCnt="4"/>
      <dgm:spPr/>
    </dgm:pt>
    <dgm:pt modelId="{E3E6D550-CF5E-44EA-95AE-CFB4CE88178B}" type="pres">
      <dgm:prSet presAssocID="{5E28089E-4A54-436D-9FF8-E219E926D3BB}" presName="Child1" presStyleLbl="revTx" presStyleIdx="0" presStyleCnt="8">
        <dgm:presLayoutVars>
          <dgm:chMax val="0"/>
          <dgm:chPref val="0"/>
          <dgm:bulletEnabled val="1"/>
        </dgm:presLayoutVars>
      </dgm:prSet>
      <dgm:spPr/>
    </dgm:pt>
    <dgm:pt modelId="{3647F394-DEA0-4BEA-A18F-3ACC629C7B55}" type="pres">
      <dgm:prSet presAssocID="{5E28089E-4A54-436D-9FF8-E219E926D3BB}" presName="Parent1" presStyleLbl="revTx" presStyleIdx="1" presStyleCnt="8">
        <dgm:presLayoutVars>
          <dgm:chMax val="1"/>
          <dgm:chPref val="1"/>
          <dgm:bulletEnabled val="1"/>
        </dgm:presLayoutVars>
      </dgm:prSet>
      <dgm:spPr/>
    </dgm:pt>
    <dgm:pt modelId="{32FF9727-9EAA-4E4D-9DD5-F59C216A5CC5}" type="pres">
      <dgm:prSet presAssocID="{69D312E6-9797-487C-9BAE-2BB41E4138A5}" presName="Accent2" presStyleCnt="0"/>
      <dgm:spPr/>
    </dgm:pt>
    <dgm:pt modelId="{D0F86099-9928-4CBB-9C2B-57E80B071D97}" type="pres">
      <dgm:prSet presAssocID="{69D312E6-9797-487C-9BAE-2BB41E4138A5}" presName="Accent" presStyleLbl="node1" presStyleIdx="1" presStyleCnt="4"/>
      <dgm:spPr/>
    </dgm:pt>
    <dgm:pt modelId="{AF543224-C5BE-4A19-A361-292895D82409}" type="pres">
      <dgm:prSet presAssocID="{69D312E6-9797-487C-9BAE-2BB41E4138A5}" presName="Child2" presStyleLbl="revTx" presStyleIdx="2" presStyleCnt="8">
        <dgm:presLayoutVars>
          <dgm:chMax val="0"/>
          <dgm:chPref val="0"/>
          <dgm:bulletEnabled val="1"/>
        </dgm:presLayoutVars>
      </dgm:prSet>
      <dgm:spPr/>
    </dgm:pt>
    <dgm:pt modelId="{305056FA-D5B7-4074-8AD5-8F3C7896BB1A}" type="pres">
      <dgm:prSet presAssocID="{69D312E6-9797-487C-9BAE-2BB41E4138A5}" presName="Parent2" presStyleLbl="revTx" presStyleIdx="3" presStyleCnt="8">
        <dgm:presLayoutVars>
          <dgm:chMax val="1"/>
          <dgm:chPref val="1"/>
          <dgm:bulletEnabled val="1"/>
        </dgm:presLayoutVars>
      </dgm:prSet>
      <dgm:spPr/>
    </dgm:pt>
    <dgm:pt modelId="{7A7C925F-1BFB-4425-9F04-F021F251B714}" type="pres">
      <dgm:prSet presAssocID="{3AEDD4DC-934D-4BE5-8FF7-697154827449}" presName="Accent3" presStyleCnt="0"/>
      <dgm:spPr/>
    </dgm:pt>
    <dgm:pt modelId="{BE7935C2-1998-4682-BAE2-A9951A499409}" type="pres">
      <dgm:prSet presAssocID="{3AEDD4DC-934D-4BE5-8FF7-697154827449}" presName="Accent" presStyleLbl="node1" presStyleIdx="2" presStyleCnt="4"/>
      <dgm:spPr/>
    </dgm:pt>
    <dgm:pt modelId="{8285465C-4F37-454D-A23B-8AFF024709D0}" type="pres">
      <dgm:prSet presAssocID="{3AEDD4DC-934D-4BE5-8FF7-697154827449}" presName="Child3" presStyleLbl="revTx" presStyleIdx="4" presStyleCnt="8" custScaleX="185854" custLinFactNeighborX="41545" custLinFactNeighborY="1957">
        <dgm:presLayoutVars>
          <dgm:chMax val="0"/>
          <dgm:chPref val="0"/>
          <dgm:bulletEnabled val="1"/>
        </dgm:presLayoutVars>
      </dgm:prSet>
      <dgm:spPr/>
    </dgm:pt>
    <dgm:pt modelId="{89F7D435-37FB-4EDA-AE68-CDFC0A94DD40}" type="pres">
      <dgm:prSet presAssocID="{3AEDD4DC-934D-4BE5-8FF7-697154827449}" presName="Parent3" presStyleLbl="revTx" presStyleIdx="5" presStyleCnt="8">
        <dgm:presLayoutVars>
          <dgm:chMax val="1"/>
          <dgm:chPref val="1"/>
          <dgm:bulletEnabled val="1"/>
        </dgm:presLayoutVars>
      </dgm:prSet>
      <dgm:spPr/>
    </dgm:pt>
    <dgm:pt modelId="{3C0A87E4-8700-4A37-87FC-64736E9351B1}" type="pres">
      <dgm:prSet presAssocID="{FBAA9BFB-A32B-49B9-B70B-521F916252F0}" presName="Accent4" presStyleCnt="0"/>
      <dgm:spPr/>
    </dgm:pt>
    <dgm:pt modelId="{3EB656B2-3306-43AC-B624-B9F92F7B60E4}" type="pres">
      <dgm:prSet presAssocID="{FBAA9BFB-A32B-49B9-B70B-521F916252F0}" presName="Accent" presStyleLbl="node1" presStyleIdx="3" presStyleCnt="4"/>
      <dgm:spPr/>
    </dgm:pt>
    <dgm:pt modelId="{47833ECF-B4CD-4B8E-99D1-7F8AB21DF9D5}" type="pres">
      <dgm:prSet presAssocID="{FBAA9BFB-A32B-49B9-B70B-521F916252F0}" presName="Child4" presStyleLbl="revTx" presStyleIdx="6" presStyleCnt="8" custScaleX="257353" custScaleY="95395" custLinFactNeighborX="71748" custLinFactNeighborY="26289">
        <dgm:presLayoutVars>
          <dgm:chMax val="0"/>
          <dgm:chPref val="0"/>
          <dgm:bulletEnabled val="1"/>
        </dgm:presLayoutVars>
      </dgm:prSet>
      <dgm:spPr/>
    </dgm:pt>
    <dgm:pt modelId="{381DA899-3F5C-4235-B526-A8B2727A9524}" type="pres">
      <dgm:prSet presAssocID="{FBAA9BFB-A32B-49B9-B70B-521F916252F0}" presName="Parent4" presStyleLbl="revTx" presStyleIdx="7" presStyleCnt="8">
        <dgm:presLayoutVars>
          <dgm:chMax val="1"/>
          <dgm:chPref val="1"/>
          <dgm:bulletEnabled val="1"/>
        </dgm:presLayoutVars>
      </dgm:prSet>
      <dgm:spPr/>
    </dgm:pt>
  </dgm:ptLst>
  <dgm:cxnLst>
    <dgm:cxn modelId="{6279EE03-89FC-49F9-827D-A86C6757ABBA}" type="presOf" srcId="{DC33DE77-DD98-4C47-A228-020EA50A6564}" destId="{AF543224-C5BE-4A19-A361-292895D82409}" srcOrd="0" destOrd="0" presId="urn:microsoft.com/office/officeart/2009/layout/CircleArrowProcess"/>
    <dgm:cxn modelId="{E51C5614-A32E-4534-8F98-5F359105C5C4}" type="presOf" srcId="{1CD9E16D-E077-4853-BDE5-9B638698BA6F}" destId="{8285465C-4F37-454D-A23B-8AFF024709D0}" srcOrd="0" destOrd="0" presId="urn:microsoft.com/office/officeart/2009/layout/CircleArrowProcess"/>
    <dgm:cxn modelId="{03027F14-9D9C-4507-9DD8-EBE46C694D66}" srcId="{69D312E6-9797-487C-9BAE-2BB41E4138A5}" destId="{DC33DE77-DD98-4C47-A228-020EA50A6564}" srcOrd="0" destOrd="0" parTransId="{0A9DDA4D-2904-4F19-81AA-71DE97E01B0C}" sibTransId="{2E445D5C-99FD-4293-9721-4F9EB281D474}"/>
    <dgm:cxn modelId="{178C8532-A3D2-44C8-9C41-0D38890517E6}" type="presOf" srcId="{5E28089E-4A54-436D-9FF8-E219E926D3BB}" destId="{3647F394-DEA0-4BEA-A18F-3ACC629C7B55}" srcOrd="0" destOrd="0" presId="urn:microsoft.com/office/officeart/2009/layout/CircleArrowProcess"/>
    <dgm:cxn modelId="{45FEEF5B-9299-4000-BA63-7567E045405D}" srcId="{5E28089E-4A54-436D-9FF8-E219E926D3BB}" destId="{DFD21220-2132-49EF-9C4A-1DE944EC4176}" srcOrd="0" destOrd="0" parTransId="{4DE61FDC-50D0-450D-9307-60EFF9530A2E}" sibTransId="{A7C445EC-784C-4D72-9A01-CE74DB4CD1EF}"/>
    <dgm:cxn modelId="{EA151F70-017B-4D77-9282-24D6ED2DD35E}" type="presOf" srcId="{FBAA9BFB-A32B-49B9-B70B-521F916252F0}" destId="{381DA899-3F5C-4235-B526-A8B2727A9524}" srcOrd="0" destOrd="0" presId="urn:microsoft.com/office/officeart/2009/layout/CircleArrowProcess"/>
    <dgm:cxn modelId="{5752F653-4F56-410F-8220-E85E6789ABCC}" srcId="{3D7C6B7A-2E3A-4366-AFFF-F7A8919FB844}" destId="{5E28089E-4A54-436D-9FF8-E219E926D3BB}" srcOrd="0" destOrd="0" parTransId="{0FCDBB0C-D0CA-40F3-9808-5435C2D32F6E}" sibTransId="{FC77091F-5D13-4C80-8309-DCC603A2F54F}"/>
    <dgm:cxn modelId="{3184F879-9641-452D-B633-8CA9C7E6B2F0}" srcId="{3D7C6B7A-2E3A-4366-AFFF-F7A8919FB844}" destId="{69D312E6-9797-487C-9BAE-2BB41E4138A5}" srcOrd="1" destOrd="0" parTransId="{09B7C85D-9F1A-423E-BF38-5B89095FF109}" sibTransId="{4754AA8D-6B00-4CFD-8976-165D46179659}"/>
    <dgm:cxn modelId="{EDF5387B-6FAB-4493-BC57-FF5DB189EC7A}" type="presOf" srcId="{3AEDD4DC-934D-4BE5-8FF7-697154827449}" destId="{89F7D435-37FB-4EDA-AE68-CDFC0A94DD40}" srcOrd="0" destOrd="0" presId="urn:microsoft.com/office/officeart/2009/layout/CircleArrowProcess"/>
    <dgm:cxn modelId="{5262AC85-E4DA-4411-B8BF-513D506E52DA}" type="presOf" srcId="{3D7C6B7A-2E3A-4366-AFFF-F7A8919FB844}" destId="{24EF262F-C361-4A7D-A914-8209167547DF}" srcOrd="0" destOrd="0" presId="urn:microsoft.com/office/officeart/2009/layout/CircleArrowProcess"/>
    <dgm:cxn modelId="{AA35E0A9-D4E9-4C7A-9483-2294835FF8BB}" type="presOf" srcId="{69D312E6-9797-487C-9BAE-2BB41E4138A5}" destId="{305056FA-D5B7-4074-8AD5-8F3C7896BB1A}" srcOrd="0" destOrd="0" presId="urn:microsoft.com/office/officeart/2009/layout/CircleArrowProcess"/>
    <dgm:cxn modelId="{1050E4B9-F22B-4BA2-B2E2-CEE93FE38F13}" type="presOf" srcId="{DFD21220-2132-49EF-9C4A-1DE944EC4176}" destId="{E3E6D550-CF5E-44EA-95AE-CFB4CE88178B}" srcOrd="0" destOrd="0" presId="urn:microsoft.com/office/officeart/2009/layout/CircleArrowProcess"/>
    <dgm:cxn modelId="{0ACBC6C3-B882-4ED2-8D6A-7BBF9DA69D30}" srcId="{FBAA9BFB-A32B-49B9-B70B-521F916252F0}" destId="{E0A309E5-95E5-46B0-8D80-2EF830E24737}" srcOrd="0" destOrd="0" parTransId="{5B2084C2-4352-48CF-B41A-027F10E7FFE0}" sibTransId="{87FF4C13-5857-46F5-9DE1-D0FEF2473027}"/>
    <dgm:cxn modelId="{E64B16C6-2CCA-4DE8-925D-7EA3D50391EF}" srcId="{3AEDD4DC-934D-4BE5-8FF7-697154827449}" destId="{1CD9E16D-E077-4853-BDE5-9B638698BA6F}" srcOrd="0" destOrd="0" parTransId="{1328F224-8A32-46C8-A90A-F7A683F76A82}" sibTransId="{1373916F-1DB2-44A1-84DE-02C9E42B7493}"/>
    <dgm:cxn modelId="{8801C5D0-6AD2-4BE2-86D9-2EE0B7513F35}" srcId="{3D7C6B7A-2E3A-4366-AFFF-F7A8919FB844}" destId="{3AEDD4DC-934D-4BE5-8FF7-697154827449}" srcOrd="2" destOrd="0" parTransId="{A254C12B-87D9-4AC1-9BB8-E775085B2661}" sibTransId="{F1C5FEBB-0660-4685-A757-852F32B4AD37}"/>
    <dgm:cxn modelId="{A4034BFA-C8C0-4CB8-AA67-78539AD56E7E}" srcId="{3D7C6B7A-2E3A-4366-AFFF-F7A8919FB844}" destId="{FBAA9BFB-A32B-49B9-B70B-521F916252F0}" srcOrd="3" destOrd="0" parTransId="{2463C736-B9DE-4561-BC0F-67835753ED97}" sibTransId="{BF565749-F641-467F-A9A7-9EE5E5B4987C}"/>
    <dgm:cxn modelId="{8A3B20FE-DF34-43BA-895D-6338B912B040}" type="presOf" srcId="{E0A309E5-95E5-46B0-8D80-2EF830E24737}" destId="{47833ECF-B4CD-4B8E-99D1-7F8AB21DF9D5}" srcOrd="0" destOrd="0" presId="urn:microsoft.com/office/officeart/2009/layout/CircleArrowProcess"/>
    <dgm:cxn modelId="{112C2D35-111F-4013-975C-58D82C1861C6}" type="presParOf" srcId="{24EF262F-C361-4A7D-A914-8209167547DF}" destId="{23C63156-C201-4BE9-80D9-7832F2F2B9BD}" srcOrd="0" destOrd="0" presId="urn:microsoft.com/office/officeart/2009/layout/CircleArrowProcess"/>
    <dgm:cxn modelId="{02E38087-D002-4D8C-8434-AC6AB8928DAC}" type="presParOf" srcId="{23C63156-C201-4BE9-80D9-7832F2F2B9BD}" destId="{A3D84656-8D6B-4626-9828-682CADC8490B}" srcOrd="0" destOrd="0" presId="urn:microsoft.com/office/officeart/2009/layout/CircleArrowProcess"/>
    <dgm:cxn modelId="{5C06BDA1-2C91-4815-8BD2-730DA3CDBA87}" type="presParOf" srcId="{24EF262F-C361-4A7D-A914-8209167547DF}" destId="{E3E6D550-CF5E-44EA-95AE-CFB4CE88178B}" srcOrd="1" destOrd="0" presId="urn:microsoft.com/office/officeart/2009/layout/CircleArrowProcess"/>
    <dgm:cxn modelId="{DEDA0664-A19F-4909-A32C-0FFCA1AE5062}" type="presParOf" srcId="{24EF262F-C361-4A7D-A914-8209167547DF}" destId="{3647F394-DEA0-4BEA-A18F-3ACC629C7B55}" srcOrd="2" destOrd="0" presId="urn:microsoft.com/office/officeart/2009/layout/CircleArrowProcess"/>
    <dgm:cxn modelId="{2D753C07-9F4E-48A4-AE8C-9B3C1FD48D9C}" type="presParOf" srcId="{24EF262F-C361-4A7D-A914-8209167547DF}" destId="{32FF9727-9EAA-4E4D-9DD5-F59C216A5CC5}" srcOrd="3" destOrd="0" presId="urn:microsoft.com/office/officeart/2009/layout/CircleArrowProcess"/>
    <dgm:cxn modelId="{B0BEE053-68D1-4220-904B-DC71791918F0}" type="presParOf" srcId="{32FF9727-9EAA-4E4D-9DD5-F59C216A5CC5}" destId="{D0F86099-9928-4CBB-9C2B-57E80B071D97}" srcOrd="0" destOrd="0" presId="urn:microsoft.com/office/officeart/2009/layout/CircleArrowProcess"/>
    <dgm:cxn modelId="{9B952BBF-A909-4AED-9EE7-FCBA4D049DDD}" type="presParOf" srcId="{24EF262F-C361-4A7D-A914-8209167547DF}" destId="{AF543224-C5BE-4A19-A361-292895D82409}" srcOrd="4" destOrd="0" presId="urn:microsoft.com/office/officeart/2009/layout/CircleArrowProcess"/>
    <dgm:cxn modelId="{93590905-BECE-4ADB-8B89-B69005F0E836}" type="presParOf" srcId="{24EF262F-C361-4A7D-A914-8209167547DF}" destId="{305056FA-D5B7-4074-8AD5-8F3C7896BB1A}" srcOrd="5" destOrd="0" presId="urn:microsoft.com/office/officeart/2009/layout/CircleArrowProcess"/>
    <dgm:cxn modelId="{3A514160-7982-4ECE-9CD2-1B9004D8717A}" type="presParOf" srcId="{24EF262F-C361-4A7D-A914-8209167547DF}" destId="{7A7C925F-1BFB-4425-9F04-F021F251B714}" srcOrd="6" destOrd="0" presId="urn:microsoft.com/office/officeart/2009/layout/CircleArrowProcess"/>
    <dgm:cxn modelId="{2A05E2DA-D1D2-416B-9D7C-35E1264F7863}" type="presParOf" srcId="{7A7C925F-1BFB-4425-9F04-F021F251B714}" destId="{BE7935C2-1998-4682-BAE2-A9951A499409}" srcOrd="0" destOrd="0" presId="urn:microsoft.com/office/officeart/2009/layout/CircleArrowProcess"/>
    <dgm:cxn modelId="{1105E2C9-FBBD-4C28-85B8-8E99E974E4B3}" type="presParOf" srcId="{24EF262F-C361-4A7D-A914-8209167547DF}" destId="{8285465C-4F37-454D-A23B-8AFF024709D0}" srcOrd="7" destOrd="0" presId="urn:microsoft.com/office/officeart/2009/layout/CircleArrowProcess"/>
    <dgm:cxn modelId="{81F2DFE6-1AC7-4FAD-B8AC-EADBC41B2738}" type="presParOf" srcId="{24EF262F-C361-4A7D-A914-8209167547DF}" destId="{89F7D435-37FB-4EDA-AE68-CDFC0A94DD40}" srcOrd="8" destOrd="0" presId="urn:microsoft.com/office/officeart/2009/layout/CircleArrowProcess"/>
    <dgm:cxn modelId="{50FD7703-1CD1-4E9D-9B05-036DBB5D0020}" type="presParOf" srcId="{24EF262F-C361-4A7D-A914-8209167547DF}" destId="{3C0A87E4-8700-4A37-87FC-64736E9351B1}" srcOrd="9" destOrd="0" presId="urn:microsoft.com/office/officeart/2009/layout/CircleArrowProcess"/>
    <dgm:cxn modelId="{BB8ADD6E-C44A-488F-9AA5-DF6AE307F961}" type="presParOf" srcId="{3C0A87E4-8700-4A37-87FC-64736E9351B1}" destId="{3EB656B2-3306-43AC-B624-B9F92F7B60E4}" srcOrd="0" destOrd="0" presId="urn:microsoft.com/office/officeart/2009/layout/CircleArrowProcess"/>
    <dgm:cxn modelId="{777868E3-499F-425C-90E2-BF0E5BC78E43}" type="presParOf" srcId="{24EF262F-C361-4A7D-A914-8209167547DF}" destId="{47833ECF-B4CD-4B8E-99D1-7F8AB21DF9D5}" srcOrd="10" destOrd="0" presId="urn:microsoft.com/office/officeart/2009/layout/CircleArrowProcess"/>
    <dgm:cxn modelId="{79963A61-48C0-49B7-9F09-1C660ACCAC2B}" type="presParOf" srcId="{24EF262F-C361-4A7D-A914-8209167547DF}" destId="{381DA899-3F5C-4235-B526-A8B2727A9524}"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1ACC-C0BA-4E7D-8A4B-246A94A7C5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B859AFD-7293-48E9-9409-DB660CDC1ADC}">
      <dgm:prSet phldrT="[Text]"/>
      <dgm:spPr/>
      <dgm:t>
        <a:bodyPr/>
        <a:lstStyle/>
        <a:p>
          <a:r>
            <a:rPr lang="en-US" b="1" dirty="0"/>
            <a:t>PPUW Opened Grant Application Process</a:t>
          </a:r>
          <a:endParaRPr lang="en-US" dirty="0"/>
        </a:p>
      </dgm:t>
    </dgm:pt>
    <dgm:pt modelId="{E7C96E7C-4FA1-40E5-831E-5CDB598FC438}" type="parTrans" cxnId="{9C7BC8A6-329D-4CA8-9EB7-FAAA1AF5A54B}">
      <dgm:prSet/>
      <dgm:spPr/>
      <dgm:t>
        <a:bodyPr/>
        <a:lstStyle/>
        <a:p>
          <a:endParaRPr lang="en-US"/>
        </a:p>
      </dgm:t>
    </dgm:pt>
    <dgm:pt modelId="{D3E640EC-74CB-4BC7-B755-C45830DCF2B3}" type="sibTrans" cxnId="{9C7BC8A6-329D-4CA8-9EB7-FAAA1AF5A54B}">
      <dgm:prSet/>
      <dgm:spPr/>
      <dgm:t>
        <a:bodyPr/>
        <a:lstStyle/>
        <a:p>
          <a:endParaRPr lang="en-US"/>
        </a:p>
      </dgm:t>
    </dgm:pt>
    <dgm:pt modelId="{2E631B7E-60F9-45F2-A642-77A89871B2BC}">
      <dgm:prSet phldrT="[Text]"/>
      <dgm:spPr/>
      <dgm:t>
        <a:bodyPr/>
        <a:lstStyle/>
        <a:p>
          <a:r>
            <a:rPr lang="en-US" dirty="0"/>
            <a:t> </a:t>
          </a:r>
        </a:p>
      </dgm:t>
    </dgm:pt>
    <dgm:pt modelId="{0E14E0A6-DFA6-4250-BC37-05AF5349148A}" type="parTrans" cxnId="{ED93E0FD-6B2D-4546-91D9-F1B5244742A7}">
      <dgm:prSet/>
      <dgm:spPr/>
      <dgm:t>
        <a:bodyPr/>
        <a:lstStyle/>
        <a:p>
          <a:endParaRPr lang="en-US"/>
        </a:p>
      </dgm:t>
    </dgm:pt>
    <dgm:pt modelId="{652F505A-E758-4BEF-8431-10C7442B46C0}" type="sibTrans" cxnId="{ED93E0FD-6B2D-4546-91D9-F1B5244742A7}">
      <dgm:prSet/>
      <dgm:spPr/>
      <dgm:t>
        <a:bodyPr/>
        <a:lstStyle/>
        <a:p>
          <a:endParaRPr lang="en-US"/>
        </a:p>
      </dgm:t>
    </dgm:pt>
    <dgm:pt modelId="{BC3B80B5-AB98-4211-8D9A-F3484F3057C2}">
      <dgm:prSet phldrT="[Text]"/>
      <dgm:spPr/>
      <dgm:t>
        <a:bodyPr/>
        <a:lstStyle/>
        <a:p>
          <a:r>
            <a:rPr lang="en-US" b="1" dirty="0"/>
            <a:t>PPUW worked with potential applicants to ensure fit within program</a:t>
          </a:r>
          <a:endParaRPr lang="en-US" dirty="0"/>
        </a:p>
      </dgm:t>
    </dgm:pt>
    <dgm:pt modelId="{B328DD51-3D72-4772-BE66-4D0B012FCB8E}" type="parTrans" cxnId="{19052CE9-2978-463B-A97B-44B38EFCBF73}">
      <dgm:prSet/>
      <dgm:spPr/>
      <dgm:t>
        <a:bodyPr/>
        <a:lstStyle/>
        <a:p>
          <a:endParaRPr lang="en-US"/>
        </a:p>
      </dgm:t>
    </dgm:pt>
    <dgm:pt modelId="{CBB8266D-53C8-4FD2-894B-0859E5E95E05}" type="sibTrans" cxnId="{19052CE9-2978-463B-A97B-44B38EFCBF73}">
      <dgm:prSet/>
      <dgm:spPr/>
      <dgm:t>
        <a:bodyPr/>
        <a:lstStyle/>
        <a:p>
          <a:endParaRPr lang="en-US"/>
        </a:p>
      </dgm:t>
    </dgm:pt>
    <dgm:pt modelId="{CA267C39-1429-46DA-B229-8D9AB6A9959E}">
      <dgm:prSet phldrT="[Text]"/>
      <dgm:spPr/>
      <dgm:t>
        <a:bodyPr/>
        <a:lstStyle/>
        <a:p>
          <a:r>
            <a:rPr lang="en-US" b="1" dirty="0"/>
            <a:t>PPUW team (including PPUW staff, board members, and community volunteers) ranked each application on several criteria</a:t>
          </a:r>
          <a:endParaRPr lang="en-US" dirty="0"/>
        </a:p>
      </dgm:t>
    </dgm:pt>
    <dgm:pt modelId="{FEF38348-B7FC-4B61-8167-B4A0FA36FC28}" type="parTrans" cxnId="{0655C05B-C4F7-4BE6-9987-EBA909200C72}">
      <dgm:prSet/>
      <dgm:spPr/>
      <dgm:t>
        <a:bodyPr/>
        <a:lstStyle/>
        <a:p>
          <a:endParaRPr lang="en-US"/>
        </a:p>
      </dgm:t>
    </dgm:pt>
    <dgm:pt modelId="{99F44032-34E8-4147-99A8-9C35E1C4BAAC}" type="sibTrans" cxnId="{0655C05B-C4F7-4BE6-9987-EBA909200C72}">
      <dgm:prSet/>
      <dgm:spPr/>
      <dgm:t>
        <a:bodyPr/>
        <a:lstStyle/>
        <a:p>
          <a:endParaRPr lang="en-US"/>
        </a:p>
      </dgm:t>
    </dgm:pt>
    <dgm:pt modelId="{5EF84A02-A724-432A-929E-14DF4E805AD9}">
      <dgm:prSet phldrT="[Text]"/>
      <dgm:spPr/>
      <dgm:t>
        <a:bodyPr/>
        <a:lstStyle/>
        <a:p>
          <a:r>
            <a:rPr lang="en-US" dirty="0"/>
            <a:t> </a:t>
          </a:r>
        </a:p>
      </dgm:t>
    </dgm:pt>
    <dgm:pt modelId="{8DBBCCD9-450B-490C-A848-CDDC1B34E2E0}" type="parTrans" cxnId="{64280745-B19A-486A-A18C-9B8A1679EF12}">
      <dgm:prSet/>
      <dgm:spPr/>
      <dgm:t>
        <a:bodyPr/>
        <a:lstStyle/>
        <a:p>
          <a:endParaRPr lang="en-US"/>
        </a:p>
      </dgm:t>
    </dgm:pt>
    <dgm:pt modelId="{435CEC81-79D3-4A2E-B759-480047578E56}" type="sibTrans" cxnId="{64280745-B19A-486A-A18C-9B8A1679EF12}">
      <dgm:prSet/>
      <dgm:spPr/>
      <dgm:t>
        <a:bodyPr/>
        <a:lstStyle/>
        <a:p>
          <a:endParaRPr lang="en-US"/>
        </a:p>
      </dgm:t>
    </dgm:pt>
    <dgm:pt modelId="{03D6ADE4-38E7-4FE6-B074-2FAB6E3D5F34}">
      <dgm:prSet phldrT="[Text]"/>
      <dgm:spPr/>
      <dgm:t>
        <a:bodyPr/>
        <a:lstStyle/>
        <a:p>
          <a:r>
            <a:rPr lang="en-US" b="1" dirty="0"/>
            <a:t>PPUW provided rankings and recommendations on funding to EPC</a:t>
          </a:r>
          <a:endParaRPr lang="en-US" dirty="0"/>
        </a:p>
      </dgm:t>
    </dgm:pt>
    <dgm:pt modelId="{BB0EFE39-A637-4214-B8E8-5615C76A1A9B}" type="parTrans" cxnId="{02B879E9-7A37-415F-9581-10C115A824E0}">
      <dgm:prSet/>
      <dgm:spPr/>
      <dgm:t>
        <a:bodyPr/>
        <a:lstStyle/>
        <a:p>
          <a:endParaRPr lang="en-US"/>
        </a:p>
      </dgm:t>
    </dgm:pt>
    <dgm:pt modelId="{4A434022-B486-48F6-B68D-7A9ED47AE708}" type="sibTrans" cxnId="{02B879E9-7A37-415F-9581-10C115A824E0}">
      <dgm:prSet/>
      <dgm:spPr/>
      <dgm:t>
        <a:bodyPr/>
        <a:lstStyle/>
        <a:p>
          <a:endParaRPr lang="en-US"/>
        </a:p>
      </dgm:t>
    </dgm:pt>
    <dgm:pt modelId="{107B42BD-B12B-4129-A924-5E023D8C032E}">
      <dgm:prSet/>
      <dgm:spPr/>
      <dgm:t>
        <a:bodyPr/>
        <a:lstStyle/>
        <a:p>
          <a:r>
            <a:rPr lang="en-US" b="1" dirty="0"/>
            <a:t>Contacted PPUW partners who do work in this area</a:t>
          </a:r>
        </a:p>
      </dgm:t>
    </dgm:pt>
    <dgm:pt modelId="{A68EB2D9-426A-49C4-8BF2-DE68C20EA272}" type="parTrans" cxnId="{1BE98E0C-42B8-44F4-91D6-47944449C7B2}">
      <dgm:prSet/>
      <dgm:spPr/>
      <dgm:t>
        <a:bodyPr/>
        <a:lstStyle/>
        <a:p>
          <a:endParaRPr lang="en-US"/>
        </a:p>
      </dgm:t>
    </dgm:pt>
    <dgm:pt modelId="{639E77D2-A3E7-4AE9-8B06-39DC6A74C159}" type="sibTrans" cxnId="{1BE98E0C-42B8-44F4-91D6-47944449C7B2}">
      <dgm:prSet/>
      <dgm:spPr/>
      <dgm:t>
        <a:bodyPr/>
        <a:lstStyle/>
        <a:p>
          <a:endParaRPr lang="en-US"/>
        </a:p>
      </dgm:t>
    </dgm:pt>
    <dgm:pt modelId="{2211665B-8999-4D89-AEEF-F6273862EB4C}">
      <dgm:prSet/>
      <dgm:spPr/>
      <dgm:t>
        <a:bodyPr/>
        <a:lstStyle/>
        <a:p>
          <a:r>
            <a:rPr lang="en-US" b="1" dirty="0"/>
            <a:t>Joint EPC/PPUW press release </a:t>
          </a:r>
        </a:p>
      </dgm:t>
    </dgm:pt>
    <dgm:pt modelId="{C9579018-63F4-425C-8B73-60D173D7F64B}" type="parTrans" cxnId="{59DB2BDE-21EB-4F6E-85C8-0B0CD61C82FA}">
      <dgm:prSet/>
      <dgm:spPr/>
      <dgm:t>
        <a:bodyPr/>
        <a:lstStyle/>
        <a:p>
          <a:endParaRPr lang="en-US"/>
        </a:p>
      </dgm:t>
    </dgm:pt>
    <dgm:pt modelId="{E5C16DE2-AA63-4AC2-9B1D-29D3E0E41E14}" type="sibTrans" cxnId="{59DB2BDE-21EB-4F6E-85C8-0B0CD61C82FA}">
      <dgm:prSet/>
      <dgm:spPr/>
      <dgm:t>
        <a:bodyPr/>
        <a:lstStyle/>
        <a:p>
          <a:endParaRPr lang="en-US"/>
        </a:p>
      </dgm:t>
    </dgm:pt>
    <dgm:pt modelId="{8216BF84-6DB3-4C5E-A12A-F4AD6DAAEE7D}">
      <dgm:prSet/>
      <dgm:spPr/>
      <dgm:t>
        <a:bodyPr/>
        <a:lstStyle/>
        <a:p>
          <a:r>
            <a:rPr lang="en-US" b="1" dirty="0"/>
            <a:t>EPC Financial Services staff performed risk assessments, ensure link to COVID-19 impacts, </a:t>
          </a:r>
        </a:p>
      </dgm:t>
    </dgm:pt>
    <dgm:pt modelId="{A6333CF2-32BF-4BD6-9EB3-9CB69E46DE93}" type="parTrans" cxnId="{702258E0-3FA7-45C5-A69F-562602BC6C04}">
      <dgm:prSet/>
      <dgm:spPr/>
      <dgm:t>
        <a:bodyPr/>
        <a:lstStyle/>
        <a:p>
          <a:endParaRPr lang="en-US"/>
        </a:p>
      </dgm:t>
    </dgm:pt>
    <dgm:pt modelId="{4228824E-8201-43F8-BAF0-03115651FFCB}" type="sibTrans" cxnId="{702258E0-3FA7-45C5-A69F-562602BC6C04}">
      <dgm:prSet/>
      <dgm:spPr/>
      <dgm:t>
        <a:bodyPr/>
        <a:lstStyle/>
        <a:p>
          <a:endParaRPr lang="en-US"/>
        </a:p>
      </dgm:t>
    </dgm:pt>
    <dgm:pt modelId="{732925CE-A5CE-450D-B67C-57B6EF53C088}">
      <dgm:prSet phldrT="[Text]"/>
      <dgm:spPr/>
      <dgm:t>
        <a:bodyPr/>
        <a:lstStyle/>
        <a:p>
          <a:r>
            <a:rPr lang="en-US" dirty="0"/>
            <a:t> </a:t>
          </a:r>
        </a:p>
      </dgm:t>
    </dgm:pt>
    <dgm:pt modelId="{EAE7F913-A627-4498-A59E-77BF65819959}" type="sibTrans" cxnId="{D2C17E46-C35E-40F4-A04B-E4B3F223C48F}">
      <dgm:prSet/>
      <dgm:spPr/>
      <dgm:t>
        <a:bodyPr/>
        <a:lstStyle/>
        <a:p>
          <a:endParaRPr lang="en-US"/>
        </a:p>
      </dgm:t>
    </dgm:pt>
    <dgm:pt modelId="{46558AFB-5953-4F45-8121-70F67F095F8C}" type="parTrans" cxnId="{D2C17E46-C35E-40F4-A04B-E4B3F223C48F}">
      <dgm:prSet/>
      <dgm:spPr/>
      <dgm:t>
        <a:bodyPr/>
        <a:lstStyle/>
        <a:p>
          <a:endParaRPr lang="en-US"/>
        </a:p>
      </dgm:t>
    </dgm:pt>
    <dgm:pt modelId="{337671EA-BA19-4358-860C-5F8A4360ED8F}">
      <dgm:prSet/>
      <dgm:spPr/>
      <dgm:t>
        <a:bodyPr/>
        <a:lstStyle/>
        <a:p>
          <a:endParaRPr lang="en-US"/>
        </a:p>
      </dgm:t>
    </dgm:pt>
    <dgm:pt modelId="{B676AF3C-6E07-4CC5-8414-56685FC2FA6E}" type="parTrans" cxnId="{8539EA91-0B4F-49EB-9CAA-4F825752C50C}">
      <dgm:prSet/>
      <dgm:spPr/>
      <dgm:t>
        <a:bodyPr/>
        <a:lstStyle/>
        <a:p>
          <a:endParaRPr lang="en-US"/>
        </a:p>
      </dgm:t>
    </dgm:pt>
    <dgm:pt modelId="{DC284C9C-2E91-414D-B54F-724D24DF4955}" type="sibTrans" cxnId="{8539EA91-0B4F-49EB-9CAA-4F825752C50C}">
      <dgm:prSet/>
      <dgm:spPr/>
      <dgm:t>
        <a:bodyPr/>
        <a:lstStyle/>
        <a:p>
          <a:endParaRPr lang="en-US"/>
        </a:p>
      </dgm:t>
    </dgm:pt>
    <dgm:pt modelId="{366477C1-FFEC-42A1-9463-A5FD1C5566F6}">
      <dgm:prSet/>
      <dgm:spPr/>
      <dgm:t>
        <a:bodyPr/>
        <a:lstStyle/>
        <a:p>
          <a:r>
            <a:rPr lang="en-US" sz="1900" b="1" kern="1200" dirty="0"/>
            <a:t>EPC Financial Services staff will monitor ongoing grants to ensure proper oversight and spending of grant before 12/30</a:t>
          </a:r>
          <a:endParaRPr lang="en-US" sz="1900" kern="1200" dirty="0"/>
        </a:p>
      </dgm:t>
    </dgm:pt>
    <dgm:pt modelId="{CFD6C075-E430-45E1-BAE8-F2836765AFB6}" type="parTrans" cxnId="{1DF2E0BE-24BD-4B79-B1C9-718B17A7427D}">
      <dgm:prSet/>
      <dgm:spPr/>
      <dgm:t>
        <a:bodyPr/>
        <a:lstStyle/>
        <a:p>
          <a:endParaRPr lang="en-US"/>
        </a:p>
      </dgm:t>
    </dgm:pt>
    <dgm:pt modelId="{D353B913-AD4F-41C0-BAA6-87EDD8186385}" type="sibTrans" cxnId="{1DF2E0BE-24BD-4B79-B1C9-718B17A7427D}">
      <dgm:prSet/>
      <dgm:spPr/>
      <dgm:t>
        <a:bodyPr/>
        <a:lstStyle/>
        <a:p>
          <a:endParaRPr lang="en-US"/>
        </a:p>
      </dgm:t>
    </dgm:pt>
    <dgm:pt modelId="{D404EB34-495A-4827-A5DF-D9ED252C0DB7}">
      <dgm:prSet/>
      <dgm:spPr/>
      <dgm:t>
        <a:bodyPr/>
        <a:lstStyle/>
        <a:p>
          <a:r>
            <a:rPr lang="en-US" b="1" dirty="0"/>
            <a:t>made final funding recommendations, and drafted subrecipient agreements</a:t>
          </a:r>
        </a:p>
      </dgm:t>
    </dgm:pt>
    <dgm:pt modelId="{7671F652-F085-4CBE-A455-68CAF6DFAE90}" type="parTrans" cxnId="{0C1C47B9-97A5-4857-B4AC-6C5E7913AEDB}">
      <dgm:prSet/>
      <dgm:spPr/>
      <dgm:t>
        <a:bodyPr/>
        <a:lstStyle/>
        <a:p>
          <a:endParaRPr lang="en-US"/>
        </a:p>
      </dgm:t>
    </dgm:pt>
    <dgm:pt modelId="{A473E037-8014-4F9E-B6B4-257A659944B5}" type="sibTrans" cxnId="{0C1C47B9-97A5-4857-B4AC-6C5E7913AEDB}">
      <dgm:prSet/>
      <dgm:spPr/>
      <dgm:t>
        <a:bodyPr/>
        <a:lstStyle/>
        <a:p>
          <a:endParaRPr lang="en-US"/>
        </a:p>
      </dgm:t>
    </dgm:pt>
    <dgm:pt modelId="{2C5A3F40-20C7-4C43-AB93-BC004D108A61}">
      <dgm:prSet custT="1"/>
      <dgm:spPr/>
      <dgm:t>
        <a:bodyPr/>
        <a:lstStyle/>
        <a:p>
          <a:r>
            <a:rPr lang="en-US" sz="1900" b="1" kern="1200" dirty="0">
              <a:solidFill>
                <a:prstClr val="black">
                  <a:hueOff val="0"/>
                  <a:satOff val="0"/>
                  <a:lumOff val="0"/>
                  <a:alphaOff val="0"/>
                </a:prstClr>
              </a:solidFill>
              <a:latin typeface="Franklin Gothic Book" panose="020B0503020102020204"/>
              <a:ea typeface="+mn-ea"/>
              <a:cs typeface="+mn-cs"/>
            </a:rPr>
            <a:t>Grant Award/Denial letters sent by EPC</a:t>
          </a:r>
        </a:p>
      </dgm:t>
    </dgm:pt>
    <dgm:pt modelId="{0737FBF9-531C-40C7-ABAC-1606959AFB2D}" type="parTrans" cxnId="{BF0A212B-23B4-47CB-BC2F-134E01AAD7F8}">
      <dgm:prSet/>
      <dgm:spPr/>
    </dgm:pt>
    <dgm:pt modelId="{1264BC9D-A4EA-4A30-9213-02C222F3A070}" type="sibTrans" cxnId="{BF0A212B-23B4-47CB-BC2F-134E01AAD7F8}">
      <dgm:prSet/>
      <dgm:spPr/>
    </dgm:pt>
    <dgm:pt modelId="{E15A379F-FFC6-4556-98A2-C92BB51D0472}" type="pres">
      <dgm:prSet presAssocID="{39EE1ACC-C0BA-4E7D-8A4B-246A94A7C572}" presName="linearFlow" presStyleCnt="0">
        <dgm:presLayoutVars>
          <dgm:dir/>
          <dgm:animLvl val="lvl"/>
          <dgm:resizeHandles val="exact"/>
        </dgm:presLayoutVars>
      </dgm:prSet>
      <dgm:spPr/>
    </dgm:pt>
    <dgm:pt modelId="{5D9E37BF-9CEC-4378-90D7-3FC04B8AAA45}" type="pres">
      <dgm:prSet presAssocID="{732925CE-A5CE-450D-B67C-57B6EF53C088}" presName="composite" presStyleCnt="0"/>
      <dgm:spPr/>
    </dgm:pt>
    <dgm:pt modelId="{2CDF5346-3D2B-4ADD-9662-B42FC1DE51BB}" type="pres">
      <dgm:prSet presAssocID="{732925CE-A5CE-450D-B67C-57B6EF53C088}" presName="parentText" presStyleLbl="alignNode1" presStyleIdx="0" presStyleCnt="4">
        <dgm:presLayoutVars>
          <dgm:chMax val="1"/>
          <dgm:bulletEnabled val="1"/>
        </dgm:presLayoutVars>
      </dgm:prSet>
      <dgm:spPr/>
    </dgm:pt>
    <dgm:pt modelId="{B535F790-D8A1-4C41-988F-B30D1FB5279F}" type="pres">
      <dgm:prSet presAssocID="{732925CE-A5CE-450D-B67C-57B6EF53C088}" presName="descendantText" presStyleLbl="alignAcc1" presStyleIdx="0" presStyleCnt="4">
        <dgm:presLayoutVars>
          <dgm:bulletEnabled val="1"/>
        </dgm:presLayoutVars>
      </dgm:prSet>
      <dgm:spPr/>
    </dgm:pt>
    <dgm:pt modelId="{8C3CDDFB-6D81-45D4-9C3D-D9373B65324C}" type="pres">
      <dgm:prSet presAssocID="{EAE7F913-A627-4498-A59E-77BF65819959}" presName="sp" presStyleCnt="0"/>
      <dgm:spPr/>
    </dgm:pt>
    <dgm:pt modelId="{C541AC28-C00B-4C6E-95EA-AD04B003A7B9}" type="pres">
      <dgm:prSet presAssocID="{2E631B7E-60F9-45F2-A642-77A89871B2BC}" presName="composite" presStyleCnt="0"/>
      <dgm:spPr/>
    </dgm:pt>
    <dgm:pt modelId="{D6EFC6A3-385A-4D8E-93FD-BDDFC378FA4F}" type="pres">
      <dgm:prSet presAssocID="{2E631B7E-60F9-45F2-A642-77A89871B2BC}" presName="parentText" presStyleLbl="alignNode1" presStyleIdx="1" presStyleCnt="4">
        <dgm:presLayoutVars>
          <dgm:chMax val="1"/>
          <dgm:bulletEnabled val="1"/>
        </dgm:presLayoutVars>
      </dgm:prSet>
      <dgm:spPr/>
    </dgm:pt>
    <dgm:pt modelId="{E3DD3F25-7FE8-460D-91BD-4AEDC0DDA3EA}" type="pres">
      <dgm:prSet presAssocID="{2E631B7E-60F9-45F2-A642-77A89871B2BC}" presName="descendantText" presStyleLbl="alignAcc1" presStyleIdx="1" presStyleCnt="4">
        <dgm:presLayoutVars>
          <dgm:bulletEnabled val="1"/>
        </dgm:presLayoutVars>
      </dgm:prSet>
      <dgm:spPr/>
    </dgm:pt>
    <dgm:pt modelId="{B8882DD3-D2AE-4124-B06A-B09344EE28EE}" type="pres">
      <dgm:prSet presAssocID="{652F505A-E758-4BEF-8431-10C7442B46C0}" presName="sp" presStyleCnt="0"/>
      <dgm:spPr/>
    </dgm:pt>
    <dgm:pt modelId="{8817B01C-FB48-4648-ABE8-C9F3BE45FD61}" type="pres">
      <dgm:prSet presAssocID="{5EF84A02-A724-432A-929E-14DF4E805AD9}" presName="composite" presStyleCnt="0"/>
      <dgm:spPr/>
    </dgm:pt>
    <dgm:pt modelId="{A8D0510C-A8BA-4776-866B-2AB01CB18C62}" type="pres">
      <dgm:prSet presAssocID="{5EF84A02-A724-432A-929E-14DF4E805AD9}" presName="parentText" presStyleLbl="alignNode1" presStyleIdx="2" presStyleCnt="4">
        <dgm:presLayoutVars>
          <dgm:chMax val="1"/>
          <dgm:bulletEnabled val="1"/>
        </dgm:presLayoutVars>
      </dgm:prSet>
      <dgm:spPr/>
    </dgm:pt>
    <dgm:pt modelId="{3DD83A81-0791-49E5-ABA0-9B73CAC5F999}" type="pres">
      <dgm:prSet presAssocID="{5EF84A02-A724-432A-929E-14DF4E805AD9}" presName="descendantText" presStyleLbl="alignAcc1" presStyleIdx="2" presStyleCnt="4">
        <dgm:presLayoutVars>
          <dgm:bulletEnabled val="1"/>
        </dgm:presLayoutVars>
      </dgm:prSet>
      <dgm:spPr/>
    </dgm:pt>
    <dgm:pt modelId="{80E0C48D-BC2B-47B4-808B-71DDA6FAA917}" type="pres">
      <dgm:prSet presAssocID="{435CEC81-79D3-4A2E-B759-480047578E56}" presName="sp" presStyleCnt="0"/>
      <dgm:spPr/>
    </dgm:pt>
    <dgm:pt modelId="{3443923C-C41B-47A3-9086-32FA86D33B4D}" type="pres">
      <dgm:prSet presAssocID="{337671EA-BA19-4358-860C-5F8A4360ED8F}" presName="composite" presStyleCnt="0"/>
      <dgm:spPr/>
    </dgm:pt>
    <dgm:pt modelId="{9D6816E3-3907-4337-B394-023C3BD284D6}" type="pres">
      <dgm:prSet presAssocID="{337671EA-BA19-4358-860C-5F8A4360ED8F}" presName="parentText" presStyleLbl="alignNode1" presStyleIdx="3" presStyleCnt="4">
        <dgm:presLayoutVars>
          <dgm:chMax val="1"/>
          <dgm:bulletEnabled val="1"/>
        </dgm:presLayoutVars>
      </dgm:prSet>
      <dgm:spPr/>
    </dgm:pt>
    <dgm:pt modelId="{7295692D-D720-407C-9B06-1F87BE1AF057}" type="pres">
      <dgm:prSet presAssocID="{337671EA-BA19-4358-860C-5F8A4360ED8F}" presName="descendantText" presStyleLbl="alignAcc1" presStyleIdx="3" presStyleCnt="4">
        <dgm:presLayoutVars>
          <dgm:bulletEnabled val="1"/>
        </dgm:presLayoutVars>
      </dgm:prSet>
      <dgm:spPr/>
    </dgm:pt>
  </dgm:ptLst>
  <dgm:cxnLst>
    <dgm:cxn modelId="{F6983303-3953-4101-8DB4-E9BEF99A69D2}" type="presOf" srcId="{732925CE-A5CE-450D-B67C-57B6EF53C088}" destId="{2CDF5346-3D2B-4ADD-9662-B42FC1DE51BB}" srcOrd="0" destOrd="0" presId="urn:microsoft.com/office/officeart/2005/8/layout/chevron2"/>
    <dgm:cxn modelId="{1BE98E0C-42B8-44F4-91D6-47944449C7B2}" srcId="{AB859AFD-7293-48E9-9409-DB660CDC1ADC}" destId="{107B42BD-B12B-4129-A924-5E023D8C032E}" srcOrd="0" destOrd="0" parTransId="{A68EB2D9-426A-49C4-8BF2-DE68C20EA272}" sibTransId="{639E77D2-A3E7-4AE9-8B06-39DC6A74C159}"/>
    <dgm:cxn modelId="{4DDEA723-7230-4E0F-8715-0C1F280FD35E}" type="presOf" srcId="{107B42BD-B12B-4129-A924-5E023D8C032E}" destId="{B535F790-D8A1-4C41-988F-B30D1FB5279F}" srcOrd="0" destOrd="1" presId="urn:microsoft.com/office/officeart/2005/8/layout/chevron2"/>
    <dgm:cxn modelId="{BF0A212B-23B4-47CB-BC2F-134E01AAD7F8}" srcId="{337671EA-BA19-4358-860C-5F8A4360ED8F}" destId="{2C5A3F40-20C7-4C43-AB93-BC004D108A61}" srcOrd="0" destOrd="0" parTransId="{0737FBF9-531C-40C7-ABAC-1606959AFB2D}" sibTransId="{1264BC9D-A4EA-4A30-9213-02C222F3A070}"/>
    <dgm:cxn modelId="{F2B26C2F-C9D3-466E-8B83-A72083D4C93B}" type="presOf" srcId="{2211665B-8999-4D89-AEEF-F6273862EB4C}" destId="{B535F790-D8A1-4C41-988F-B30D1FB5279F}" srcOrd="0" destOrd="2" presId="urn:microsoft.com/office/officeart/2005/8/layout/chevron2"/>
    <dgm:cxn modelId="{0655C05B-C4F7-4BE6-9987-EBA909200C72}" srcId="{2E631B7E-60F9-45F2-A642-77A89871B2BC}" destId="{CA267C39-1429-46DA-B229-8D9AB6A9959E}" srcOrd="1" destOrd="0" parTransId="{FEF38348-B7FC-4B61-8167-B4A0FA36FC28}" sibTransId="{99F44032-34E8-4147-99A8-9C35E1C4BAAC}"/>
    <dgm:cxn modelId="{DC446F5E-B430-40FA-A38B-5F7EB57CF1C4}" type="presOf" srcId="{AB859AFD-7293-48E9-9409-DB660CDC1ADC}" destId="{B535F790-D8A1-4C41-988F-B30D1FB5279F}" srcOrd="0" destOrd="0" presId="urn:microsoft.com/office/officeart/2005/8/layout/chevron2"/>
    <dgm:cxn modelId="{FDD2775F-867E-495E-B876-F794EBB52A23}" type="presOf" srcId="{5EF84A02-A724-432A-929E-14DF4E805AD9}" destId="{A8D0510C-A8BA-4776-866B-2AB01CB18C62}" srcOrd="0" destOrd="0" presId="urn:microsoft.com/office/officeart/2005/8/layout/chevron2"/>
    <dgm:cxn modelId="{67ACCD64-202B-4461-A6E4-8F789243993B}" type="presOf" srcId="{2E631B7E-60F9-45F2-A642-77A89871B2BC}" destId="{D6EFC6A3-385A-4D8E-93FD-BDDFC378FA4F}" srcOrd="0" destOrd="0" presId="urn:microsoft.com/office/officeart/2005/8/layout/chevron2"/>
    <dgm:cxn modelId="{64280745-B19A-486A-A18C-9B8A1679EF12}" srcId="{39EE1ACC-C0BA-4E7D-8A4B-246A94A7C572}" destId="{5EF84A02-A724-432A-929E-14DF4E805AD9}" srcOrd="2" destOrd="0" parTransId="{8DBBCCD9-450B-490C-A848-CDDC1B34E2E0}" sibTransId="{435CEC81-79D3-4A2E-B759-480047578E56}"/>
    <dgm:cxn modelId="{D2C17E46-C35E-40F4-A04B-E4B3F223C48F}" srcId="{39EE1ACC-C0BA-4E7D-8A4B-246A94A7C572}" destId="{732925CE-A5CE-450D-B67C-57B6EF53C088}" srcOrd="0" destOrd="0" parTransId="{46558AFB-5953-4F45-8121-70F67F095F8C}" sibTransId="{EAE7F913-A627-4498-A59E-77BF65819959}"/>
    <dgm:cxn modelId="{90B48791-9A5F-4E1C-9DD2-B87FB8853DA4}" type="presOf" srcId="{39EE1ACC-C0BA-4E7D-8A4B-246A94A7C572}" destId="{E15A379F-FFC6-4556-98A2-C92BB51D0472}" srcOrd="0" destOrd="0" presId="urn:microsoft.com/office/officeart/2005/8/layout/chevron2"/>
    <dgm:cxn modelId="{D61D9791-9AA0-406D-9A2E-50DCD4A1A834}" type="presOf" srcId="{03D6ADE4-38E7-4FE6-B074-2FAB6E3D5F34}" destId="{3DD83A81-0791-49E5-ABA0-9B73CAC5F999}" srcOrd="0" destOrd="0" presId="urn:microsoft.com/office/officeart/2005/8/layout/chevron2"/>
    <dgm:cxn modelId="{8539EA91-0B4F-49EB-9CAA-4F825752C50C}" srcId="{39EE1ACC-C0BA-4E7D-8A4B-246A94A7C572}" destId="{337671EA-BA19-4358-860C-5F8A4360ED8F}" srcOrd="3" destOrd="0" parTransId="{B676AF3C-6E07-4CC5-8414-56685FC2FA6E}" sibTransId="{DC284C9C-2E91-414D-B54F-724D24DF4955}"/>
    <dgm:cxn modelId="{87D5E299-8DA5-4A14-8F3E-9115EFB56DEE}" type="presOf" srcId="{CA267C39-1429-46DA-B229-8D9AB6A9959E}" destId="{E3DD3F25-7FE8-460D-91BD-4AEDC0DDA3EA}" srcOrd="0" destOrd="1" presId="urn:microsoft.com/office/officeart/2005/8/layout/chevron2"/>
    <dgm:cxn modelId="{7CD96DA6-A8A0-4C5B-8640-9DDD67A68FB5}" type="presOf" srcId="{D404EB34-495A-4827-A5DF-D9ED252C0DB7}" destId="{3DD83A81-0791-49E5-ABA0-9B73CAC5F999}" srcOrd="0" destOrd="2" presId="urn:microsoft.com/office/officeart/2005/8/layout/chevron2"/>
    <dgm:cxn modelId="{9C7BC8A6-329D-4CA8-9EB7-FAAA1AF5A54B}" srcId="{732925CE-A5CE-450D-B67C-57B6EF53C088}" destId="{AB859AFD-7293-48E9-9409-DB660CDC1ADC}" srcOrd="0" destOrd="0" parTransId="{E7C96E7C-4FA1-40E5-831E-5CDB598FC438}" sibTransId="{D3E640EC-74CB-4BC7-B755-C45830DCF2B3}"/>
    <dgm:cxn modelId="{F728A9AF-3C4F-4235-B138-575E1958F7F2}" type="presOf" srcId="{BC3B80B5-AB98-4211-8D9A-F3484F3057C2}" destId="{E3DD3F25-7FE8-460D-91BD-4AEDC0DDA3EA}" srcOrd="0" destOrd="0" presId="urn:microsoft.com/office/officeart/2005/8/layout/chevron2"/>
    <dgm:cxn modelId="{22E41AB1-DFED-4B0B-A3B6-29FF75C9F0F0}" type="presOf" srcId="{366477C1-FFEC-42A1-9463-A5FD1C5566F6}" destId="{7295692D-D720-407C-9B06-1F87BE1AF057}" srcOrd="0" destOrd="1" presId="urn:microsoft.com/office/officeart/2005/8/layout/chevron2"/>
    <dgm:cxn modelId="{0C1C47B9-97A5-4857-B4AC-6C5E7913AEDB}" srcId="{5EF84A02-A724-432A-929E-14DF4E805AD9}" destId="{D404EB34-495A-4827-A5DF-D9ED252C0DB7}" srcOrd="2" destOrd="0" parTransId="{7671F652-F085-4CBE-A455-68CAF6DFAE90}" sibTransId="{A473E037-8014-4F9E-B6B4-257A659944B5}"/>
    <dgm:cxn modelId="{EE91E6BA-2BD3-45B6-ADAB-6C0EB982E1E0}" type="presOf" srcId="{8216BF84-6DB3-4C5E-A12A-F4AD6DAAEE7D}" destId="{3DD83A81-0791-49E5-ABA0-9B73CAC5F999}" srcOrd="0" destOrd="1" presId="urn:microsoft.com/office/officeart/2005/8/layout/chevron2"/>
    <dgm:cxn modelId="{1DF2E0BE-24BD-4B79-B1C9-718B17A7427D}" srcId="{337671EA-BA19-4358-860C-5F8A4360ED8F}" destId="{366477C1-FFEC-42A1-9463-A5FD1C5566F6}" srcOrd="1" destOrd="0" parTransId="{CFD6C075-E430-45E1-BAE8-F2836765AFB6}" sibTransId="{D353B913-AD4F-41C0-BAA6-87EDD8186385}"/>
    <dgm:cxn modelId="{2D2A3DD1-FA75-4224-AE7F-8924E58EE619}" type="presOf" srcId="{337671EA-BA19-4358-860C-5F8A4360ED8F}" destId="{9D6816E3-3907-4337-B394-023C3BD284D6}" srcOrd="0" destOrd="0" presId="urn:microsoft.com/office/officeart/2005/8/layout/chevron2"/>
    <dgm:cxn modelId="{DC07C8DC-7F4D-478B-BE87-00764B2773FD}" type="presOf" srcId="{2C5A3F40-20C7-4C43-AB93-BC004D108A61}" destId="{7295692D-D720-407C-9B06-1F87BE1AF057}" srcOrd="0" destOrd="0" presId="urn:microsoft.com/office/officeart/2005/8/layout/chevron2"/>
    <dgm:cxn modelId="{59DB2BDE-21EB-4F6E-85C8-0B0CD61C82FA}" srcId="{AB859AFD-7293-48E9-9409-DB660CDC1ADC}" destId="{2211665B-8999-4D89-AEEF-F6273862EB4C}" srcOrd="1" destOrd="0" parTransId="{C9579018-63F4-425C-8B73-60D173D7F64B}" sibTransId="{E5C16DE2-AA63-4AC2-9B1D-29D3E0E41E14}"/>
    <dgm:cxn modelId="{702258E0-3FA7-45C5-A69F-562602BC6C04}" srcId="{5EF84A02-A724-432A-929E-14DF4E805AD9}" destId="{8216BF84-6DB3-4C5E-A12A-F4AD6DAAEE7D}" srcOrd="1" destOrd="0" parTransId="{A6333CF2-32BF-4BD6-9EB3-9CB69E46DE93}" sibTransId="{4228824E-8201-43F8-BAF0-03115651FFCB}"/>
    <dgm:cxn modelId="{19052CE9-2978-463B-A97B-44B38EFCBF73}" srcId="{2E631B7E-60F9-45F2-A642-77A89871B2BC}" destId="{BC3B80B5-AB98-4211-8D9A-F3484F3057C2}" srcOrd="0" destOrd="0" parTransId="{B328DD51-3D72-4772-BE66-4D0B012FCB8E}" sibTransId="{CBB8266D-53C8-4FD2-894B-0859E5E95E05}"/>
    <dgm:cxn modelId="{02B879E9-7A37-415F-9581-10C115A824E0}" srcId="{5EF84A02-A724-432A-929E-14DF4E805AD9}" destId="{03D6ADE4-38E7-4FE6-B074-2FAB6E3D5F34}" srcOrd="0" destOrd="0" parTransId="{BB0EFE39-A637-4214-B8E8-5615C76A1A9B}" sibTransId="{4A434022-B486-48F6-B68D-7A9ED47AE708}"/>
    <dgm:cxn modelId="{ED93E0FD-6B2D-4546-91D9-F1B5244742A7}" srcId="{39EE1ACC-C0BA-4E7D-8A4B-246A94A7C572}" destId="{2E631B7E-60F9-45F2-A642-77A89871B2BC}" srcOrd="1" destOrd="0" parTransId="{0E14E0A6-DFA6-4250-BC37-05AF5349148A}" sibTransId="{652F505A-E758-4BEF-8431-10C7442B46C0}"/>
    <dgm:cxn modelId="{B52839C9-A02C-44D1-9185-4E37B6DD04AD}" type="presParOf" srcId="{E15A379F-FFC6-4556-98A2-C92BB51D0472}" destId="{5D9E37BF-9CEC-4378-90D7-3FC04B8AAA45}" srcOrd="0" destOrd="0" presId="urn:microsoft.com/office/officeart/2005/8/layout/chevron2"/>
    <dgm:cxn modelId="{7F01D6D0-D95B-4A68-9AC2-819A5896B085}" type="presParOf" srcId="{5D9E37BF-9CEC-4378-90D7-3FC04B8AAA45}" destId="{2CDF5346-3D2B-4ADD-9662-B42FC1DE51BB}" srcOrd="0" destOrd="0" presId="urn:microsoft.com/office/officeart/2005/8/layout/chevron2"/>
    <dgm:cxn modelId="{4B3D79A7-B9E0-4001-B4C4-3082A823DE22}" type="presParOf" srcId="{5D9E37BF-9CEC-4378-90D7-3FC04B8AAA45}" destId="{B535F790-D8A1-4C41-988F-B30D1FB5279F}" srcOrd="1" destOrd="0" presId="urn:microsoft.com/office/officeart/2005/8/layout/chevron2"/>
    <dgm:cxn modelId="{55EC93D0-E7FD-41B0-9EAB-2EEA50046B90}" type="presParOf" srcId="{E15A379F-FFC6-4556-98A2-C92BB51D0472}" destId="{8C3CDDFB-6D81-45D4-9C3D-D9373B65324C}" srcOrd="1" destOrd="0" presId="urn:microsoft.com/office/officeart/2005/8/layout/chevron2"/>
    <dgm:cxn modelId="{EF067400-B8B3-476E-8F30-7A6FCD70A9B1}" type="presParOf" srcId="{E15A379F-FFC6-4556-98A2-C92BB51D0472}" destId="{C541AC28-C00B-4C6E-95EA-AD04B003A7B9}" srcOrd="2" destOrd="0" presId="urn:microsoft.com/office/officeart/2005/8/layout/chevron2"/>
    <dgm:cxn modelId="{5FBA0967-1502-4ACA-AF1B-29A0D54632AB}" type="presParOf" srcId="{C541AC28-C00B-4C6E-95EA-AD04B003A7B9}" destId="{D6EFC6A3-385A-4D8E-93FD-BDDFC378FA4F}" srcOrd="0" destOrd="0" presId="urn:microsoft.com/office/officeart/2005/8/layout/chevron2"/>
    <dgm:cxn modelId="{75042B62-BD68-4EB9-B67B-27221D7519B8}" type="presParOf" srcId="{C541AC28-C00B-4C6E-95EA-AD04B003A7B9}" destId="{E3DD3F25-7FE8-460D-91BD-4AEDC0DDA3EA}" srcOrd="1" destOrd="0" presId="urn:microsoft.com/office/officeart/2005/8/layout/chevron2"/>
    <dgm:cxn modelId="{2DF3934B-3B4B-4B57-A489-141858A1A9B8}" type="presParOf" srcId="{E15A379F-FFC6-4556-98A2-C92BB51D0472}" destId="{B8882DD3-D2AE-4124-B06A-B09344EE28EE}" srcOrd="3" destOrd="0" presId="urn:microsoft.com/office/officeart/2005/8/layout/chevron2"/>
    <dgm:cxn modelId="{FB11B0E5-7DB6-4CEB-95BC-5979C157E72C}" type="presParOf" srcId="{E15A379F-FFC6-4556-98A2-C92BB51D0472}" destId="{8817B01C-FB48-4648-ABE8-C9F3BE45FD61}" srcOrd="4" destOrd="0" presId="urn:microsoft.com/office/officeart/2005/8/layout/chevron2"/>
    <dgm:cxn modelId="{918DDE51-8D4D-4C9C-875A-0D8E15EA486A}" type="presParOf" srcId="{8817B01C-FB48-4648-ABE8-C9F3BE45FD61}" destId="{A8D0510C-A8BA-4776-866B-2AB01CB18C62}" srcOrd="0" destOrd="0" presId="urn:microsoft.com/office/officeart/2005/8/layout/chevron2"/>
    <dgm:cxn modelId="{20CC086C-90F5-425B-A1C3-0A7959B68C37}" type="presParOf" srcId="{8817B01C-FB48-4648-ABE8-C9F3BE45FD61}" destId="{3DD83A81-0791-49E5-ABA0-9B73CAC5F999}" srcOrd="1" destOrd="0" presId="urn:microsoft.com/office/officeart/2005/8/layout/chevron2"/>
    <dgm:cxn modelId="{2B438C1F-C488-4881-AD23-0ACB7AF98CBC}" type="presParOf" srcId="{E15A379F-FFC6-4556-98A2-C92BB51D0472}" destId="{80E0C48D-BC2B-47B4-808B-71DDA6FAA917}" srcOrd="5" destOrd="0" presId="urn:microsoft.com/office/officeart/2005/8/layout/chevron2"/>
    <dgm:cxn modelId="{F7979850-6802-4742-B568-6B7301E62460}" type="presParOf" srcId="{E15A379F-FFC6-4556-98A2-C92BB51D0472}" destId="{3443923C-C41B-47A3-9086-32FA86D33B4D}" srcOrd="6" destOrd="0" presId="urn:microsoft.com/office/officeart/2005/8/layout/chevron2"/>
    <dgm:cxn modelId="{93EAEA32-3BC2-4650-9C33-BD6AC00CF468}" type="presParOf" srcId="{3443923C-C41B-47A3-9086-32FA86D33B4D}" destId="{9D6816E3-3907-4337-B394-023C3BD284D6}" srcOrd="0" destOrd="0" presId="urn:microsoft.com/office/officeart/2005/8/layout/chevron2"/>
    <dgm:cxn modelId="{7E01AFF2-3D29-479A-8972-A8132CF00714}" type="presParOf" srcId="{3443923C-C41B-47A3-9086-32FA86D33B4D}" destId="{7295692D-D720-407C-9B06-1F87BE1AF05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4656-8D6B-4626-9828-682CADC8490B}">
      <dsp:nvSpPr>
        <dsp:cNvPr id="0" name=""/>
        <dsp:cNvSpPr/>
      </dsp:nvSpPr>
      <dsp:spPr>
        <a:xfrm>
          <a:off x="1151890" y="0"/>
          <a:ext cx="2043171" cy="204337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6D550-CF5E-44EA-95AE-CFB4CE88178B}">
      <dsp:nvSpPr>
        <dsp:cNvPr id="0" name=""/>
        <dsp:cNvSpPr/>
      </dsp:nvSpPr>
      <dsp:spPr>
        <a:xfrm>
          <a:off x="3191995" y="606348"/>
          <a:ext cx="1224906"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August 12, 2020 at 8 AM</a:t>
          </a:r>
        </a:p>
      </dsp:txBody>
      <dsp:txXfrm>
        <a:off x="3191995" y="606348"/>
        <a:ext cx="1224906" cy="812800"/>
      </dsp:txXfrm>
    </dsp:sp>
    <dsp:sp modelId="{3647F394-DEA0-4BEA-A18F-3ACC629C7B55}">
      <dsp:nvSpPr>
        <dsp:cNvPr id="0" name=""/>
        <dsp:cNvSpPr/>
      </dsp:nvSpPr>
      <dsp:spPr>
        <a:xfrm>
          <a:off x="160298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a:t>
          </a:r>
          <a:r>
            <a:rPr lang="en-US" sz="1800" b="1" kern="1200" dirty="0"/>
            <a:t>OPENED</a:t>
          </a:r>
        </a:p>
      </dsp:txBody>
      <dsp:txXfrm>
        <a:off x="1602989" y="739648"/>
        <a:ext cx="1140205" cy="570043"/>
      </dsp:txXfrm>
    </dsp:sp>
    <dsp:sp modelId="{D0F86099-9928-4CBB-9C2B-57E80B071D97}">
      <dsp:nvSpPr>
        <dsp:cNvPr id="0" name=""/>
        <dsp:cNvSpPr/>
      </dsp:nvSpPr>
      <dsp:spPr>
        <a:xfrm>
          <a:off x="584278" y="1174225"/>
          <a:ext cx="2043171" cy="204337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43224-C5BE-4A19-A361-292895D82409}">
      <dsp:nvSpPr>
        <dsp:cNvPr id="0" name=""/>
        <dsp:cNvSpPr/>
      </dsp:nvSpPr>
      <dsp:spPr>
        <a:xfrm>
          <a:off x="2633965" y="1794662"/>
          <a:ext cx="1224906"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September 7, 2020 at 5 PM</a:t>
          </a:r>
        </a:p>
      </dsp:txBody>
      <dsp:txXfrm>
        <a:off x="2633965" y="1794662"/>
        <a:ext cx="1224906" cy="812800"/>
      </dsp:txXfrm>
    </dsp:sp>
    <dsp:sp modelId="{305056FA-D5B7-4074-8AD5-8F3C7896BB1A}">
      <dsp:nvSpPr>
        <dsp:cNvPr id="0" name=""/>
        <dsp:cNvSpPr/>
      </dsp:nvSpPr>
      <dsp:spPr>
        <a:xfrm>
          <a:off x="1033078"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a:t>
          </a:r>
          <a:r>
            <a:rPr lang="en-US" sz="1800" b="1" kern="1200" dirty="0"/>
            <a:t>CLOSED</a:t>
          </a:r>
        </a:p>
      </dsp:txBody>
      <dsp:txXfrm>
        <a:off x="1033078" y="1916040"/>
        <a:ext cx="1140205" cy="570043"/>
      </dsp:txXfrm>
    </dsp:sp>
    <dsp:sp modelId="{BE7935C2-1998-4682-BAE2-A9951A499409}">
      <dsp:nvSpPr>
        <dsp:cNvPr id="0" name=""/>
        <dsp:cNvSpPr/>
      </dsp:nvSpPr>
      <dsp:spPr>
        <a:xfrm>
          <a:off x="1151890" y="2352785"/>
          <a:ext cx="2043171" cy="204337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5465C-4F37-454D-A23B-8AFF024709D0}">
      <dsp:nvSpPr>
        <dsp:cNvPr id="0" name=""/>
        <dsp:cNvSpPr/>
      </dsp:nvSpPr>
      <dsp:spPr>
        <a:xfrm>
          <a:off x="2956158" y="2959134"/>
          <a:ext cx="1696581"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October 7, 2020</a:t>
          </a:r>
        </a:p>
      </dsp:txBody>
      <dsp:txXfrm>
        <a:off x="2956158" y="2959134"/>
        <a:ext cx="1696581" cy="812800"/>
      </dsp:txXfrm>
    </dsp:sp>
    <dsp:sp modelId="{89F7D435-37FB-4EDA-AE68-CDFC0A94DD40}">
      <dsp:nvSpPr>
        <dsp:cNvPr id="0" name=""/>
        <dsp:cNvSpPr/>
      </dsp:nvSpPr>
      <dsp:spPr>
        <a:xfrm>
          <a:off x="160298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Awards Announced</a:t>
          </a:r>
        </a:p>
      </dsp:txBody>
      <dsp:txXfrm>
        <a:off x="1602989" y="3092433"/>
        <a:ext cx="1140205" cy="570043"/>
      </dsp:txXfrm>
    </dsp:sp>
    <dsp:sp modelId="{3EB656B2-3306-43AC-B624-B9F92F7B60E4}">
      <dsp:nvSpPr>
        <dsp:cNvPr id="0" name=""/>
        <dsp:cNvSpPr/>
      </dsp:nvSpPr>
      <dsp:spPr>
        <a:xfrm>
          <a:off x="729918" y="3662477"/>
          <a:ext cx="1755341" cy="1756189"/>
        </a:xfrm>
        <a:prstGeom prst="blockArc">
          <a:avLst>
            <a:gd name="adj1" fmla="val 0"/>
            <a:gd name="adj2" fmla="val 18900000"/>
            <a:gd name="adj3" fmla="val 1274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33ECF-B4CD-4B8E-99D1-7F8AB21DF9D5}">
      <dsp:nvSpPr>
        <dsp:cNvPr id="0" name=""/>
        <dsp:cNvSpPr/>
      </dsp:nvSpPr>
      <dsp:spPr>
        <a:xfrm>
          <a:off x="2438874" y="4135526"/>
          <a:ext cx="1615088"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October 15, 2020</a:t>
          </a:r>
        </a:p>
      </dsp:txBody>
      <dsp:txXfrm>
        <a:off x="2438874" y="4135526"/>
        <a:ext cx="1615088" cy="812800"/>
      </dsp:txXfrm>
    </dsp:sp>
    <dsp:sp modelId="{381DA899-3F5C-4235-B526-A8B2727A9524}">
      <dsp:nvSpPr>
        <dsp:cNvPr id="0" name=""/>
        <dsp:cNvSpPr/>
      </dsp:nvSpPr>
      <dsp:spPr>
        <a:xfrm>
          <a:off x="1033078"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Awards Distributed</a:t>
          </a:r>
        </a:p>
      </dsp:txBody>
      <dsp:txXfrm>
        <a:off x="1033078" y="4268825"/>
        <a:ext cx="1140205" cy="570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84DB-DDC4-4D75-AB1A-BDA1086979E9}">
      <dsp:nvSpPr>
        <dsp:cNvPr id="0" name=""/>
        <dsp:cNvSpPr/>
      </dsp:nvSpPr>
      <dsp:spPr>
        <a:xfrm rot="5400000">
          <a:off x="729709" y="1345855"/>
          <a:ext cx="1190292" cy="1355106"/>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0FC3B-8FEE-4281-87B1-3A7E1BE2098C}">
      <dsp:nvSpPr>
        <dsp:cNvPr id="0" name=""/>
        <dsp:cNvSpPr/>
      </dsp:nvSpPr>
      <dsp:spPr>
        <a:xfrm>
          <a:off x="414353" y="26391"/>
          <a:ext cx="2003752" cy="1402561"/>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Submission</a:t>
          </a:r>
        </a:p>
      </dsp:txBody>
      <dsp:txXfrm>
        <a:off x="482833" y="94871"/>
        <a:ext cx="1866792" cy="1265601"/>
      </dsp:txXfrm>
    </dsp:sp>
    <dsp:sp modelId="{87F70592-67F9-4E16-86AE-5ED1403295AF}">
      <dsp:nvSpPr>
        <dsp:cNvPr id="0" name=""/>
        <dsp:cNvSpPr/>
      </dsp:nvSpPr>
      <dsp:spPr>
        <a:xfrm>
          <a:off x="2418106" y="160157"/>
          <a:ext cx="1457338" cy="1133612"/>
        </a:xfrm>
        <a:prstGeom prst="rect">
          <a:avLst/>
        </a:prstGeom>
        <a:noFill/>
        <a:ln>
          <a:noFill/>
        </a:ln>
        <a:effectLst/>
      </dsp:spPr>
      <dsp:style>
        <a:lnRef idx="0">
          <a:scrgbClr r="0" g="0" b="0"/>
        </a:lnRef>
        <a:fillRef idx="0">
          <a:scrgbClr r="0" g="0" b="0"/>
        </a:fillRef>
        <a:effectRef idx="0">
          <a:scrgbClr r="0" g="0" b="0"/>
        </a:effectRef>
        <a:fontRef idx="minor"/>
      </dsp:style>
    </dsp:sp>
    <dsp:sp modelId="{07093AF6-87BC-4F3A-9901-918F62BDD8DA}">
      <dsp:nvSpPr>
        <dsp:cNvPr id="0" name=""/>
        <dsp:cNvSpPr/>
      </dsp:nvSpPr>
      <dsp:spPr>
        <a:xfrm rot="5400000">
          <a:off x="2391032" y="2921394"/>
          <a:ext cx="1190292" cy="1355106"/>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6FA9F5-C561-4D23-B120-6AF482C5D10E}">
      <dsp:nvSpPr>
        <dsp:cNvPr id="0" name=""/>
        <dsp:cNvSpPr/>
      </dsp:nvSpPr>
      <dsp:spPr>
        <a:xfrm>
          <a:off x="2075677" y="1601931"/>
          <a:ext cx="2003752" cy="1402561"/>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CEF Team Evaluates</a:t>
          </a:r>
        </a:p>
      </dsp:txBody>
      <dsp:txXfrm>
        <a:off x="2144157" y="1670411"/>
        <a:ext cx="1866792" cy="1265601"/>
      </dsp:txXfrm>
    </dsp:sp>
    <dsp:sp modelId="{B93BF4C2-9FC8-4550-A80B-BFA5C7E0F5AD}">
      <dsp:nvSpPr>
        <dsp:cNvPr id="0" name=""/>
        <dsp:cNvSpPr/>
      </dsp:nvSpPr>
      <dsp:spPr>
        <a:xfrm>
          <a:off x="4079429" y="1735697"/>
          <a:ext cx="1457338" cy="1133612"/>
        </a:xfrm>
        <a:prstGeom prst="rect">
          <a:avLst/>
        </a:prstGeom>
        <a:noFill/>
        <a:ln>
          <a:noFill/>
        </a:ln>
        <a:effectLst/>
      </dsp:spPr>
      <dsp:style>
        <a:lnRef idx="0">
          <a:scrgbClr r="0" g="0" b="0"/>
        </a:lnRef>
        <a:fillRef idx="0">
          <a:scrgbClr r="0" g="0" b="0"/>
        </a:fillRef>
        <a:effectRef idx="0">
          <a:scrgbClr r="0" g="0" b="0"/>
        </a:effectRef>
        <a:fontRef idx="minor"/>
      </dsp:style>
    </dsp:sp>
    <dsp:sp modelId="{2A38D194-6B34-4338-BAE2-F0048B600FCE}">
      <dsp:nvSpPr>
        <dsp:cNvPr id="0" name=""/>
        <dsp:cNvSpPr/>
      </dsp:nvSpPr>
      <dsp:spPr>
        <a:xfrm>
          <a:off x="3737000" y="3177470"/>
          <a:ext cx="2003752" cy="1402561"/>
        </a:xfrm>
        <a:prstGeom prst="roundRect">
          <a:avLst>
            <a:gd name="adj" fmla="val 1667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Economic Development Oversight Committee (EDOC)</a:t>
          </a:r>
        </a:p>
      </dsp:txBody>
      <dsp:txXfrm>
        <a:off x="3805480" y="3245950"/>
        <a:ext cx="1866792" cy="1265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4656-8D6B-4626-9828-682CADC8490B}">
      <dsp:nvSpPr>
        <dsp:cNvPr id="0" name=""/>
        <dsp:cNvSpPr/>
      </dsp:nvSpPr>
      <dsp:spPr>
        <a:xfrm>
          <a:off x="1307656" y="0"/>
          <a:ext cx="2043171" cy="204337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6D550-CF5E-44EA-95AE-CFB4CE88178B}">
      <dsp:nvSpPr>
        <dsp:cNvPr id="0" name=""/>
        <dsp:cNvSpPr/>
      </dsp:nvSpPr>
      <dsp:spPr>
        <a:xfrm>
          <a:off x="3347761" y="606348"/>
          <a:ext cx="1224906"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August 5</a:t>
          </a:r>
        </a:p>
      </dsp:txBody>
      <dsp:txXfrm>
        <a:off x="3347761" y="606348"/>
        <a:ext cx="1224906" cy="812800"/>
      </dsp:txXfrm>
    </dsp:sp>
    <dsp:sp modelId="{3647F394-DEA0-4BEA-A18F-3ACC629C7B55}">
      <dsp:nvSpPr>
        <dsp:cNvPr id="0" name=""/>
        <dsp:cNvSpPr/>
      </dsp:nvSpPr>
      <dsp:spPr>
        <a:xfrm>
          <a:off x="1758756"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Application OPENED</a:t>
          </a:r>
        </a:p>
      </dsp:txBody>
      <dsp:txXfrm>
        <a:off x="1758756" y="739648"/>
        <a:ext cx="1140205" cy="570043"/>
      </dsp:txXfrm>
    </dsp:sp>
    <dsp:sp modelId="{D0F86099-9928-4CBB-9C2B-57E80B071D97}">
      <dsp:nvSpPr>
        <dsp:cNvPr id="0" name=""/>
        <dsp:cNvSpPr/>
      </dsp:nvSpPr>
      <dsp:spPr>
        <a:xfrm>
          <a:off x="740045" y="1174225"/>
          <a:ext cx="2043171" cy="204337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43224-C5BE-4A19-A361-292895D82409}">
      <dsp:nvSpPr>
        <dsp:cNvPr id="0" name=""/>
        <dsp:cNvSpPr/>
      </dsp:nvSpPr>
      <dsp:spPr>
        <a:xfrm>
          <a:off x="2789732" y="1794662"/>
          <a:ext cx="1224906"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August 24</a:t>
          </a:r>
        </a:p>
      </dsp:txBody>
      <dsp:txXfrm>
        <a:off x="2789732" y="1794662"/>
        <a:ext cx="1224906" cy="812800"/>
      </dsp:txXfrm>
    </dsp:sp>
    <dsp:sp modelId="{305056FA-D5B7-4074-8AD5-8F3C7896BB1A}">
      <dsp:nvSpPr>
        <dsp:cNvPr id="0" name=""/>
        <dsp:cNvSpPr/>
      </dsp:nvSpPr>
      <dsp:spPr>
        <a:xfrm>
          <a:off x="1188845"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Application CLOSED</a:t>
          </a:r>
        </a:p>
      </dsp:txBody>
      <dsp:txXfrm>
        <a:off x="1188845" y="1916040"/>
        <a:ext cx="1140205" cy="570043"/>
      </dsp:txXfrm>
    </dsp:sp>
    <dsp:sp modelId="{BE7935C2-1998-4682-BAE2-A9951A499409}">
      <dsp:nvSpPr>
        <dsp:cNvPr id="0" name=""/>
        <dsp:cNvSpPr/>
      </dsp:nvSpPr>
      <dsp:spPr>
        <a:xfrm>
          <a:off x="1307656" y="2352785"/>
          <a:ext cx="2043171" cy="204337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5465C-4F37-454D-A23B-8AFF024709D0}">
      <dsp:nvSpPr>
        <dsp:cNvPr id="0" name=""/>
        <dsp:cNvSpPr/>
      </dsp:nvSpPr>
      <dsp:spPr>
        <a:xfrm>
          <a:off x="3330833" y="2975040"/>
          <a:ext cx="2276537" cy="8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Week of September 21</a:t>
          </a:r>
        </a:p>
      </dsp:txBody>
      <dsp:txXfrm>
        <a:off x="3330833" y="2975040"/>
        <a:ext cx="2276537" cy="812800"/>
      </dsp:txXfrm>
    </dsp:sp>
    <dsp:sp modelId="{89F7D435-37FB-4EDA-AE68-CDFC0A94DD40}">
      <dsp:nvSpPr>
        <dsp:cNvPr id="0" name=""/>
        <dsp:cNvSpPr/>
      </dsp:nvSpPr>
      <dsp:spPr>
        <a:xfrm>
          <a:off x="1758756"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Awards Announced</a:t>
          </a:r>
        </a:p>
      </dsp:txBody>
      <dsp:txXfrm>
        <a:off x="1758756" y="3092433"/>
        <a:ext cx="1140205" cy="570043"/>
      </dsp:txXfrm>
    </dsp:sp>
    <dsp:sp modelId="{3EB656B2-3306-43AC-B624-B9F92F7B60E4}">
      <dsp:nvSpPr>
        <dsp:cNvPr id="0" name=""/>
        <dsp:cNvSpPr/>
      </dsp:nvSpPr>
      <dsp:spPr>
        <a:xfrm>
          <a:off x="885684" y="3662477"/>
          <a:ext cx="1755341" cy="1756189"/>
        </a:xfrm>
        <a:prstGeom prst="blockArc">
          <a:avLst>
            <a:gd name="adj1" fmla="val 0"/>
            <a:gd name="adj2" fmla="val 18900000"/>
            <a:gd name="adj3" fmla="val 1274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33ECF-B4CD-4B8E-99D1-7F8AB21DF9D5}">
      <dsp:nvSpPr>
        <dsp:cNvPr id="0" name=""/>
        <dsp:cNvSpPr/>
      </dsp:nvSpPr>
      <dsp:spPr>
        <a:xfrm>
          <a:off x="2686195" y="4367918"/>
          <a:ext cx="3152333" cy="7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As subrecipient agreements are executed – began week of September 28</a:t>
          </a:r>
        </a:p>
      </dsp:txBody>
      <dsp:txXfrm>
        <a:off x="2686195" y="4367918"/>
        <a:ext cx="3152333" cy="775370"/>
      </dsp:txXfrm>
    </dsp:sp>
    <dsp:sp modelId="{381DA899-3F5C-4235-B526-A8B2727A9524}">
      <dsp:nvSpPr>
        <dsp:cNvPr id="0" name=""/>
        <dsp:cNvSpPr/>
      </dsp:nvSpPr>
      <dsp:spPr>
        <a:xfrm>
          <a:off x="1188845"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Awards Distributed</a:t>
          </a:r>
        </a:p>
      </dsp:txBody>
      <dsp:txXfrm>
        <a:off x="1188845" y="4268825"/>
        <a:ext cx="1140205" cy="570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F5346-3D2B-4ADD-9662-B42FC1DE51BB}">
      <dsp:nvSpPr>
        <dsp:cNvPr id="0" name=""/>
        <dsp:cNvSpPr/>
      </dsp:nvSpPr>
      <dsp:spPr>
        <a:xfrm rot="5400000">
          <a:off x="-230357" y="233938"/>
          <a:ext cx="1535716" cy="1075001"/>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 </a:t>
          </a:r>
        </a:p>
      </dsp:txBody>
      <dsp:txXfrm rot="-5400000">
        <a:off x="1" y="541082"/>
        <a:ext cx="1075001" cy="460715"/>
      </dsp:txXfrm>
    </dsp:sp>
    <dsp:sp modelId="{B535F790-D8A1-4C41-988F-B30D1FB5279F}">
      <dsp:nvSpPr>
        <dsp:cNvPr id="0" name=""/>
        <dsp:cNvSpPr/>
      </dsp:nvSpPr>
      <dsp:spPr>
        <a:xfrm rot="5400000">
          <a:off x="5422698" y="-4344116"/>
          <a:ext cx="998215" cy="9693610"/>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PPUW Opened Grant Application Process</a:t>
          </a:r>
          <a:endParaRPr lang="en-US" sz="1900" kern="1200" dirty="0"/>
        </a:p>
        <a:p>
          <a:pPr marL="342900" lvl="2" indent="-171450" algn="l" defTabSz="844550">
            <a:lnSpc>
              <a:spcPct val="90000"/>
            </a:lnSpc>
            <a:spcBef>
              <a:spcPct val="0"/>
            </a:spcBef>
            <a:spcAft>
              <a:spcPct val="15000"/>
            </a:spcAft>
            <a:buChar char="•"/>
          </a:pPr>
          <a:r>
            <a:rPr lang="en-US" sz="1900" b="1" kern="1200" dirty="0"/>
            <a:t>Contacted PPUW partners who do work in this area</a:t>
          </a:r>
        </a:p>
        <a:p>
          <a:pPr marL="342900" lvl="2" indent="-171450" algn="l" defTabSz="844550">
            <a:lnSpc>
              <a:spcPct val="90000"/>
            </a:lnSpc>
            <a:spcBef>
              <a:spcPct val="0"/>
            </a:spcBef>
            <a:spcAft>
              <a:spcPct val="15000"/>
            </a:spcAft>
            <a:buChar char="•"/>
          </a:pPr>
          <a:r>
            <a:rPr lang="en-US" sz="1900" b="1" kern="1200" dirty="0"/>
            <a:t>Joint EPC/PPUW press release </a:t>
          </a:r>
        </a:p>
      </dsp:txBody>
      <dsp:txXfrm rot="-5400000">
        <a:off x="1075001" y="52310"/>
        <a:ext cx="9644881" cy="900757"/>
      </dsp:txXfrm>
    </dsp:sp>
    <dsp:sp modelId="{D6EFC6A3-385A-4D8E-93FD-BDDFC378FA4F}">
      <dsp:nvSpPr>
        <dsp:cNvPr id="0" name=""/>
        <dsp:cNvSpPr/>
      </dsp:nvSpPr>
      <dsp:spPr>
        <a:xfrm rot="5400000">
          <a:off x="-230357" y="1625795"/>
          <a:ext cx="1535716" cy="1075001"/>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 </a:t>
          </a:r>
        </a:p>
      </dsp:txBody>
      <dsp:txXfrm rot="-5400000">
        <a:off x="1" y="1932939"/>
        <a:ext cx="1075001" cy="460715"/>
      </dsp:txXfrm>
    </dsp:sp>
    <dsp:sp modelId="{E3DD3F25-7FE8-460D-91BD-4AEDC0DDA3EA}">
      <dsp:nvSpPr>
        <dsp:cNvPr id="0" name=""/>
        <dsp:cNvSpPr/>
      </dsp:nvSpPr>
      <dsp:spPr>
        <a:xfrm rot="5400000">
          <a:off x="5422698" y="-2952259"/>
          <a:ext cx="998215" cy="9693610"/>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PPUW worked with potential applicants to ensure fit within program</a:t>
          </a:r>
          <a:endParaRPr lang="en-US" sz="1900" kern="1200" dirty="0"/>
        </a:p>
        <a:p>
          <a:pPr marL="171450" lvl="1" indent="-171450" algn="l" defTabSz="844550">
            <a:lnSpc>
              <a:spcPct val="90000"/>
            </a:lnSpc>
            <a:spcBef>
              <a:spcPct val="0"/>
            </a:spcBef>
            <a:spcAft>
              <a:spcPct val="15000"/>
            </a:spcAft>
            <a:buChar char="•"/>
          </a:pPr>
          <a:r>
            <a:rPr lang="en-US" sz="1900" b="1" kern="1200" dirty="0"/>
            <a:t>PPUW team (including PPUW staff, board members, and community volunteers) ranked each application on several criteria</a:t>
          </a:r>
          <a:endParaRPr lang="en-US" sz="1900" kern="1200" dirty="0"/>
        </a:p>
      </dsp:txBody>
      <dsp:txXfrm rot="-5400000">
        <a:off x="1075001" y="1444167"/>
        <a:ext cx="9644881" cy="900757"/>
      </dsp:txXfrm>
    </dsp:sp>
    <dsp:sp modelId="{A8D0510C-A8BA-4776-866B-2AB01CB18C62}">
      <dsp:nvSpPr>
        <dsp:cNvPr id="0" name=""/>
        <dsp:cNvSpPr/>
      </dsp:nvSpPr>
      <dsp:spPr>
        <a:xfrm rot="5400000">
          <a:off x="-230357" y="3017652"/>
          <a:ext cx="1535716" cy="1075001"/>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 </a:t>
          </a:r>
        </a:p>
      </dsp:txBody>
      <dsp:txXfrm rot="-5400000">
        <a:off x="1" y="3324796"/>
        <a:ext cx="1075001" cy="460715"/>
      </dsp:txXfrm>
    </dsp:sp>
    <dsp:sp modelId="{3DD83A81-0791-49E5-ABA0-9B73CAC5F999}">
      <dsp:nvSpPr>
        <dsp:cNvPr id="0" name=""/>
        <dsp:cNvSpPr/>
      </dsp:nvSpPr>
      <dsp:spPr>
        <a:xfrm rot="5400000">
          <a:off x="5422698" y="-1560402"/>
          <a:ext cx="998215" cy="9693610"/>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PPUW provided rankings and recommendations on funding to EPC</a:t>
          </a:r>
          <a:endParaRPr lang="en-US" sz="1900" kern="1200" dirty="0"/>
        </a:p>
        <a:p>
          <a:pPr marL="171450" lvl="1" indent="-171450" algn="l" defTabSz="844550">
            <a:lnSpc>
              <a:spcPct val="90000"/>
            </a:lnSpc>
            <a:spcBef>
              <a:spcPct val="0"/>
            </a:spcBef>
            <a:spcAft>
              <a:spcPct val="15000"/>
            </a:spcAft>
            <a:buChar char="•"/>
          </a:pPr>
          <a:r>
            <a:rPr lang="en-US" sz="1900" b="1" kern="1200" dirty="0"/>
            <a:t>EPC Financial Services staff performed risk assessments, ensure link to COVID-19 impacts, </a:t>
          </a:r>
        </a:p>
        <a:p>
          <a:pPr marL="171450" lvl="1" indent="-171450" algn="l" defTabSz="844550">
            <a:lnSpc>
              <a:spcPct val="90000"/>
            </a:lnSpc>
            <a:spcBef>
              <a:spcPct val="0"/>
            </a:spcBef>
            <a:spcAft>
              <a:spcPct val="15000"/>
            </a:spcAft>
            <a:buChar char="•"/>
          </a:pPr>
          <a:r>
            <a:rPr lang="en-US" sz="1900" b="1" kern="1200" dirty="0"/>
            <a:t>made final funding recommendations, and drafted subrecipient agreements</a:t>
          </a:r>
        </a:p>
      </dsp:txBody>
      <dsp:txXfrm rot="-5400000">
        <a:off x="1075001" y="2836024"/>
        <a:ext cx="9644881" cy="900757"/>
      </dsp:txXfrm>
    </dsp:sp>
    <dsp:sp modelId="{9D6816E3-3907-4337-B394-023C3BD284D6}">
      <dsp:nvSpPr>
        <dsp:cNvPr id="0" name=""/>
        <dsp:cNvSpPr/>
      </dsp:nvSpPr>
      <dsp:spPr>
        <a:xfrm rot="5400000">
          <a:off x="-230357" y="4409509"/>
          <a:ext cx="1535716" cy="1075001"/>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rot="-5400000">
        <a:off x="1" y="4716653"/>
        <a:ext cx="1075001" cy="460715"/>
      </dsp:txXfrm>
    </dsp:sp>
    <dsp:sp modelId="{7295692D-D720-407C-9B06-1F87BE1AF057}">
      <dsp:nvSpPr>
        <dsp:cNvPr id="0" name=""/>
        <dsp:cNvSpPr/>
      </dsp:nvSpPr>
      <dsp:spPr>
        <a:xfrm rot="5400000">
          <a:off x="5422698" y="-168545"/>
          <a:ext cx="998215" cy="9693610"/>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prstClr val="black">
                  <a:hueOff val="0"/>
                  <a:satOff val="0"/>
                  <a:lumOff val="0"/>
                  <a:alphaOff val="0"/>
                </a:prstClr>
              </a:solidFill>
              <a:latin typeface="Franklin Gothic Book" panose="020B0503020102020204"/>
              <a:ea typeface="+mn-ea"/>
              <a:cs typeface="+mn-cs"/>
            </a:rPr>
            <a:t>Grant Award/Denial letters sent by EPC</a:t>
          </a:r>
        </a:p>
        <a:p>
          <a:pPr marL="171450" lvl="1" indent="-171450" algn="l" defTabSz="844550">
            <a:lnSpc>
              <a:spcPct val="90000"/>
            </a:lnSpc>
            <a:spcBef>
              <a:spcPct val="0"/>
            </a:spcBef>
            <a:spcAft>
              <a:spcPct val="15000"/>
            </a:spcAft>
            <a:buChar char="•"/>
          </a:pPr>
          <a:r>
            <a:rPr lang="en-US" sz="1900" b="1" kern="1200" dirty="0"/>
            <a:t>EPC Financial Services staff will monitor ongoing grants to ensure proper oversight and spending of grant before 12/30</a:t>
          </a:r>
          <a:endParaRPr lang="en-US" sz="1900" kern="1200" dirty="0"/>
        </a:p>
      </dsp:txBody>
      <dsp:txXfrm rot="-5400000">
        <a:off x="1075001" y="4227881"/>
        <a:ext cx="9644881" cy="9007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10/5/2020</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10/5/2020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66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3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52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67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27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2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57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69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63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2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51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2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88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03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ikes-peak-1273566_1920.jpg">
            <a:extLst>
              <a:ext uri="{FF2B5EF4-FFF2-40B4-BE49-F238E27FC236}">
                <a16:creationId xmlns:a16="http://schemas.microsoft.com/office/drawing/2014/main" id="{0461DC49-1338-C24E-A3BB-5919AD12F596}"/>
              </a:ext>
            </a:extLst>
          </p:cNvPr>
          <p:cNvPicPr>
            <a:picLocks noChangeAspect="1"/>
          </p:cNvPicPr>
          <p:nvPr/>
        </p:nvPicPr>
        <p:blipFill rotWithShape="1">
          <a:blip r:embed="rId3"/>
          <a:srcRect t="15556"/>
          <a:stretch/>
        </p:blipFill>
        <p:spPr>
          <a:xfrm>
            <a:off x="20" y="-194181"/>
            <a:ext cx="12191980" cy="6859300"/>
          </a:xfrm>
          <a:prstGeom prst="rect">
            <a:avLst/>
          </a:prstGeom>
        </p:spPr>
      </p:pic>
      <p:sp>
        <p:nvSpPr>
          <p:cNvPr id="55" name="Rectangle 38">
            <a:extLst>
              <a:ext uri="{FF2B5EF4-FFF2-40B4-BE49-F238E27FC236}">
                <a16:creationId xmlns:a16="http://schemas.microsoft.com/office/drawing/2014/main" id="{EF1A96B9-F717-4812-9DB0-C99D99462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6">
            <a:extLst>
              <a:ext uri="{FF2B5EF4-FFF2-40B4-BE49-F238E27FC236}">
                <a16:creationId xmlns:a16="http://schemas.microsoft.com/office/drawing/2014/main" id="{226038F9-8CE0-4A41-9EF0-3A27023D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7" name="Freeform 6">
            <a:extLst>
              <a:ext uri="{FF2B5EF4-FFF2-40B4-BE49-F238E27FC236}">
                <a16:creationId xmlns:a16="http://schemas.microsoft.com/office/drawing/2014/main" id="{BB5C5996-5C1E-4768-90AE-87BED835C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385" y="1547809"/>
            <a:ext cx="8361229" cy="1594631"/>
          </a:xfrm>
        </p:spPr>
        <p:txBody>
          <a:bodyPr>
            <a:normAutofit/>
          </a:bodyPr>
          <a:lstStyle/>
          <a:p>
            <a:r>
              <a:rPr lang="en-US" sz="5400" dirty="0"/>
              <a:t>Economic Development Grant Updates</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1951969" y="3193023"/>
            <a:ext cx="8492194" cy="1087854"/>
          </a:xfrm>
        </p:spPr>
        <p:txBody>
          <a:bodyPr vert="horz" lIns="91440" tIns="45720" rIns="91440" bIns="45720" rtlCol="0" anchor="t">
            <a:normAutofit fontScale="92500" lnSpcReduction="20000"/>
          </a:bodyPr>
          <a:lstStyle/>
          <a:p>
            <a:pPr>
              <a:spcAft>
                <a:spcPts val="600"/>
              </a:spcAft>
            </a:pPr>
            <a:r>
              <a:rPr lang="en-US" sz="3000" b="1" dirty="0">
                <a:solidFill>
                  <a:srgbClr val="191B0E"/>
                </a:solidFill>
              </a:rPr>
              <a:t>El Paso County Individual Assistance Grants &amp; </a:t>
            </a:r>
          </a:p>
          <a:p>
            <a:pPr>
              <a:spcAft>
                <a:spcPts val="600"/>
              </a:spcAft>
            </a:pPr>
            <a:r>
              <a:rPr lang="en-US" sz="3000" b="1" dirty="0">
                <a:solidFill>
                  <a:srgbClr val="191B0E"/>
                </a:solidFill>
              </a:rPr>
              <a:t>Regional Business Relief Fund</a:t>
            </a:r>
          </a:p>
          <a:p>
            <a:pPr>
              <a:spcAft>
                <a:spcPts val="600"/>
              </a:spcAft>
            </a:pPr>
            <a:endParaRPr lang="en-US" dirty="0">
              <a:solidFill>
                <a:srgbClr val="191B0E"/>
              </a:solidFill>
            </a:endParaRPr>
          </a:p>
        </p:txBody>
      </p:sp>
      <p:sp>
        <p:nvSpPr>
          <p:cNvPr id="8" name="Subtitle 3">
            <a:extLst>
              <a:ext uri="{FF2B5EF4-FFF2-40B4-BE49-F238E27FC236}">
                <a16:creationId xmlns:a16="http://schemas.microsoft.com/office/drawing/2014/main" id="{AB47FFFA-06AB-42D5-9D58-A6903D79D93D}"/>
              </a:ext>
            </a:extLst>
          </p:cNvPr>
          <p:cNvSpPr txBox="1">
            <a:spLocks/>
          </p:cNvSpPr>
          <p:nvPr/>
        </p:nvSpPr>
        <p:spPr>
          <a:xfrm>
            <a:off x="1907207" y="4339231"/>
            <a:ext cx="8361229" cy="1474568"/>
          </a:xfrm>
          <a:prstGeom prst="rect">
            <a:avLst/>
          </a:prstGeom>
        </p:spPr>
        <p:txBody>
          <a:bodyPr vert="horz" lIns="91440" tIns="45720" rIns="91440" bIns="45720" rtlCol="0" anchor="t">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spcAft>
                <a:spcPts val="600"/>
              </a:spcAft>
            </a:pPr>
            <a:r>
              <a:rPr lang="en-US" b="1" dirty="0">
                <a:solidFill>
                  <a:srgbClr val="191B0E"/>
                </a:solidFill>
              </a:rPr>
              <a:t>Crystal LaTier</a:t>
            </a:r>
            <a:r>
              <a:rPr lang="en-US" dirty="0">
                <a:solidFill>
                  <a:srgbClr val="191B0E"/>
                </a:solidFill>
              </a:rPr>
              <a:t>, </a:t>
            </a:r>
            <a:r>
              <a:rPr lang="en-US" i="1" dirty="0">
                <a:solidFill>
                  <a:srgbClr val="191B0E"/>
                </a:solidFill>
              </a:rPr>
              <a:t>Executive Director, </a:t>
            </a:r>
            <a:r>
              <a:rPr lang="en-US" dirty="0">
                <a:solidFill>
                  <a:srgbClr val="191B0E"/>
                </a:solidFill>
              </a:rPr>
              <a:t>Economic Development</a:t>
            </a:r>
          </a:p>
          <a:p>
            <a:pPr>
              <a:spcAft>
                <a:spcPts val="600"/>
              </a:spcAft>
            </a:pPr>
            <a:r>
              <a:rPr lang="en-US" b="1" dirty="0">
                <a:solidFill>
                  <a:srgbClr val="191B0E"/>
                </a:solidFill>
              </a:rPr>
              <a:t>Nikki Simmons</a:t>
            </a:r>
            <a:r>
              <a:rPr lang="en-US" dirty="0">
                <a:solidFill>
                  <a:srgbClr val="191B0E"/>
                </a:solidFill>
              </a:rPr>
              <a:t>, </a:t>
            </a:r>
            <a:r>
              <a:rPr lang="en-US" i="1" dirty="0">
                <a:solidFill>
                  <a:srgbClr val="191B0E"/>
                </a:solidFill>
              </a:rPr>
              <a:t>County Controller, </a:t>
            </a:r>
            <a:r>
              <a:rPr lang="en-US" dirty="0">
                <a:solidFill>
                  <a:srgbClr val="191B0E"/>
                </a:solidFill>
              </a:rPr>
              <a:t>Financial Services</a:t>
            </a:r>
          </a:p>
          <a:p>
            <a:pPr>
              <a:spcAft>
                <a:spcPts val="600"/>
              </a:spcAft>
            </a:pPr>
            <a:endParaRPr lang="en-US" dirty="0">
              <a:solidFill>
                <a:srgbClr val="191B0E"/>
              </a:solidFill>
            </a:endParaRP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a:blip r:embed="rId3"/>
          <a:srcRect/>
          <a:stretch/>
        </p:blipFill>
        <p:spPr>
          <a:xfrm>
            <a:off x="-106979" y="-863841"/>
            <a:ext cx="12881946" cy="8585681"/>
          </a:xfrm>
          <a:prstGeom prst="rect">
            <a:avLst/>
          </a:prstGeom>
        </p:spPr>
      </p:pic>
      <p:sp>
        <p:nvSpPr>
          <p:cNvPr id="86" name="Rectangle 8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8" name="Rectangle 8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1371600" y="1757493"/>
            <a:ext cx="9929674" cy="3953892"/>
          </a:xfrm>
        </p:spPr>
        <p:txBody>
          <a:bodyPr vert="horz" lIns="91440" tIns="45720" rIns="91440" bIns="45720" rtlCol="0">
            <a:normAutofit fontScale="55000" lnSpcReduction="20000"/>
          </a:bodyPr>
          <a:lstStyle/>
          <a:p>
            <a:pPr marL="0" indent="0">
              <a:buNone/>
            </a:pPr>
            <a:r>
              <a:rPr lang="en-US" dirty="0"/>
              <a:t> </a:t>
            </a:r>
            <a:endParaRPr lang="en-US" sz="4800" dirty="0"/>
          </a:p>
          <a:p>
            <a:r>
              <a:rPr lang="en-US" sz="4800" dirty="0"/>
              <a:t>Total # of Applications Recommended:</a:t>
            </a:r>
          </a:p>
          <a:p>
            <a:pPr lvl="1"/>
            <a:r>
              <a:rPr lang="en-US" sz="4800" dirty="0"/>
              <a:t>EDOC is recommending </a:t>
            </a:r>
            <a:r>
              <a:rPr lang="en-US" sz="4800" b="1" dirty="0"/>
              <a:t>864 applicants to receive a grant award</a:t>
            </a:r>
          </a:p>
          <a:p>
            <a:pPr lvl="2"/>
            <a:r>
              <a:rPr lang="en-US" sz="4800" dirty="0"/>
              <a:t>484 applicants, or 56% self-identified as within the targeted ownership of Veteran, Women, and/or Minority-Owned</a:t>
            </a:r>
          </a:p>
          <a:p>
            <a:pPr lvl="2"/>
            <a:r>
              <a:rPr lang="en-US" sz="4800" dirty="0"/>
              <a:t>Average Grant Recommendation: $16,039</a:t>
            </a:r>
          </a:p>
          <a:p>
            <a:pPr marL="987552" lvl="2" indent="0">
              <a:buNone/>
            </a:pPr>
            <a:endParaRPr lang="en-US" sz="4800" dirty="0"/>
          </a:p>
          <a:p>
            <a:r>
              <a:rPr lang="en-US" sz="4800" dirty="0"/>
              <a:t>Total Dollar Amount Recommended:</a:t>
            </a:r>
          </a:p>
          <a:p>
            <a:pPr lvl="1"/>
            <a:r>
              <a:rPr lang="en-US" sz="4800" b="1" dirty="0"/>
              <a:t>$13,858,527</a:t>
            </a:r>
          </a:p>
          <a:p>
            <a:endParaRPr lang="en-US" sz="6400" b="1" dirty="0"/>
          </a:p>
          <a:p>
            <a:endParaRPr lang="en-US" sz="6400" dirty="0"/>
          </a:p>
          <a:p>
            <a:endParaRPr lang="en-US" sz="6400"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2D0D7360-228E-4D5C-B18B-D8231E2FC6D8}"/>
              </a:ext>
            </a:extLst>
          </p:cNvPr>
          <p:cNvSpPr>
            <a:spLocks noGrp="1"/>
          </p:cNvSpPr>
          <p:nvPr>
            <p:ph type="title"/>
          </p:nvPr>
        </p:nvSpPr>
        <p:spPr>
          <a:xfrm>
            <a:off x="4236245" y="153659"/>
            <a:ext cx="7874700" cy="876355"/>
          </a:xfrm>
        </p:spPr>
        <p:txBody>
          <a:bodyPr vert="horz" lIns="91440" tIns="45720" rIns="91440" bIns="45720" rtlCol="0" anchor="t">
            <a:normAutofit/>
          </a:bodyPr>
          <a:lstStyle/>
          <a:p>
            <a:pPr algn="r"/>
            <a:r>
              <a:rPr lang="en-US" b="1" dirty="0"/>
              <a:t>RBRF APPLICATION EVALUATION</a:t>
            </a:r>
          </a:p>
        </p:txBody>
      </p:sp>
      <p:sp>
        <p:nvSpPr>
          <p:cNvPr id="14" name="Title 1">
            <a:extLst>
              <a:ext uri="{FF2B5EF4-FFF2-40B4-BE49-F238E27FC236}">
                <a16:creationId xmlns:a16="http://schemas.microsoft.com/office/drawing/2014/main" id="{844D9BFB-2CB8-4344-9471-141057EFC9B0}"/>
              </a:ext>
            </a:extLst>
          </p:cNvPr>
          <p:cNvSpPr txBox="1">
            <a:spLocks/>
          </p:cNvSpPr>
          <p:nvPr/>
        </p:nvSpPr>
        <p:spPr>
          <a:xfrm>
            <a:off x="938366" y="1073846"/>
            <a:ext cx="4503428" cy="42191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800" b="1" dirty="0"/>
              <a:t>EDOC:</a:t>
            </a:r>
            <a:endParaRPr lang="en-US" sz="2800" dirty="0"/>
          </a:p>
        </p:txBody>
      </p:sp>
      <p:sp>
        <p:nvSpPr>
          <p:cNvPr id="11" name="Rectangle 10">
            <a:extLst>
              <a:ext uri="{FF2B5EF4-FFF2-40B4-BE49-F238E27FC236}">
                <a16:creationId xmlns:a16="http://schemas.microsoft.com/office/drawing/2014/main" id="{B33B3667-6BAE-4C33-9FEC-5EF016FFE24D}"/>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9</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6297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0" name="Rectangle 10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rotWithShape="1">
          <a:blip r:embed="rId3"/>
          <a:srcRect l="-9000" t="662" r="26432" b="-662"/>
          <a:stretch/>
        </p:blipFill>
        <p:spPr>
          <a:xfrm>
            <a:off x="-4643790" y="-139832"/>
            <a:ext cx="9017336" cy="7233359"/>
          </a:xfrm>
          <a:prstGeom prst="rect">
            <a:avLst/>
          </a:prstGeom>
        </p:spPr>
      </p:pic>
      <p:sp>
        <p:nvSpPr>
          <p:cNvPr id="112" name="Rectangle 1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5186231" y="153659"/>
            <a:ext cx="6924713" cy="876355"/>
          </a:xfrm>
        </p:spPr>
        <p:txBody>
          <a:bodyPr vert="horz" lIns="91440" tIns="45720" rIns="91440" bIns="45720" rtlCol="0" anchor="t">
            <a:normAutofit fontScale="90000"/>
          </a:bodyPr>
          <a:lstStyle/>
          <a:p>
            <a:pPr algn="r"/>
            <a:r>
              <a:rPr lang="en-US" b="1" dirty="0"/>
              <a:t>ADD-ON REPORTING &amp; SUPPORT SERVICES</a:t>
            </a:r>
          </a:p>
        </p:txBody>
      </p:sp>
      <p:sp>
        <p:nvSpPr>
          <p:cNvPr id="14" name="Content Placeholder 99">
            <a:extLst>
              <a:ext uri="{FF2B5EF4-FFF2-40B4-BE49-F238E27FC236}">
                <a16:creationId xmlns:a16="http://schemas.microsoft.com/office/drawing/2014/main" id="{152A1763-8D60-4160-9392-18C34CD649AF}"/>
              </a:ext>
            </a:extLst>
          </p:cNvPr>
          <p:cNvSpPr>
            <a:spLocks noGrp="1"/>
          </p:cNvSpPr>
          <p:nvPr>
            <p:ph sz="half" idx="1"/>
          </p:nvPr>
        </p:nvSpPr>
        <p:spPr>
          <a:xfrm>
            <a:off x="5129259" y="1941295"/>
            <a:ext cx="6443517" cy="2324209"/>
          </a:xfrm>
        </p:spPr>
        <p:txBody>
          <a:bodyPr vert="horz" lIns="91440" tIns="45720" rIns="91440" bIns="45720" rtlCol="0">
            <a:normAutofit/>
          </a:bodyPr>
          <a:lstStyle/>
          <a:p>
            <a:r>
              <a:rPr lang="en-US" b="1" dirty="0"/>
              <a:t>Economic Impact Report Overview: </a:t>
            </a:r>
            <a:r>
              <a:rPr lang="en-US" dirty="0"/>
              <a:t>Awardees required to submit to EDD within 30 days of funding distribution</a:t>
            </a:r>
          </a:p>
          <a:p>
            <a:r>
              <a:rPr lang="en-US" b="1" dirty="0"/>
              <a:t>Pulse Check Reporting Overview: </a:t>
            </a:r>
            <a:r>
              <a:rPr lang="en-US" dirty="0"/>
              <a:t>All applicants to be surveyed regarding COVID-19 impact on business operations over the span of one year, every 90 days</a:t>
            </a:r>
          </a:p>
          <a:p>
            <a:endParaRPr lang="en-US" dirty="0"/>
          </a:p>
        </p:txBody>
      </p:sp>
      <p:sp>
        <p:nvSpPr>
          <p:cNvPr id="18" name="Title 1">
            <a:extLst>
              <a:ext uri="{FF2B5EF4-FFF2-40B4-BE49-F238E27FC236}">
                <a16:creationId xmlns:a16="http://schemas.microsoft.com/office/drawing/2014/main" id="{3F03075E-07DE-4750-91A2-A7570F7F3E8C}"/>
              </a:ext>
            </a:extLst>
          </p:cNvPr>
          <p:cNvSpPr txBox="1">
            <a:spLocks/>
          </p:cNvSpPr>
          <p:nvPr/>
        </p:nvSpPr>
        <p:spPr>
          <a:xfrm>
            <a:off x="4851639" y="1519383"/>
            <a:ext cx="6862265" cy="421912"/>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91B0E"/>
                </a:solidFill>
                <a:effectLst/>
                <a:uLnTx/>
                <a:uFillTx/>
                <a:latin typeface="Franklin Gothic Book" panose="020B0503020102020204"/>
                <a:ea typeface="+mj-ea"/>
                <a:cs typeface="+mj-cs"/>
              </a:rPr>
              <a:t>Economic Impact Report and Pulse Check Reporting:</a:t>
            </a: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F8F53BC5-988C-4CCE-A8FD-B69C73B7BDF9}"/>
              </a:ext>
            </a:extLst>
          </p:cNvPr>
          <p:cNvSpPr txBox="1">
            <a:spLocks/>
          </p:cNvSpPr>
          <p:nvPr/>
        </p:nvSpPr>
        <p:spPr>
          <a:xfrm>
            <a:off x="4851638" y="3919259"/>
            <a:ext cx="6862265" cy="4219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600"/>
              </a:spcAft>
              <a:buClrTx/>
              <a:buSzTx/>
              <a:buFontTx/>
              <a:buNone/>
              <a:tabLst/>
              <a:defRPr/>
            </a:pPr>
            <a:r>
              <a:rPr kumimoji="0" lang="en-US" sz="2200" b="1" i="0" u="none" strike="noStrike" kern="1200" cap="none" spc="0" normalizeH="0" baseline="0" noProof="0" dirty="0">
                <a:ln>
                  <a:noFill/>
                </a:ln>
                <a:solidFill>
                  <a:srgbClr val="191B0E"/>
                </a:solidFill>
                <a:effectLst/>
                <a:uLnTx/>
                <a:uFillTx/>
                <a:latin typeface="Franklin Gothic Book" panose="020B0503020102020204"/>
                <a:ea typeface="+mj-ea"/>
                <a:cs typeface="+mj-cs"/>
              </a:rPr>
              <a:t>Support Services:</a:t>
            </a:r>
          </a:p>
        </p:txBody>
      </p:sp>
      <p:sp>
        <p:nvSpPr>
          <p:cNvPr id="13" name="Content Placeholder 99">
            <a:extLst>
              <a:ext uri="{FF2B5EF4-FFF2-40B4-BE49-F238E27FC236}">
                <a16:creationId xmlns:a16="http://schemas.microsoft.com/office/drawing/2014/main" id="{544CF732-7D4B-4D86-A10F-D26A085091AC}"/>
              </a:ext>
            </a:extLst>
          </p:cNvPr>
          <p:cNvSpPr txBox="1">
            <a:spLocks/>
          </p:cNvSpPr>
          <p:nvPr/>
        </p:nvSpPr>
        <p:spPr>
          <a:xfrm>
            <a:off x="5177865" y="4509519"/>
            <a:ext cx="6394911" cy="150557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b="1" dirty="0"/>
              <a:t>SBDC: </a:t>
            </a:r>
            <a:r>
              <a:rPr lang="en-US" dirty="0"/>
              <a:t>Leading Edge Series- Business and Nonprofit</a:t>
            </a:r>
          </a:p>
          <a:p>
            <a:r>
              <a:rPr lang="en-US" b="1" dirty="0"/>
              <a:t>Pikes Peak Workforce Center: </a:t>
            </a:r>
            <a:r>
              <a:rPr lang="en-US" dirty="0"/>
              <a:t>Referrals to the Business Relations Division</a:t>
            </a:r>
          </a:p>
          <a:p>
            <a:endParaRPr lang="en-US" dirty="0"/>
          </a:p>
        </p:txBody>
      </p:sp>
    </p:spTree>
    <p:extLst>
      <p:ext uri="{BB962C8B-B14F-4D97-AF65-F5344CB8AC3E}">
        <p14:creationId xmlns:p14="http://schemas.microsoft.com/office/powerpoint/2010/main" val="239169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6"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7"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9" name="Rectangle 38">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AD164-E330-4A46-9333-F35B40FA96DB}"/>
              </a:ext>
            </a:extLst>
          </p:cNvPr>
          <p:cNvSpPr>
            <a:spLocks noGrp="1"/>
          </p:cNvSpPr>
          <p:nvPr>
            <p:ph type="title"/>
          </p:nvPr>
        </p:nvSpPr>
        <p:spPr>
          <a:xfrm>
            <a:off x="661125" y="5366724"/>
            <a:ext cx="10869750" cy="1237298"/>
          </a:xfrm>
        </p:spPr>
        <p:txBody>
          <a:bodyPr vert="horz" lIns="91440" tIns="45720" rIns="91440" bIns="45720" rtlCol="0" anchor="b">
            <a:normAutofit/>
          </a:bodyPr>
          <a:lstStyle/>
          <a:p>
            <a:pPr algn="ctr"/>
            <a:r>
              <a:rPr lang="en-US" sz="7200" b="1" cap="all" dirty="0"/>
              <a:t>Funding dashboard</a:t>
            </a:r>
          </a:p>
        </p:txBody>
      </p:sp>
      <p:sp>
        <p:nvSpPr>
          <p:cNvPr id="41" name="Freeform 6">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3"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3976D17F-5D4A-4F55-A75B-7B349EF7E8FC}"/>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11</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2" name="Rectangle: Rounded Corners 11">
            <a:extLst>
              <a:ext uri="{FF2B5EF4-FFF2-40B4-BE49-F238E27FC236}">
                <a16:creationId xmlns:a16="http://schemas.microsoft.com/office/drawing/2014/main" id="{49333A28-A636-49A3-8F47-8B35E95C1F05}"/>
              </a:ext>
            </a:extLst>
          </p:cNvPr>
          <p:cNvSpPr/>
          <p:nvPr/>
        </p:nvSpPr>
        <p:spPr>
          <a:xfrm>
            <a:off x="1146551" y="2847525"/>
            <a:ext cx="1488819" cy="707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734 </a:t>
            </a:r>
            <a:r>
              <a:rPr lang="en-US" b="1" dirty="0"/>
              <a:t>Small Businesses </a:t>
            </a:r>
          </a:p>
        </p:txBody>
      </p:sp>
      <p:sp>
        <p:nvSpPr>
          <p:cNvPr id="13" name="Rectangle: Rounded Corners 12">
            <a:extLst>
              <a:ext uri="{FF2B5EF4-FFF2-40B4-BE49-F238E27FC236}">
                <a16:creationId xmlns:a16="http://schemas.microsoft.com/office/drawing/2014/main" id="{A323AD89-AABB-4B34-8C8F-6693EDE0852B}"/>
              </a:ext>
            </a:extLst>
          </p:cNvPr>
          <p:cNvSpPr/>
          <p:nvPr/>
        </p:nvSpPr>
        <p:spPr>
          <a:xfrm>
            <a:off x="2805336" y="2835223"/>
            <a:ext cx="1488819" cy="707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130 </a:t>
            </a:r>
            <a:r>
              <a:rPr lang="en-US" b="1" dirty="0"/>
              <a:t>Nonprofits</a:t>
            </a:r>
          </a:p>
        </p:txBody>
      </p:sp>
      <p:sp>
        <p:nvSpPr>
          <p:cNvPr id="14" name="Rectangle: Rounded Corners 13">
            <a:extLst>
              <a:ext uri="{FF2B5EF4-FFF2-40B4-BE49-F238E27FC236}">
                <a16:creationId xmlns:a16="http://schemas.microsoft.com/office/drawing/2014/main" id="{B1294DA7-0140-4EEE-BB5F-1B8B29A69386}"/>
              </a:ext>
            </a:extLst>
          </p:cNvPr>
          <p:cNvSpPr/>
          <p:nvPr/>
        </p:nvSpPr>
        <p:spPr>
          <a:xfrm>
            <a:off x="797828" y="3842616"/>
            <a:ext cx="3798395" cy="10873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484 (56%) </a:t>
            </a:r>
            <a:r>
              <a:rPr lang="en-US" b="1" dirty="0"/>
              <a:t>Applicants Self-Identified in Targeted Ownership (Veteran, Women, Minority–Owned)</a:t>
            </a:r>
            <a:endParaRPr lang="en-US" sz="1400" b="1" dirty="0"/>
          </a:p>
        </p:txBody>
      </p:sp>
      <p:sp>
        <p:nvSpPr>
          <p:cNvPr id="15" name="Rectangle: Rounded Corners 14">
            <a:extLst>
              <a:ext uri="{FF2B5EF4-FFF2-40B4-BE49-F238E27FC236}">
                <a16:creationId xmlns:a16="http://schemas.microsoft.com/office/drawing/2014/main" id="{53692B1C-80C2-46E8-B9CF-4076CBCC3B46}"/>
              </a:ext>
            </a:extLst>
          </p:cNvPr>
          <p:cNvSpPr/>
          <p:nvPr/>
        </p:nvSpPr>
        <p:spPr>
          <a:xfrm>
            <a:off x="8556784" y="2474776"/>
            <a:ext cx="2455333" cy="10255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Average Grant Recommended: </a:t>
            </a:r>
            <a:r>
              <a:rPr lang="en-US" sz="2400" b="1" dirty="0"/>
              <a:t>$16,039</a:t>
            </a:r>
            <a:endParaRPr lang="en-US" b="1" dirty="0"/>
          </a:p>
        </p:txBody>
      </p:sp>
      <p:sp>
        <p:nvSpPr>
          <p:cNvPr id="4" name="Rectangle 3">
            <a:extLst>
              <a:ext uri="{FF2B5EF4-FFF2-40B4-BE49-F238E27FC236}">
                <a16:creationId xmlns:a16="http://schemas.microsoft.com/office/drawing/2014/main" id="{9D2441CB-8918-49EB-9779-EA466E2BB25B}"/>
              </a:ext>
            </a:extLst>
          </p:cNvPr>
          <p:cNvSpPr/>
          <p:nvPr/>
        </p:nvSpPr>
        <p:spPr>
          <a:xfrm>
            <a:off x="3947069" y="1805010"/>
            <a:ext cx="4531083"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rPr>
              <a:t>$13,858,527</a:t>
            </a:r>
          </a:p>
        </p:txBody>
      </p:sp>
      <p:sp>
        <p:nvSpPr>
          <p:cNvPr id="7" name="Arrow: Right 6">
            <a:extLst>
              <a:ext uri="{FF2B5EF4-FFF2-40B4-BE49-F238E27FC236}">
                <a16:creationId xmlns:a16="http://schemas.microsoft.com/office/drawing/2014/main" id="{0CDDA879-B880-4987-A129-D1A8B592588A}"/>
              </a:ext>
            </a:extLst>
          </p:cNvPr>
          <p:cNvSpPr/>
          <p:nvPr/>
        </p:nvSpPr>
        <p:spPr>
          <a:xfrm rot="7394439">
            <a:off x="1876652" y="2433930"/>
            <a:ext cx="477947" cy="27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542C1F6-D41E-46DE-8849-2AA3B922C9D0}"/>
              </a:ext>
            </a:extLst>
          </p:cNvPr>
          <p:cNvSpPr/>
          <p:nvPr/>
        </p:nvSpPr>
        <p:spPr>
          <a:xfrm rot="3677463">
            <a:off x="3077165" y="2433931"/>
            <a:ext cx="477947" cy="270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33808D0-C551-4F25-A281-C423AE8168CE}"/>
              </a:ext>
            </a:extLst>
          </p:cNvPr>
          <p:cNvSpPr/>
          <p:nvPr/>
        </p:nvSpPr>
        <p:spPr>
          <a:xfrm>
            <a:off x="1469360" y="1063712"/>
            <a:ext cx="2455333" cy="135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864 </a:t>
            </a:r>
            <a:r>
              <a:rPr lang="en-US" b="1" dirty="0"/>
              <a:t>Total Small Businesses / Nonprofits Approved for Funding</a:t>
            </a:r>
          </a:p>
        </p:txBody>
      </p:sp>
      <p:sp>
        <p:nvSpPr>
          <p:cNvPr id="21" name="Arrow: Right 20">
            <a:extLst>
              <a:ext uri="{FF2B5EF4-FFF2-40B4-BE49-F238E27FC236}">
                <a16:creationId xmlns:a16="http://schemas.microsoft.com/office/drawing/2014/main" id="{AF57B495-2698-4F6D-9DAB-918D30225FA4}"/>
              </a:ext>
            </a:extLst>
          </p:cNvPr>
          <p:cNvSpPr/>
          <p:nvPr/>
        </p:nvSpPr>
        <p:spPr>
          <a:xfrm rot="5400000">
            <a:off x="9549519" y="2085331"/>
            <a:ext cx="477947" cy="2709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34B1DC0-A457-4D8F-A333-1CA7ECF9BA10}"/>
              </a:ext>
            </a:extLst>
          </p:cNvPr>
          <p:cNvSpPr/>
          <p:nvPr/>
        </p:nvSpPr>
        <p:spPr>
          <a:xfrm>
            <a:off x="8556784" y="1063712"/>
            <a:ext cx="2455333" cy="10255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Average Grant Amount Asked: </a:t>
            </a:r>
            <a:r>
              <a:rPr lang="en-US" sz="2400" b="1" dirty="0"/>
              <a:t>$18,629.50</a:t>
            </a:r>
            <a:endParaRPr lang="en-US" b="1" dirty="0"/>
          </a:p>
        </p:txBody>
      </p:sp>
    </p:spTree>
    <p:extLst>
      <p:ext uri="{BB962C8B-B14F-4D97-AF65-F5344CB8AC3E}">
        <p14:creationId xmlns:p14="http://schemas.microsoft.com/office/powerpoint/2010/main" val="146697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D164-E330-4A46-9333-F35B40FA96DB}"/>
              </a:ext>
            </a:extLst>
          </p:cNvPr>
          <p:cNvSpPr>
            <a:spLocks noGrp="1"/>
          </p:cNvSpPr>
          <p:nvPr>
            <p:ph type="title"/>
          </p:nvPr>
        </p:nvSpPr>
        <p:spPr/>
        <p:txBody>
          <a:bodyPr vert="horz" lIns="91440" tIns="45720" rIns="91440" bIns="45720" rtlCol="0" anchor="b">
            <a:normAutofit/>
          </a:bodyPr>
          <a:lstStyle/>
          <a:p>
            <a:pPr algn="ctr"/>
            <a:r>
              <a:rPr lang="en-US" b="1" cap="all" dirty="0"/>
              <a:t>Individual Assistance grants</a:t>
            </a:r>
          </a:p>
        </p:txBody>
      </p:sp>
      <p:sp>
        <p:nvSpPr>
          <p:cNvPr id="11" name="Rectangle 10">
            <a:extLst>
              <a:ext uri="{FF2B5EF4-FFF2-40B4-BE49-F238E27FC236}">
                <a16:creationId xmlns:a16="http://schemas.microsoft.com/office/drawing/2014/main" id="{79A36364-0EAE-4961-BD9F-0220354D6FF1}"/>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2</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4404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FFBDF8-2137-4301-AC70-18229CEEEBB6}"/>
              </a:ext>
            </a:extLst>
          </p:cNvPr>
          <p:cNvSpPr txBox="1"/>
          <p:nvPr/>
        </p:nvSpPr>
        <p:spPr>
          <a:xfrm>
            <a:off x="373885" y="824496"/>
            <a:ext cx="4557395" cy="1781175"/>
          </a:xfrm>
          <a:prstGeom prst="rect">
            <a:avLst/>
          </a:prstGeom>
          <a:solidFill>
            <a:srgbClr val="152471"/>
          </a:solidFill>
        </p:spPr>
        <p:txBody>
          <a:bodyPr wrap="square" rtlCol="0">
            <a:spAutoFit/>
          </a:bodyPr>
          <a:lstStyle/>
          <a:p>
            <a:endParaRPr lang="en-US" dirty="0"/>
          </a:p>
        </p:txBody>
      </p:sp>
      <p:pic>
        <p:nvPicPr>
          <p:cNvPr id="17" name="Picture 16" descr="A close up of a logo&#10;&#10;Description automatically generated">
            <a:extLst>
              <a:ext uri="{FF2B5EF4-FFF2-40B4-BE49-F238E27FC236}">
                <a16:creationId xmlns:a16="http://schemas.microsoft.com/office/drawing/2014/main" id="{25582078-9D6D-406F-8907-1CB1E417E0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3390" y="1018407"/>
            <a:ext cx="3758384" cy="1283816"/>
          </a:xfrm>
          <a:prstGeom prst="rect">
            <a:avLst/>
          </a:prstGeom>
        </p:spPr>
      </p:pic>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5186231" y="153659"/>
            <a:ext cx="6924713" cy="876355"/>
          </a:xfrm>
        </p:spPr>
        <p:txBody>
          <a:bodyPr vert="horz" lIns="91440" tIns="45720" rIns="91440" bIns="45720" rtlCol="0" anchor="t">
            <a:normAutofit/>
          </a:bodyPr>
          <a:lstStyle/>
          <a:p>
            <a:pPr algn="r"/>
            <a:r>
              <a:rPr lang="en-US" b="1" dirty="0"/>
              <a:t>Individual Assistance Grants</a:t>
            </a:r>
          </a:p>
        </p:txBody>
      </p:sp>
      <p:sp>
        <p:nvSpPr>
          <p:cNvPr id="14" name="Content Placeholder 99">
            <a:extLst>
              <a:ext uri="{FF2B5EF4-FFF2-40B4-BE49-F238E27FC236}">
                <a16:creationId xmlns:a16="http://schemas.microsoft.com/office/drawing/2014/main" id="{152A1763-8D60-4160-9392-18C34CD649AF}"/>
              </a:ext>
            </a:extLst>
          </p:cNvPr>
          <p:cNvSpPr>
            <a:spLocks noGrp="1"/>
          </p:cNvSpPr>
          <p:nvPr>
            <p:ph sz="half" idx="1"/>
          </p:nvPr>
        </p:nvSpPr>
        <p:spPr>
          <a:xfrm>
            <a:off x="5129259" y="1941295"/>
            <a:ext cx="6682527" cy="4167274"/>
          </a:xfrm>
        </p:spPr>
        <p:txBody>
          <a:bodyPr vert="horz" lIns="91440" tIns="45720" rIns="91440" bIns="45720" rtlCol="0">
            <a:normAutofit/>
          </a:bodyPr>
          <a:lstStyle/>
          <a:p>
            <a:r>
              <a:rPr lang="en-US" b="1" dirty="0"/>
              <a:t>Identify funding gaps in the community</a:t>
            </a:r>
          </a:p>
          <a:p>
            <a:pPr lvl="1"/>
            <a:r>
              <a:rPr lang="en-US" b="1" dirty="0"/>
              <a:t>PPUW was uniquely suited for the task, as the central collection of individual needs through 2-1-1</a:t>
            </a:r>
            <a:endParaRPr lang="en-US" dirty="0"/>
          </a:p>
          <a:p>
            <a:r>
              <a:rPr lang="en-US" b="1" dirty="0"/>
              <a:t>$1 million allocated in direct assistance grants to get funding to individuals impacted by COVID – those who need it the most for:</a:t>
            </a:r>
          </a:p>
          <a:p>
            <a:pPr lvl="1"/>
            <a:r>
              <a:rPr lang="en-US" b="1" dirty="0"/>
              <a:t>Mortgage/rent assistance</a:t>
            </a:r>
          </a:p>
          <a:p>
            <a:pPr lvl="1"/>
            <a:r>
              <a:rPr lang="en-US" b="1" dirty="0"/>
              <a:t>Utilities</a:t>
            </a:r>
          </a:p>
          <a:p>
            <a:pPr lvl="1"/>
            <a:r>
              <a:rPr lang="en-US" b="1" dirty="0"/>
              <a:t>Food</a:t>
            </a:r>
          </a:p>
          <a:p>
            <a:pPr lvl="1"/>
            <a:r>
              <a:rPr lang="en-US" b="1" dirty="0"/>
              <a:t>Medical &amp; funeral/burial expenses</a:t>
            </a:r>
          </a:p>
          <a:p>
            <a:pPr lvl="1"/>
            <a:r>
              <a:rPr lang="en-US" b="1" dirty="0"/>
              <a:t>Other needs as identified by the applicants</a:t>
            </a:r>
          </a:p>
          <a:p>
            <a:pPr lvl="1"/>
            <a:endParaRPr lang="en-US" b="1" dirty="0"/>
          </a:p>
          <a:p>
            <a:endParaRPr lang="en-US" dirty="0"/>
          </a:p>
          <a:p>
            <a:endParaRPr lang="en-US" dirty="0"/>
          </a:p>
        </p:txBody>
      </p:sp>
      <p:sp>
        <p:nvSpPr>
          <p:cNvPr id="18" name="Title 1">
            <a:extLst>
              <a:ext uri="{FF2B5EF4-FFF2-40B4-BE49-F238E27FC236}">
                <a16:creationId xmlns:a16="http://schemas.microsoft.com/office/drawing/2014/main" id="{3F03075E-07DE-4750-91A2-A7570F7F3E8C}"/>
              </a:ext>
            </a:extLst>
          </p:cNvPr>
          <p:cNvSpPr txBox="1">
            <a:spLocks/>
          </p:cNvSpPr>
          <p:nvPr/>
        </p:nvSpPr>
        <p:spPr>
          <a:xfrm>
            <a:off x="5248679" y="1504127"/>
            <a:ext cx="6862265" cy="421912"/>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91B0E"/>
                </a:solidFill>
                <a:effectLst/>
                <a:uLnTx/>
                <a:uFillTx/>
                <a:latin typeface="Franklin Gothic Book" panose="020B0503020102020204"/>
                <a:ea typeface="+mj-ea"/>
                <a:cs typeface="+mj-cs"/>
              </a:rPr>
              <a:t>Strategic Partnership with Pikes Peak United Way:</a:t>
            </a: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61E3C622-BA9F-4FDD-BA9D-33DC31C44F78}"/>
              </a:ext>
            </a:extLst>
          </p:cNvPr>
          <p:cNvPicPr>
            <a:picLocks noChangeAspect="1"/>
          </p:cNvPicPr>
          <p:nvPr/>
        </p:nvPicPr>
        <p:blipFill>
          <a:blip r:embed="rId4"/>
          <a:stretch>
            <a:fillRect/>
          </a:stretch>
        </p:blipFill>
        <p:spPr>
          <a:xfrm>
            <a:off x="533271" y="3190393"/>
            <a:ext cx="4318368" cy="2396234"/>
          </a:xfrm>
          <a:prstGeom prst="rect">
            <a:avLst/>
          </a:prstGeom>
        </p:spPr>
      </p:pic>
    </p:spTree>
    <p:extLst>
      <p:ext uri="{BB962C8B-B14F-4D97-AF65-F5344CB8AC3E}">
        <p14:creationId xmlns:p14="http://schemas.microsoft.com/office/powerpoint/2010/main" val="89307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4933885" y="1030014"/>
            <a:ext cx="1884813" cy="464778"/>
          </a:xfrm>
        </p:spPr>
        <p:txBody>
          <a:bodyPr vert="horz" lIns="91440" tIns="45720" rIns="91440" bIns="45720" rtlCol="0" anchor="t">
            <a:noAutofit/>
          </a:bodyPr>
          <a:lstStyle/>
          <a:p>
            <a:pPr marL="0" indent="0">
              <a:buNone/>
            </a:pPr>
            <a:r>
              <a:rPr lang="en-US" sz="2400" b="1" dirty="0"/>
              <a:t>Timeline:</a:t>
            </a:r>
          </a:p>
          <a:p>
            <a:pPr marL="383540" indent="-383540"/>
            <a:endParaRPr lang="en-US" sz="1100"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graphicFrame>
        <p:nvGraphicFramePr>
          <p:cNvPr id="8" name="Diagram 7">
            <a:extLst>
              <a:ext uri="{FF2B5EF4-FFF2-40B4-BE49-F238E27FC236}">
                <a16:creationId xmlns:a16="http://schemas.microsoft.com/office/drawing/2014/main" id="{44B31DE3-78BD-4904-ADEE-68963D1DDE1A}"/>
              </a:ext>
            </a:extLst>
          </p:cNvPr>
          <p:cNvGraphicFramePr/>
          <p:nvPr>
            <p:extLst>
              <p:ext uri="{D42A27DB-BD31-4B8C-83A1-F6EECF244321}">
                <p14:modId xmlns:p14="http://schemas.microsoft.com/office/powerpoint/2010/main" val="3406339728"/>
              </p:ext>
            </p:extLst>
          </p:nvPr>
        </p:nvGraphicFramePr>
        <p:xfrm>
          <a:off x="6030077" y="1030014"/>
          <a:ext cx="5838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7146DAC1-609F-4905-9BB9-D1F3DE9198F1}"/>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5C6670"/>
                </a:solidFill>
                <a:latin typeface="Century_Gothic-Regular"/>
              </a:rPr>
              <a:t>3</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6" name="Title 1">
            <a:extLst>
              <a:ext uri="{FF2B5EF4-FFF2-40B4-BE49-F238E27FC236}">
                <a16:creationId xmlns:a16="http://schemas.microsoft.com/office/drawing/2014/main" id="{3ED3D7E8-DC95-4B3C-969E-5C2F758E974F}"/>
              </a:ext>
            </a:extLst>
          </p:cNvPr>
          <p:cNvSpPr txBox="1">
            <a:spLocks/>
          </p:cNvSpPr>
          <p:nvPr/>
        </p:nvSpPr>
        <p:spPr>
          <a:xfrm>
            <a:off x="5186231" y="153659"/>
            <a:ext cx="6924713" cy="87635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r"/>
            <a:r>
              <a:rPr lang="en-US" b="1"/>
              <a:t>Individual Assistance Grants</a:t>
            </a:r>
            <a:endParaRPr lang="en-US" b="1" dirty="0"/>
          </a:p>
        </p:txBody>
      </p:sp>
      <p:pic>
        <p:nvPicPr>
          <p:cNvPr id="1026" name="Picture 2" descr="Federal Financial Assistance Grants Money - Home | Facebook">
            <a:extLst>
              <a:ext uri="{FF2B5EF4-FFF2-40B4-BE49-F238E27FC236}">
                <a16:creationId xmlns:a16="http://schemas.microsoft.com/office/drawing/2014/main" id="{F6086394-FB76-4323-B529-BBE2F1CC9E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904" y="2013866"/>
            <a:ext cx="5306419" cy="299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7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3375187" y="154155"/>
            <a:ext cx="6924713" cy="876355"/>
          </a:xfrm>
        </p:spPr>
        <p:txBody>
          <a:bodyPr vert="horz" lIns="91440" tIns="45720" rIns="91440" bIns="45720" rtlCol="0" anchor="t">
            <a:normAutofit/>
          </a:bodyPr>
          <a:lstStyle/>
          <a:p>
            <a:pPr algn="r"/>
            <a:r>
              <a:rPr lang="en-US" b="1" dirty="0"/>
              <a:t>Individual Assistance Grants</a:t>
            </a: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graphicFrame>
        <p:nvGraphicFramePr>
          <p:cNvPr id="2" name="Diagram 1">
            <a:extLst>
              <a:ext uri="{FF2B5EF4-FFF2-40B4-BE49-F238E27FC236}">
                <a16:creationId xmlns:a16="http://schemas.microsoft.com/office/drawing/2014/main" id="{E304BC07-E633-416A-A01E-2328F8D87333}"/>
              </a:ext>
            </a:extLst>
          </p:cNvPr>
          <p:cNvGraphicFramePr/>
          <p:nvPr>
            <p:extLst>
              <p:ext uri="{D42A27DB-BD31-4B8C-83A1-F6EECF244321}">
                <p14:modId xmlns:p14="http://schemas.microsoft.com/office/powerpoint/2010/main" val="1392233165"/>
              </p:ext>
            </p:extLst>
          </p:nvPr>
        </p:nvGraphicFramePr>
        <p:xfrm>
          <a:off x="774468" y="977244"/>
          <a:ext cx="10768612" cy="571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4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1371600" y="82119"/>
            <a:ext cx="9601200" cy="1485900"/>
          </a:xfrm>
        </p:spPr>
        <p:txBody>
          <a:bodyPr vert="horz" lIns="91440" tIns="45720" rIns="91440" bIns="45720" rtlCol="0" anchor="t">
            <a:normAutofit/>
          </a:bodyPr>
          <a:lstStyle/>
          <a:p>
            <a:r>
              <a:rPr lang="en-US" b="1" dirty="0"/>
              <a:t>Individual Assistance Grants</a:t>
            </a:r>
          </a:p>
        </p:txBody>
      </p:sp>
      <p:sp>
        <p:nvSpPr>
          <p:cNvPr id="14" name="Content Placeholder 99">
            <a:extLst>
              <a:ext uri="{FF2B5EF4-FFF2-40B4-BE49-F238E27FC236}">
                <a16:creationId xmlns:a16="http://schemas.microsoft.com/office/drawing/2014/main" id="{152A1763-8D60-4160-9392-18C34CD649AF}"/>
              </a:ext>
            </a:extLst>
          </p:cNvPr>
          <p:cNvSpPr>
            <a:spLocks noGrp="1"/>
          </p:cNvSpPr>
          <p:nvPr>
            <p:ph sz="half" idx="4294967295"/>
          </p:nvPr>
        </p:nvSpPr>
        <p:spPr>
          <a:xfrm>
            <a:off x="4486275" y="2286000"/>
            <a:ext cx="7705725" cy="3581400"/>
          </a:xfrm>
        </p:spPr>
        <p:txBody>
          <a:bodyPr vert="horz" lIns="91440" tIns="45720" rIns="91440" bIns="45720" rtlCol="0">
            <a:normAutofit/>
          </a:bodyPr>
          <a:lstStyle/>
          <a:p>
            <a:pPr lvl="1"/>
            <a:endParaRPr lang="en-US" b="1"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9" name="Object 8">
            <a:extLst>
              <a:ext uri="{FF2B5EF4-FFF2-40B4-BE49-F238E27FC236}">
                <a16:creationId xmlns:a16="http://schemas.microsoft.com/office/drawing/2014/main" id="{5886C12C-9D28-4BFB-80A7-37411F724333}"/>
              </a:ext>
            </a:extLst>
          </p:cNvPr>
          <p:cNvGraphicFramePr>
            <a:graphicFrameLocks noChangeAspect="1"/>
          </p:cNvGraphicFramePr>
          <p:nvPr>
            <p:extLst>
              <p:ext uri="{D42A27DB-BD31-4B8C-83A1-F6EECF244321}">
                <p14:modId xmlns:p14="http://schemas.microsoft.com/office/powerpoint/2010/main" val="3776411549"/>
              </p:ext>
            </p:extLst>
          </p:nvPr>
        </p:nvGraphicFramePr>
        <p:xfrm>
          <a:off x="1012474" y="1301033"/>
          <a:ext cx="10950687" cy="4625266"/>
        </p:xfrm>
        <a:graphic>
          <a:graphicData uri="http://schemas.openxmlformats.org/presentationml/2006/ole">
            <mc:AlternateContent xmlns:mc="http://schemas.openxmlformats.org/markup-compatibility/2006">
              <mc:Choice xmlns:v="urn:schemas-microsoft-com:vml" Requires="v">
                <p:oleObj spid="_x0000_s1026" name="Worksheet" r:id="rId4" imgW="6584749" imgH="2781177" progId="Excel.Sheet.12">
                  <p:embed/>
                </p:oleObj>
              </mc:Choice>
              <mc:Fallback>
                <p:oleObj name="Worksheet" r:id="rId4" imgW="6584749" imgH="2781177" progId="Excel.Sheet.12">
                  <p:embed/>
                  <p:pic>
                    <p:nvPicPr>
                      <p:cNvPr id="9" name="Object 8">
                        <a:extLst>
                          <a:ext uri="{FF2B5EF4-FFF2-40B4-BE49-F238E27FC236}">
                            <a16:creationId xmlns:a16="http://schemas.microsoft.com/office/drawing/2014/main" id="{5886C12C-9D28-4BFB-80A7-37411F724333}"/>
                          </a:ext>
                        </a:extLst>
                      </p:cNvPr>
                      <p:cNvPicPr/>
                      <p:nvPr/>
                    </p:nvPicPr>
                    <p:blipFill>
                      <a:blip r:embed="rId5"/>
                      <a:stretch>
                        <a:fillRect/>
                      </a:stretch>
                    </p:blipFill>
                    <p:spPr>
                      <a:xfrm>
                        <a:off x="1012474" y="1301033"/>
                        <a:ext cx="10950687" cy="4625266"/>
                      </a:xfrm>
                      <a:prstGeom prst="rect">
                        <a:avLst/>
                      </a:prstGeom>
                    </p:spPr>
                  </p:pic>
                </p:oleObj>
              </mc:Fallback>
            </mc:AlternateContent>
          </a:graphicData>
        </a:graphic>
      </p:graphicFrame>
    </p:spTree>
    <p:extLst>
      <p:ext uri="{BB962C8B-B14F-4D97-AF65-F5344CB8AC3E}">
        <p14:creationId xmlns:p14="http://schemas.microsoft.com/office/powerpoint/2010/main" val="103502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1371600" y="82119"/>
            <a:ext cx="9601200" cy="1485900"/>
          </a:xfrm>
        </p:spPr>
        <p:txBody>
          <a:bodyPr vert="horz" lIns="91440" tIns="45720" rIns="91440" bIns="45720" rtlCol="0" anchor="t">
            <a:normAutofit/>
          </a:bodyPr>
          <a:lstStyle/>
          <a:p>
            <a:r>
              <a:rPr lang="en-US" b="1" dirty="0"/>
              <a:t>Individual Assistance Grants</a:t>
            </a:r>
          </a:p>
        </p:txBody>
      </p:sp>
      <p:sp>
        <p:nvSpPr>
          <p:cNvPr id="14" name="Content Placeholder 99">
            <a:extLst>
              <a:ext uri="{FF2B5EF4-FFF2-40B4-BE49-F238E27FC236}">
                <a16:creationId xmlns:a16="http://schemas.microsoft.com/office/drawing/2014/main" id="{152A1763-8D60-4160-9392-18C34CD649AF}"/>
              </a:ext>
            </a:extLst>
          </p:cNvPr>
          <p:cNvSpPr>
            <a:spLocks noGrp="1"/>
          </p:cNvSpPr>
          <p:nvPr>
            <p:ph sz="half" idx="4294967295"/>
          </p:nvPr>
        </p:nvSpPr>
        <p:spPr>
          <a:xfrm>
            <a:off x="4486275" y="2286000"/>
            <a:ext cx="7705725" cy="3581400"/>
          </a:xfrm>
        </p:spPr>
        <p:txBody>
          <a:bodyPr vert="horz" lIns="91440" tIns="45720" rIns="91440" bIns="45720" rtlCol="0">
            <a:normAutofit/>
          </a:bodyPr>
          <a:lstStyle/>
          <a:p>
            <a:pPr lvl="1"/>
            <a:endParaRPr lang="en-US" b="1"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2" name="Object 1">
            <a:extLst>
              <a:ext uri="{FF2B5EF4-FFF2-40B4-BE49-F238E27FC236}">
                <a16:creationId xmlns:a16="http://schemas.microsoft.com/office/drawing/2014/main" id="{9B41A304-48A2-431F-8709-CFE87EF9B953}"/>
              </a:ext>
            </a:extLst>
          </p:cNvPr>
          <p:cNvGraphicFramePr>
            <a:graphicFrameLocks noChangeAspect="1"/>
          </p:cNvGraphicFramePr>
          <p:nvPr>
            <p:extLst>
              <p:ext uri="{D42A27DB-BD31-4B8C-83A1-F6EECF244321}">
                <p14:modId xmlns:p14="http://schemas.microsoft.com/office/powerpoint/2010/main" val="1212535746"/>
              </p:ext>
            </p:extLst>
          </p:nvPr>
        </p:nvGraphicFramePr>
        <p:xfrm>
          <a:off x="1120667" y="1244060"/>
          <a:ext cx="10831728" cy="4251218"/>
        </p:xfrm>
        <a:graphic>
          <a:graphicData uri="http://schemas.openxmlformats.org/presentationml/2006/ole">
            <mc:AlternateContent xmlns:mc="http://schemas.openxmlformats.org/markup-compatibility/2006">
              <mc:Choice xmlns:v="urn:schemas-microsoft-com:vml" Requires="v">
                <p:oleObj spid="_x0000_s2050" name="Worksheet" r:id="rId4" imgW="6584749" imgH="2584640" progId="Excel.Sheet.12">
                  <p:embed/>
                </p:oleObj>
              </mc:Choice>
              <mc:Fallback>
                <p:oleObj name="Worksheet" r:id="rId4" imgW="6584749" imgH="2584640" progId="Excel.Sheet.12">
                  <p:embed/>
                  <p:pic>
                    <p:nvPicPr>
                      <p:cNvPr id="2" name="Object 1">
                        <a:extLst>
                          <a:ext uri="{FF2B5EF4-FFF2-40B4-BE49-F238E27FC236}">
                            <a16:creationId xmlns:a16="http://schemas.microsoft.com/office/drawing/2014/main" id="{9B41A304-48A2-431F-8709-CFE87EF9B953}"/>
                          </a:ext>
                        </a:extLst>
                      </p:cNvPr>
                      <p:cNvPicPr/>
                      <p:nvPr/>
                    </p:nvPicPr>
                    <p:blipFill>
                      <a:blip r:embed="rId5"/>
                      <a:stretch>
                        <a:fillRect/>
                      </a:stretch>
                    </p:blipFill>
                    <p:spPr>
                      <a:xfrm>
                        <a:off x="1120667" y="1244060"/>
                        <a:ext cx="10831728" cy="4251218"/>
                      </a:xfrm>
                      <a:prstGeom prst="rect">
                        <a:avLst/>
                      </a:prstGeom>
                    </p:spPr>
                  </p:pic>
                </p:oleObj>
              </mc:Fallback>
            </mc:AlternateContent>
          </a:graphicData>
        </a:graphic>
      </p:graphicFrame>
    </p:spTree>
    <p:extLst>
      <p:ext uri="{BB962C8B-B14F-4D97-AF65-F5344CB8AC3E}">
        <p14:creationId xmlns:p14="http://schemas.microsoft.com/office/powerpoint/2010/main" val="422143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51D73-67E8-4D40-BD03-E0B5A1B693CB}"/>
              </a:ext>
            </a:extLst>
          </p:cNvPr>
          <p:cNvSpPr>
            <a:spLocks noGrp="1"/>
          </p:cNvSpPr>
          <p:nvPr>
            <p:ph type="title"/>
          </p:nvPr>
        </p:nvSpPr>
        <p:spPr>
          <a:xfrm>
            <a:off x="1371600" y="82119"/>
            <a:ext cx="9601200" cy="1485900"/>
          </a:xfrm>
        </p:spPr>
        <p:txBody>
          <a:bodyPr vert="horz" lIns="91440" tIns="45720" rIns="91440" bIns="45720" rtlCol="0" anchor="t">
            <a:normAutofit/>
          </a:bodyPr>
          <a:lstStyle/>
          <a:p>
            <a:r>
              <a:rPr lang="en-US" b="1" dirty="0"/>
              <a:t>Individual Assistance Grants</a:t>
            </a:r>
          </a:p>
        </p:txBody>
      </p:sp>
      <p:sp>
        <p:nvSpPr>
          <p:cNvPr id="14" name="Content Placeholder 99">
            <a:extLst>
              <a:ext uri="{FF2B5EF4-FFF2-40B4-BE49-F238E27FC236}">
                <a16:creationId xmlns:a16="http://schemas.microsoft.com/office/drawing/2014/main" id="{152A1763-8D60-4160-9392-18C34CD649AF}"/>
              </a:ext>
            </a:extLst>
          </p:cNvPr>
          <p:cNvSpPr>
            <a:spLocks noGrp="1"/>
          </p:cNvSpPr>
          <p:nvPr>
            <p:ph sz="half" idx="4294967295"/>
          </p:nvPr>
        </p:nvSpPr>
        <p:spPr>
          <a:xfrm>
            <a:off x="4486275" y="2286000"/>
            <a:ext cx="7705725" cy="3581400"/>
          </a:xfrm>
        </p:spPr>
        <p:txBody>
          <a:bodyPr vert="horz" lIns="91440" tIns="45720" rIns="91440" bIns="45720" rtlCol="0">
            <a:normAutofit/>
          </a:bodyPr>
          <a:lstStyle/>
          <a:p>
            <a:pPr lvl="1"/>
            <a:endParaRPr lang="en-US" b="1"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E4201B57-9EAE-44A0-9EF3-926413F0DA33}"/>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10</a:t>
            </a:r>
            <a:endPar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329A905D-7F66-4B70-82DE-E32DD06E465D}"/>
              </a:ext>
            </a:extLst>
          </p:cNvPr>
          <p:cNvSpPr txBox="1"/>
          <p:nvPr/>
        </p:nvSpPr>
        <p:spPr>
          <a:xfrm>
            <a:off x="1651247" y="5177760"/>
            <a:ext cx="9516862"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Remaining Funds are currently set aside for another initiative with PPUW to provide safe spaces for kids attending school virtually, as well as possible increased funding to current nonprofits if more funding is needed</a:t>
            </a:r>
          </a:p>
          <a:p>
            <a:pPr marL="285750" indent="-285750">
              <a:buFont typeface="Arial" panose="020B0604020202020204" pitchFamily="34" charset="0"/>
              <a:buChar char="•"/>
            </a:pPr>
            <a:endParaRPr lang="en-US" dirty="0"/>
          </a:p>
        </p:txBody>
      </p:sp>
      <p:graphicFrame>
        <p:nvGraphicFramePr>
          <p:cNvPr id="7" name="Object 6">
            <a:extLst>
              <a:ext uri="{FF2B5EF4-FFF2-40B4-BE49-F238E27FC236}">
                <a16:creationId xmlns:a16="http://schemas.microsoft.com/office/drawing/2014/main" id="{CBCE78E6-1F04-4DD6-BECA-75AC1ABAFD1F}"/>
              </a:ext>
            </a:extLst>
          </p:cNvPr>
          <p:cNvGraphicFramePr>
            <a:graphicFrameLocks noChangeAspect="1"/>
          </p:cNvGraphicFramePr>
          <p:nvPr>
            <p:extLst>
              <p:ext uri="{D42A27DB-BD31-4B8C-83A1-F6EECF244321}">
                <p14:modId xmlns:p14="http://schemas.microsoft.com/office/powerpoint/2010/main" val="2268869533"/>
              </p:ext>
            </p:extLst>
          </p:nvPr>
        </p:nvGraphicFramePr>
        <p:xfrm>
          <a:off x="911552" y="1251217"/>
          <a:ext cx="11140224" cy="3459163"/>
        </p:xfrm>
        <a:graphic>
          <a:graphicData uri="http://schemas.openxmlformats.org/presentationml/2006/ole">
            <mc:AlternateContent xmlns:mc="http://schemas.openxmlformats.org/markup-compatibility/2006">
              <mc:Choice xmlns:v="urn:schemas-microsoft-com:vml" Requires="v">
                <p:oleObj spid="_x0000_s3074" name="Worksheet" r:id="rId4" imgW="6584749" imgH="2044791" progId="Excel.Sheet.12">
                  <p:embed/>
                </p:oleObj>
              </mc:Choice>
              <mc:Fallback>
                <p:oleObj name="Worksheet" r:id="rId4" imgW="6584749" imgH="2044791" progId="Excel.Sheet.12">
                  <p:embed/>
                  <p:pic>
                    <p:nvPicPr>
                      <p:cNvPr id="7" name="Object 6">
                        <a:extLst>
                          <a:ext uri="{FF2B5EF4-FFF2-40B4-BE49-F238E27FC236}">
                            <a16:creationId xmlns:a16="http://schemas.microsoft.com/office/drawing/2014/main" id="{CBCE78E6-1F04-4DD6-BECA-75AC1ABAFD1F}"/>
                          </a:ext>
                        </a:extLst>
                      </p:cNvPr>
                      <p:cNvPicPr/>
                      <p:nvPr/>
                    </p:nvPicPr>
                    <p:blipFill>
                      <a:blip r:embed="rId5"/>
                      <a:stretch>
                        <a:fillRect/>
                      </a:stretch>
                    </p:blipFill>
                    <p:spPr>
                      <a:xfrm>
                        <a:off x="911552" y="1251217"/>
                        <a:ext cx="11140224" cy="3459163"/>
                      </a:xfrm>
                      <a:prstGeom prst="rect">
                        <a:avLst/>
                      </a:prstGeom>
                    </p:spPr>
                  </p:pic>
                </p:oleObj>
              </mc:Fallback>
            </mc:AlternateContent>
          </a:graphicData>
        </a:graphic>
      </p:graphicFrame>
    </p:spTree>
    <p:extLst>
      <p:ext uri="{BB962C8B-B14F-4D97-AF65-F5344CB8AC3E}">
        <p14:creationId xmlns:p14="http://schemas.microsoft.com/office/powerpoint/2010/main" val="177641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D164-E330-4A46-9333-F35B40FA96DB}"/>
              </a:ext>
            </a:extLst>
          </p:cNvPr>
          <p:cNvSpPr>
            <a:spLocks noGrp="1"/>
          </p:cNvSpPr>
          <p:nvPr>
            <p:ph type="title"/>
          </p:nvPr>
        </p:nvSpPr>
        <p:spPr/>
        <p:txBody>
          <a:bodyPr vert="horz" lIns="91440" tIns="45720" rIns="91440" bIns="45720" rtlCol="0" anchor="b">
            <a:normAutofit/>
          </a:bodyPr>
          <a:lstStyle/>
          <a:p>
            <a:pPr algn="ctr"/>
            <a:r>
              <a:rPr lang="en-US" b="1" cap="all" dirty="0"/>
              <a:t>Regional business relief fund</a:t>
            </a:r>
          </a:p>
        </p:txBody>
      </p:sp>
      <p:sp>
        <p:nvSpPr>
          <p:cNvPr id="11" name="Rectangle 10">
            <a:extLst>
              <a:ext uri="{FF2B5EF4-FFF2-40B4-BE49-F238E27FC236}">
                <a16:creationId xmlns:a16="http://schemas.microsoft.com/office/drawing/2014/main" id="{79A36364-0EAE-4961-BD9F-0220354D6FF1}"/>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2</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78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5" name="Rectangle 44">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FFAD164-E330-4A46-9333-F35B40FA96DB}"/>
              </a:ext>
            </a:extLst>
          </p:cNvPr>
          <p:cNvSpPr>
            <a:spLocks noGrp="1"/>
          </p:cNvSpPr>
          <p:nvPr>
            <p:ph type="title"/>
          </p:nvPr>
        </p:nvSpPr>
        <p:spPr>
          <a:xfrm>
            <a:off x="5753782" y="2359103"/>
            <a:ext cx="6124540" cy="2339820"/>
          </a:xfrm>
        </p:spPr>
        <p:txBody>
          <a:bodyPr vert="horz" lIns="91440" tIns="45720" rIns="91440" bIns="45720" rtlCol="0" anchor="ctr">
            <a:normAutofit/>
          </a:bodyPr>
          <a:lstStyle/>
          <a:p>
            <a:pPr algn="ctr"/>
            <a:r>
              <a:rPr lang="en-US" sz="8000" b="1" cap="all" dirty="0"/>
              <a:t>QUESTIONS ?</a:t>
            </a:r>
          </a:p>
        </p:txBody>
      </p:sp>
      <p:sp>
        <p:nvSpPr>
          <p:cNvPr id="47"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443C45B0-5476-438B-BC43-C508B0EE4B24}"/>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12</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E8A74D00-EDEA-4DF7-A028-692AD4552EE3}"/>
              </a:ext>
            </a:extLst>
          </p:cNvPr>
          <p:cNvSpPr/>
          <p:nvPr/>
        </p:nvSpPr>
        <p:spPr>
          <a:xfrm>
            <a:off x="2285817" y="1685652"/>
            <a:ext cx="3667949" cy="3154710"/>
          </a:xfrm>
          <a:prstGeom prst="rect">
            <a:avLst/>
          </a:prstGeom>
        </p:spPr>
        <p:txBody>
          <a:bodyPr wrap="square">
            <a:spAutoFit/>
          </a:bodyPr>
          <a:lstStyle/>
          <a:p>
            <a:r>
              <a:rPr lang="en-US" sz="19900" b="1" cap="all" dirty="0"/>
              <a:t>?</a:t>
            </a:r>
            <a:endParaRPr lang="en-US" sz="19900" dirty="0"/>
          </a:p>
        </p:txBody>
      </p:sp>
    </p:spTree>
    <p:extLst>
      <p:ext uri="{BB962C8B-B14F-4D97-AF65-F5344CB8AC3E}">
        <p14:creationId xmlns:p14="http://schemas.microsoft.com/office/powerpoint/2010/main" val="236718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5" name="Rectangle 44">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FFAD164-E330-4A46-9333-F35B40FA96DB}"/>
              </a:ext>
            </a:extLst>
          </p:cNvPr>
          <p:cNvSpPr>
            <a:spLocks noGrp="1"/>
          </p:cNvSpPr>
          <p:nvPr>
            <p:ph type="title"/>
          </p:nvPr>
        </p:nvSpPr>
        <p:spPr>
          <a:xfrm>
            <a:off x="6073379" y="1300025"/>
            <a:ext cx="5607908" cy="771253"/>
          </a:xfrm>
        </p:spPr>
        <p:txBody>
          <a:bodyPr vert="horz" lIns="91440" tIns="45720" rIns="91440" bIns="45720" rtlCol="0" anchor="b">
            <a:normAutofit/>
          </a:bodyPr>
          <a:lstStyle/>
          <a:p>
            <a:pPr algn="ctr"/>
            <a:r>
              <a:rPr lang="en-US" b="1" cap="all" dirty="0"/>
              <a:t>OBJECTIVE</a:t>
            </a:r>
          </a:p>
        </p:txBody>
      </p:sp>
      <p:sp>
        <p:nvSpPr>
          <p:cNvPr id="47"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Picture 6" descr="A sign on the side of a mountain&#10;&#10;Description automatically generated">
            <a:extLst>
              <a:ext uri="{FF2B5EF4-FFF2-40B4-BE49-F238E27FC236}">
                <a16:creationId xmlns:a16="http://schemas.microsoft.com/office/drawing/2014/main" id="{B5490853-26C0-4C5E-BD80-7667642471BD}"/>
              </a:ext>
            </a:extLst>
          </p:cNvPr>
          <p:cNvPicPr>
            <a:picLocks noChangeAspect="1"/>
          </p:cNvPicPr>
          <p:nvPr/>
        </p:nvPicPr>
        <p:blipFill rotWithShape="1">
          <a:blip r:embed="rId2"/>
          <a:srcRect l="3607" r="10966" b="4"/>
          <a:stretch/>
        </p:blipFill>
        <p:spPr>
          <a:xfrm>
            <a:off x="1155560" y="1129353"/>
            <a:ext cx="3914583" cy="4582236"/>
          </a:xfrm>
          <a:prstGeom prst="rect">
            <a:avLst/>
          </a:prstGeom>
        </p:spPr>
      </p:pic>
      <p:sp>
        <p:nvSpPr>
          <p:cNvPr id="3" name="Rectangle 2">
            <a:extLst>
              <a:ext uri="{FF2B5EF4-FFF2-40B4-BE49-F238E27FC236}">
                <a16:creationId xmlns:a16="http://schemas.microsoft.com/office/drawing/2014/main" id="{C1ECB521-1A22-4E74-901C-EA7E071CC799}"/>
              </a:ext>
            </a:extLst>
          </p:cNvPr>
          <p:cNvSpPr/>
          <p:nvPr/>
        </p:nvSpPr>
        <p:spPr>
          <a:xfrm>
            <a:off x="5829333" y="2335624"/>
            <a:ext cx="6096000" cy="3108543"/>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Through a competitive grant application process, El Paso County is providing up to $20,000 of grant assistance to small businesses and nonprofits located in El Paso County to assist them with their business-related costs incurred due to the COVID-19 economic disruption. </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79A36364-0EAE-4961-BD9F-0220354D6FF1}"/>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2</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3025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0" name="Rectangle 10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rotWithShape="1">
          <a:blip r:embed="rId3"/>
          <a:srcRect r="29844"/>
          <a:stretch/>
        </p:blipFill>
        <p:spPr>
          <a:xfrm>
            <a:off x="-3160614" y="-5254"/>
            <a:ext cx="7564448" cy="7142155"/>
          </a:xfrm>
          <a:prstGeom prst="rect">
            <a:avLst/>
          </a:prstGeom>
        </p:spPr>
      </p:pic>
      <p:sp>
        <p:nvSpPr>
          <p:cNvPr id="112" name="Rectangle 1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4933885" y="1030014"/>
            <a:ext cx="1884813" cy="464778"/>
          </a:xfrm>
        </p:spPr>
        <p:txBody>
          <a:bodyPr vert="horz" lIns="91440" tIns="45720" rIns="91440" bIns="45720" rtlCol="0" anchor="t">
            <a:noAutofit/>
          </a:bodyPr>
          <a:lstStyle/>
          <a:p>
            <a:pPr marL="0" indent="0">
              <a:buNone/>
            </a:pPr>
            <a:r>
              <a:rPr lang="en-US" sz="2400" b="1" dirty="0"/>
              <a:t>Timeline:</a:t>
            </a:r>
          </a:p>
          <a:p>
            <a:pPr marL="383540" indent="-383540"/>
            <a:endParaRPr lang="en-US" sz="1100"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B51FDC17-9658-460B-ADB1-842EAB8C8A8E}"/>
              </a:ext>
            </a:extLst>
          </p:cNvPr>
          <p:cNvSpPr>
            <a:spLocks noGrp="1"/>
          </p:cNvSpPr>
          <p:nvPr>
            <p:ph type="title"/>
          </p:nvPr>
        </p:nvSpPr>
        <p:spPr>
          <a:xfrm>
            <a:off x="4602145" y="153659"/>
            <a:ext cx="7508799" cy="876355"/>
          </a:xfrm>
        </p:spPr>
        <p:txBody>
          <a:bodyPr vert="horz" lIns="91440" tIns="45720" rIns="91440" bIns="45720" rtlCol="0" anchor="t">
            <a:normAutofit fontScale="90000"/>
          </a:bodyPr>
          <a:lstStyle/>
          <a:p>
            <a:pPr algn="r"/>
            <a:r>
              <a:rPr lang="en-US" b="1" dirty="0"/>
              <a:t>RBRF APPLICATION COLLECTION</a:t>
            </a:r>
          </a:p>
        </p:txBody>
      </p:sp>
      <p:graphicFrame>
        <p:nvGraphicFramePr>
          <p:cNvPr id="8" name="Diagram 7">
            <a:extLst>
              <a:ext uri="{FF2B5EF4-FFF2-40B4-BE49-F238E27FC236}">
                <a16:creationId xmlns:a16="http://schemas.microsoft.com/office/drawing/2014/main" id="{44B31DE3-78BD-4904-ADEE-68963D1DDE1A}"/>
              </a:ext>
            </a:extLst>
          </p:cNvPr>
          <p:cNvGraphicFramePr/>
          <p:nvPr>
            <p:extLst>
              <p:ext uri="{D42A27DB-BD31-4B8C-83A1-F6EECF244321}">
                <p14:modId xmlns:p14="http://schemas.microsoft.com/office/powerpoint/2010/main" val="3868395543"/>
              </p:ext>
            </p:extLst>
          </p:nvPr>
        </p:nvGraphicFramePr>
        <p:xfrm>
          <a:off x="6030078" y="1030014"/>
          <a:ext cx="523701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a:extLst>
              <a:ext uri="{FF2B5EF4-FFF2-40B4-BE49-F238E27FC236}">
                <a16:creationId xmlns:a16="http://schemas.microsoft.com/office/drawing/2014/main" id="{7146DAC1-609F-4905-9BB9-D1F3DE9198F1}"/>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5C6670"/>
                </a:solidFill>
                <a:latin typeface="Century_Gothic-Regular"/>
              </a:rPr>
              <a:t>3</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13" name="Picture 12">
            <a:extLst>
              <a:ext uri="{FF2B5EF4-FFF2-40B4-BE49-F238E27FC236}">
                <a16:creationId xmlns:a16="http://schemas.microsoft.com/office/drawing/2014/main" id="{298B15F3-D15E-4E7C-AB65-9D2CC8837446}"/>
              </a:ext>
            </a:extLst>
          </p:cNvPr>
          <p:cNvPicPr>
            <a:picLocks noChangeAspect="1"/>
          </p:cNvPicPr>
          <p:nvPr/>
        </p:nvPicPr>
        <p:blipFill>
          <a:blip r:embed="rId9"/>
          <a:stretch>
            <a:fillRect/>
          </a:stretch>
        </p:blipFill>
        <p:spPr>
          <a:xfrm>
            <a:off x="-244792" y="5767860"/>
            <a:ext cx="4191791" cy="1061920"/>
          </a:xfrm>
          <a:prstGeom prst="rect">
            <a:avLst/>
          </a:prstGeom>
        </p:spPr>
      </p:pic>
    </p:spTree>
    <p:extLst>
      <p:ext uri="{BB962C8B-B14F-4D97-AF65-F5344CB8AC3E}">
        <p14:creationId xmlns:p14="http://schemas.microsoft.com/office/powerpoint/2010/main" val="21149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8" name="Rectangle 8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Content Placeholder 2" descr="A picture containing chart&#10;&#10;Description automatically generated">
            <a:extLst>
              <a:ext uri="{FF2B5EF4-FFF2-40B4-BE49-F238E27FC236}">
                <a16:creationId xmlns:a16="http://schemas.microsoft.com/office/drawing/2014/main" id="{F3224257-7204-4E07-BC2B-E04578FAC330}"/>
              </a:ext>
            </a:extLst>
          </p:cNvPr>
          <p:cNvPicPr>
            <a:picLocks noGrp="1" noChangeAspect="1"/>
          </p:cNvPicPr>
          <p:nvPr>
            <p:ph sz="half" idx="1"/>
          </p:nvPr>
        </p:nvPicPr>
        <p:blipFill>
          <a:blip r:embed="rId3"/>
          <a:stretch>
            <a:fillRect/>
          </a:stretch>
        </p:blipFill>
        <p:spPr>
          <a:xfrm>
            <a:off x="1185048" y="1391900"/>
            <a:ext cx="10558462" cy="4117631"/>
          </a:xfrm>
        </p:spPr>
      </p:pic>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12436C3C-67C6-4E55-966C-39AAC068E1EE}"/>
              </a:ext>
            </a:extLst>
          </p:cNvPr>
          <p:cNvSpPr>
            <a:spLocks noGrp="1"/>
          </p:cNvSpPr>
          <p:nvPr>
            <p:ph type="title"/>
          </p:nvPr>
        </p:nvSpPr>
        <p:spPr>
          <a:xfrm>
            <a:off x="5186231" y="153659"/>
            <a:ext cx="6924713" cy="876355"/>
          </a:xfrm>
        </p:spPr>
        <p:txBody>
          <a:bodyPr vert="horz" lIns="91440" tIns="45720" rIns="91440" bIns="45720" rtlCol="0" anchor="t">
            <a:normAutofit fontScale="90000"/>
          </a:bodyPr>
          <a:lstStyle/>
          <a:p>
            <a:pPr algn="r"/>
            <a:r>
              <a:rPr lang="en-US" b="1" dirty="0"/>
              <a:t>RPRF APPLICATION RESPONSE</a:t>
            </a:r>
          </a:p>
        </p:txBody>
      </p:sp>
      <p:sp>
        <p:nvSpPr>
          <p:cNvPr id="11" name="Rectangle 10">
            <a:extLst>
              <a:ext uri="{FF2B5EF4-FFF2-40B4-BE49-F238E27FC236}">
                <a16:creationId xmlns:a16="http://schemas.microsoft.com/office/drawing/2014/main" id="{4A953DAA-68BE-4C43-8D63-5EC2FE27FC23}"/>
              </a:ext>
            </a:extLst>
          </p:cNvPr>
          <p:cNvSpPr/>
          <p:nvPr/>
        </p:nvSpPr>
        <p:spPr>
          <a:xfrm>
            <a:off x="11693642" y="6334780"/>
            <a:ext cx="498358"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5C6670"/>
                </a:solidFill>
                <a:latin typeface="Century_Gothic-Regular"/>
              </a:rPr>
              <a:t>4</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1381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0" name="Rectangle 109">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743749" y="153659"/>
            <a:ext cx="7367196" cy="876355"/>
          </a:xfrm>
        </p:spPr>
        <p:txBody>
          <a:bodyPr vert="horz" lIns="91440" tIns="45720" rIns="91440" bIns="45720" rtlCol="0" anchor="t">
            <a:normAutofit fontScale="90000"/>
          </a:bodyPr>
          <a:lstStyle/>
          <a:p>
            <a:pPr algn="r"/>
            <a:r>
              <a:rPr lang="en-US" b="1" dirty="0"/>
              <a:t> RBRF APPLICATION EVALUATION</a:t>
            </a:r>
          </a:p>
        </p:txBody>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rotWithShape="1">
          <a:blip r:embed="rId3"/>
          <a:srcRect r="27172"/>
          <a:stretch/>
        </p:blipFill>
        <p:spPr>
          <a:xfrm>
            <a:off x="-3725943" y="-501895"/>
            <a:ext cx="8187107" cy="7492457"/>
          </a:xfrm>
          <a:prstGeom prst="rect">
            <a:avLst/>
          </a:prstGeom>
        </p:spPr>
      </p:pic>
      <p:sp>
        <p:nvSpPr>
          <p:cNvPr id="112" name="Rectangle 111">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graphicFrame>
        <p:nvGraphicFramePr>
          <p:cNvPr id="3" name="Diagram 2">
            <a:extLst>
              <a:ext uri="{FF2B5EF4-FFF2-40B4-BE49-F238E27FC236}">
                <a16:creationId xmlns:a16="http://schemas.microsoft.com/office/drawing/2014/main" id="{D23856E1-9B75-45F0-8B14-B88A379A4E81}"/>
              </a:ext>
            </a:extLst>
          </p:cNvPr>
          <p:cNvGraphicFramePr/>
          <p:nvPr/>
        </p:nvGraphicFramePr>
        <p:xfrm>
          <a:off x="5394037" y="1802110"/>
          <a:ext cx="6155107" cy="460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1">
            <a:extLst>
              <a:ext uri="{FF2B5EF4-FFF2-40B4-BE49-F238E27FC236}">
                <a16:creationId xmlns:a16="http://schemas.microsoft.com/office/drawing/2014/main" id="{803C6D56-AAC5-46D6-8400-B2BD356D48F4}"/>
              </a:ext>
            </a:extLst>
          </p:cNvPr>
          <p:cNvSpPr txBox="1">
            <a:spLocks/>
          </p:cNvSpPr>
          <p:nvPr/>
        </p:nvSpPr>
        <p:spPr>
          <a:xfrm>
            <a:off x="4743748" y="994150"/>
            <a:ext cx="4503428" cy="42191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91B0E"/>
                </a:solidFill>
                <a:effectLst/>
                <a:uLnTx/>
                <a:uFillTx/>
                <a:latin typeface="Franklin Gothic Book" panose="020B0503020102020204"/>
                <a:ea typeface="+mj-ea"/>
                <a:cs typeface="+mj-cs"/>
              </a:rPr>
              <a:t>The Process:</a:t>
            </a:r>
          </a:p>
        </p:txBody>
      </p:sp>
      <p:sp>
        <p:nvSpPr>
          <p:cNvPr id="11" name="Rectangle 10">
            <a:extLst>
              <a:ext uri="{FF2B5EF4-FFF2-40B4-BE49-F238E27FC236}">
                <a16:creationId xmlns:a16="http://schemas.microsoft.com/office/drawing/2014/main" id="{CEA1A8D9-2D4D-4698-BA55-711C228170D2}"/>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5</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6567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a:blip r:embed="rId3"/>
          <a:srcRect/>
          <a:stretch/>
        </p:blipFill>
        <p:spPr>
          <a:xfrm>
            <a:off x="-106979" y="-863841"/>
            <a:ext cx="12881946" cy="8585681"/>
          </a:xfrm>
          <a:prstGeom prst="rect">
            <a:avLst/>
          </a:prstGeom>
        </p:spPr>
      </p:pic>
      <p:sp>
        <p:nvSpPr>
          <p:cNvPr id="86" name="Rectangle 8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8" name="Rectangle 8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1371600" y="1757493"/>
            <a:ext cx="9929674" cy="3953892"/>
          </a:xfrm>
        </p:spPr>
        <p:txBody>
          <a:bodyPr vert="horz" lIns="91440" tIns="45720" rIns="91440" bIns="45720" rtlCol="0">
            <a:normAutofit/>
          </a:bodyPr>
          <a:lstStyle/>
          <a:p>
            <a:pPr lvl="0"/>
            <a:r>
              <a:rPr lang="en-US" dirty="0"/>
              <a:t>Total Applications Submitted by 5:00 PM on September 7, 2020: </a:t>
            </a:r>
            <a:r>
              <a:rPr lang="en-US" b="1" i="1" dirty="0"/>
              <a:t>1,045</a:t>
            </a:r>
          </a:p>
          <a:p>
            <a:r>
              <a:rPr lang="en-US" dirty="0"/>
              <a:t>CEF found that</a:t>
            </a:r>
            <a:r>
              <a:rPr lang="en-US" b="1" i="1" dirty="0"/>
              <a:t> 166 applicants</a:t>
            </a:r>
            <a:r>
              <a:rPr lang="en-US" dirty="0"/>
              <a:t> did not meet application and program requirements and were not scored and submitted to EDOC for evaluation to receive grant funding</a:t>
            </a:r>
          </a:p>
          <a:p>
            <a:pPr lvl="1"/>
            <a:r>
              <a:rPr lang="en-US" dirty="0"/>
              <a:t>Missing required/completed documentation</a:t>
            </a:r>
          </a:p>
          <a:p>
            <a:pPr lvl="1"/>
            <a:r>
              <a:rPr lang="en-US" dirty="0"/>
              <a:t>Did not meet eligibility requirements</a:t>
            </a:r>
          </a:p>
          <a:p>
            <a:pPr lvl="1"/>
            <a:r>
              <a:rPr lang="en-US" dirty="0"/>
              <a:t>Business not in good standing</a:t>
            </a:r>
          </a:p>
          <a:p>
            <a:pPr lvl="0"/>
            <a:r>
              <a:rPr lang="en-US" dirty="0"/>
              <a:t>Total applications scored and submitted to EDOC for evaluation: </a:t>
            </a:r>
            <a:r>
              <a:rPr lang="en-US" b="1" i="1" dirty="0"/>
              <a:t>879</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2D0D7360-228E-4D5C-B18B-D8231E2FC6D8}"/>
              </a:ext>
            </a:extLst>
          </p:cNvPr>
          <p:cNvSpPr>
            <a:spLocks noGrp="1"/>
          </p:cNvSpPr>
          <p:nvPr>
            <p:ph type="title"/>
          </p:nvPr>
        </p:nvSpPr>
        <p:spPr>
          <a:xfrm>
            <a:off x="4679157" y="153659"/>
            <a:ext cx="7431788" cy="876355"/>
          </a:xfrm>
        </p:spPr>
        <p:txBody>
          <a:bodyPr vert="horz" lIns="91440" tIns="45720" rIns="91440" bIns="45720" rtlCol="0" anchor="t">
            <a:normAutofit fontScale="90000"/>
          </a:bodyPr>
          <a:lstStyle/>
          <a:p>
            <a:pPr algn="r"/>
            <a:r>
              <a:rPr lang="en-US" b="1" dirty="0"/>
              <a:t>RBRF APPLICATION EVALUATION</a:t>
            </a:r>
          </a:p>
        </p:txBody>
      </p:sp>
      <p:sp>
        <p:nvSpPr>
          <p:cNvPr id="14" name="Title 1">
            <a:extLst>
              <a:ext uri="{FF2B5EF4-FFF2-40B4-BE49-F238E27FC236}">
                <a16:creationId xmlns:a16="http://schemas.microsoft.com/office/drawing/2014/main" id="{844D9BFB-2CB8-4344-9471-141057EFC9B0}"/>
              </a:ext>
            </a:extLst>
          </p:cNvPr>
          <p:cNvSpPr txBox="1">
            <a:spLocks/>
          </p:cNvSpPr>
          <p:nvPr/>
        </p:nvSpPr>
        <p:spPr>
          <a:xfrm>
            <a:off x="938366" y="1073846"/>
            <a:ext cx="4503428" cy="421912"/>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800" b="1" dirty="0"/>
              <a:t>Total # of Applications Received:</a:t>
            </a:r>
            <a:endParaRPr lang="en-US" sz="2800" dirty="0"/>
          </a:p>
        </p:txBody>
      </p:sp>
      <p:sp>
        <p:nvSpPr>
          <p:cNvPr id="11" name="Rectangle 10">
            <a:extLst>
              <a:ext uri="{FF2B5EF4-FFF2-40B4-BE49-F238E27FC236}">
                <a16:creationId xmlns:a16="http://schemas.microsoft.com/office/drawing/2014/main" id="{B33B3667-6BAE-4C33-9FEC-5EF016FFE24D}"/>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6</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241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a:blip r:embed="rId3"/>
          <a:srcRect/>
          <a:stretch/>
        </p:blipFill>
        <p:spPr>
          <a:xfrm>
            <a:off x="-106979" y="-863841"/>
            <a:ext cx="12881946" cy="8585681"/>
          </a:xfrm>
          <a:prstGeom prst="rect">
            <a:avLst/>
          </a:prstGeom>
        </p:spPr>
      </p:pic>
      <p:sp>
        <p:nvSpPr>
          <p:cNvPr id="86" name="Rectangle 8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8" name="Rectangle 8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1371600" y="1757493"/>
            <a:ext cx="9929674" cy="3953892"/>
          </a:xfrm>
        </p:spPr>
        <p:txBody>
          <a:bodyPr vert="horz" lIns="91440" tIns="45720" rIns="91440" bIns="45720" rtlCol="0">
            <a:normAutofit/>
          </a:bodyPr>
          <a:lstStyle/>
          <a:p>
            <a:r>
              <a:rPr lang="en-US" dirty="0"/>
              <a:t>Business Size (Current number of employees, part-time included)</a:t>
            </a:r>
          </a:p>
          <a:p>
            <a:r>
              <a:rPr lang="en-US" dirty="0"/>
              <a:t>Years of Operation</a:t>
            </a:r>
          </a:p>
          <a:p>
            <a:r>
              <a:rPr lang="en-US" dirty="0"/>
              <a:t>Financial Condition (Pre-COVID-19)</a:t>
            </a:r>
          </a:p>
          <a:p>
            <a:r>
              <a:rPr lang="en-US" dirty="0"/>
              <a:t>Overall Financial Health Prior Year</a:t>
            </a:r>
          </a:p>
          <a:p>
            <a:r>
              <a:rPr lang="en-US" dirty="0"/>
              <a:t>Financial Condition: Loss of Revenue due to COVID-19</a:t>
            </a:r>
          </a:p>
          <a:p>
            <a:r>
              <a:rPr lang="en-US" dirty="0"/>
              <a:t>Community Impact</a:t>
            </a:r>
          </a:p>
          <a:p>
            <a:r>
              <a:rPr lang="en-US" dirty="0"/>
              <a:t>Adaptability &amp; Resiliency</a:t>
            </a:r>
          </a:p>
          <a:p>
            <a:r>
              <a:rPr lang="en-US" dirty="0"/>
              <a:t>Sustainability</a:t>
            </a:r>
          </a:p>
          <a:p>
            <a:r>
              <a:rPr lang="en-US" dirty="0"/>
              <a:t>Targeted Ownership / Location</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2D0D7360-228E-4D5C-B18B-D8231E2FC6D8}"/>
              </a:ext>
            </a:extLst>
          </p:cNvPr>
          <p:cNvSpPr>
            <a:spLocks noGrp="1"/>
          </p:cNvSpPr>
          <p:nvPr>
            <p:ph type="title"/>
          </p:nvPr>
        </p:nvSpPr>
        <p:spPr>
          <a:xfrm>
            <a:off x="4586289" y="153659"/>
            <a:ext cx="7524656" cy="876355"/>
          </a:xfrm>
        </p:spPr>
        <p:txBody>
          <a:bodyPr vert="horz" lIns="91440" tIns="45720" rIns="91440" bIns="45720" rtlCol="0" anchor="t">
            <a:normAutofit fontScale="90000"/>
          </a:bodyPr>
          <a:lstStyle/>
          <a:p>
            <a:pPr algn="r"/>
            <a:r>
              <a:rPr lang="en-US" b="1" dirty="0"/>
              <a:t>RBRF APPLICATION EVALUATION</a:t>
            </a:r>
          </a:p>
        </p:txBody>
      </p:sp>
      <p:sp>
        <p:nvSpPr>
          <p:cNvPr id="14" name="Title 1">
            <a:extLst>
              <a:ext uri="{FF2B5EF4-FFF2-40B4-BE49-F238E27FC236}">
                <a16:creationId xmlns:a16="http://schemas.microsoft.com/office/drawing/2014/main" id="{844D9BFB-2CB8-4344-9471-141057EFC9B0}"/>
              </a:ext>
            </a:extLst>
          </p:cNvPr>
          <p:cNvSpPr txBox="1">
            <a:spLocks/>
          </p:cNvSpPr>
          <p:nvPr/>
        </p:nvSpPr>
        <p:spPr>
          <a:xfrm>
            <a:off x="938366" y="1073846"/>
            <a:ext cx="4503428" cy="42191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914400" rtl="0" eaLnBrk="1" fontAlgn="auto" latinLnBrk="0" hangingPunct="1">
              <a:lnSpc>
                <a:spcPct val="89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91B0E"/>
                </a:solidFill>
                <a:effectLst/>
                <a:uLnTx/>
                <a:uFillTx/>
                <a:latin typeface="Franklin Gothic Book" panose="020B0503020102020204"/>
                <a:ea typeface="+mj-ea"/>
                <a:cs typeface="+mj-cs"/>
              </a:rPr>
              <a:t>Evaluation Rubric:</a:t>
            </a:r>
          </a:p>
        </p:txBody>
      </p:sp>
      <p:sp>
        <p:nvSpPr>
          <p:cNvPr id="11" name="Rectangle 10">
            <a:extLst>
              <a:ext uri="{FF2B5EF4-FFF2-40B4-BE49-F238E27FC236}">
                <a16:creationId xmlns:a16="http://schemas.microsoft.com/office/drawing/2014/main" id="{8C9CF6A7-1448-4D0F-A3F0-57384BD69B30}"/>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7</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0580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Content Placeholder 14">
            <a:extLst>
              <a:ext uri="{FF2B5EF4-FFF2-40B4-BE49-F238E27FC236}">
                <a16:creationId xmlns:a16="http://schemas.microsoft.com/office/drawing/2014/main" id="{C7F36DA5-3286-4EAB-8CE6-344245727B63}"/>
              </a:ext>
            </a:extLst>
          </p:cNvPr>
          <p:cNvPicPr>
            <a:picLocks noChangeAspect="1"/>
          </p:cNvPicPr>
          <p:nvPr/>
        </p:nvPicPr>
        <p:blipFill>
          <a:blip r:embed="rId3"/>
          <a:srcRect/>
          <a:stretch/>
        </p:blipFill>
        <p:spPr>
          <a:xfrm>
            <a:off x="-106979" y="-863841"/>
            <a:ext cx="12881946" cy="8585681"/>
          </a:xfrm>
          <a:prstGeom prst="rect">
            <a:avLst/>
          </a:prstGeom>
        </p:spPr>
      </p:pic>
      <p:sp>
        <p:nvSpPr>
          <p:cNvPr id="86" name="Rectangle 85">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8" name="Rectangle 87">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99">
            <a:extLst>
              <a:ext uri="{FF2B5EF4-FFF2-40B4-BE49-F238E27FC236}">
                <a16:creationId xmlns:a16="http://schemas.microsoft.com/office/drawing/2014/main" id="{13D5D9F9-6651-4CF8-999A-CF350E74E6CA}"/>
              </a:ext>
            </a:extLst>
          </p:cNvPr>
          <p:cNvSpPr>
            <a:spLocks noGrp="1"/>
          </p:cNvSpPr>
          <p:nvPr>
            <p:ph sz="half" idx="1"/>
          </p:nvPr>
        </p:nvSpPr>
        <p:spPr>
          <a:xfrm>
            <a:off x="1371600" y="1757493"/>
            <a:ext cx="9929674" cy="3953892"/>
          </a:xfrm>
        </p:spPr>
        <p:txBody>
          <a:bodyPr vert="horz" lIns="91440" tIns="45720" rIns="91440" bIns="45720" rtlCol="0">
            <a:normAutofit fontScale="92500" lnSpcReduction="10000"/>
          </a:bodyPr>
          <a:lstStyle/>
          <a:p>
            <a:pPr lvl="0"/>
            <a:r>
              <a:rPr lang="en-US" dirty="0"/>
              <a:t>EDOC Representation:</a:t>
            </a:r>
          </a:p>
          <a:p>
            <a:pPr lvl="1"/>
            <a:r>
              <a:rPr lang="en-US" dirty="0"/>
              <a:t>Economic Development, Financial Services, Strategic Initiative</a:t>
            </a:r>
          </a:p>
          <a:p>
            <a:pPr>
              <a:lnSpc>
                <a:spcPct val="104000"/>
              </a:lnSpc>
            </a:pPr>
            <a:r>
              <a:rPr lang="en-US" dirty="0"/>
              <a:t>EDOC went through the entire list of scored applications submitted to EDOC by CEF individually and collectively. Throughout this process, EDOC members flagged applications to pull and evaluate further according to the following criteria: </a:t>
            </a:r>
          </a:p>
          <a:p>
            <a:pPr lvl="3"/>
            <a:r>
              <a:rPr lang="en-US" dirty="0"/>
              <a:t>Further evaluation needed about negative COVID-19 impact on applicant’s business finances and operations</a:t>
            </a:r>
          </a:p>
          <a:p>
            <a:pPr lvl="3"/>
            <a:r>
              <a:rPr lang="en-US" dirty="0"/>
              <a:t>Further evaluation needed about applicant’s verified 2019 revenue</a:t>
            </a:r>
          </a:p>
          <a:p>
            <a:pPr lvl="3"/>
            <a:r>
              <a:rPr lang="en-US" dirty="0"/>
              <a:t>Further evaluation needed about applicant’s eligibility according to status with Secretary of State and IRS compliance</a:t>
            </a:r>
          </a:p>
          <a:p>
            <a:pPr lvl="3"/>
            <a:r>
              <a:rPr lang="en-US" dirty="0"/>
              <a:t>Further evaluation needed about applicant’s eligibility according to operation status</a:t>
            </a:r>
          </a:p>
          <a:p>
            <a:pPr lvl="3"/>
            <a:r>
              <a:rPr lang="en-US" dirty="0"/>
              <a:t>Further evaluation needed about applicant’s identified use of grant funding</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A135B224-E38D-4E2E-A27E-7C192991CE48}"/>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CA286662-0BB4-40B5-BA12-BF4E231FDD74}"/>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Title 1">
            <a:extLst>
              <a:ext uri="{FF2B5EF4-FFF2-40B4-BE49-F238E27FC236}">
                <a16:creationId xmlns:a16="http://schemas.microsoft.com/office/drawing/2014/main" id="{2D0D7360-228E-4D5C-B18B-D8231E2FC6D8}"/>
              </a:ext>
            </a:extLst>
          </p:cNvPr>
          <p:cNvSpPr>
            <a:spLocks noGrp="1"/>
          </p:cNvSpPr>
          <p:nvPr>
            <p:ph type="title"/>
          </p:nvPr>
        </p:nvSpPr>
        <p:spPr>
          <a:xfrm>
            <a:off x="4364831" y="153659"/>
            <a:ext cx="7746113" cy="876355"/>
          </a:xfrm>
        </p:spPr>
        <p:txBody>
          <a:bodyPr vert="horz" lIns="91440" tIns="45720" rIns="91440" bIns="45720" rtlCol="0" anchor="t">
            <a:normAutofit/>
          </a:bodyPr>
          <a:lstStyle/>
          <a:p>
            <a:pPr algn="r"/>
            <a:r>
              <a:rPr lang="en-US" b="1" dirty="0"/>
              <a:t>RBRF APPLICATION EVALUATION</a:t>
            </a:r>
          </a:p>
        </p:txBody>
      </p:sp>
      <p:sp>
        <p:nvSpPr>
          <p:cNvPr id="14" name="Title 1">
            <a:extLst>
              <a:ext uri="{FF2B5EF4-FFF2-40B4-BE49-F238E27FC236}">
                <a16:creationId xmlns:a16="http://schemas.microsoft.com/office/drawing/2014/main" id="{844D9BFB-2CB8-4344-9471-141057EFC9B0}"/>
              </a:ext>
            </a:extLst>
          </p:cNvPr>
          <p:cNvSpPr txBox="1">
            <a:spLocks/>
          </p:cNvSpPr>
          <p:nvPr/>
        </p:nvSpPr>
        <p:spPr>
          <a:xfrm>
            <a:off x="938366" y="1073846"/>
            <a:ext cx="4503428" cy="42191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800" b="1" dirty="0"/>
              <a:t>EDOC:</a:t>
            </a:r>
            <a:endParaRPr lang="en-US" sz="2800" dirty="0"/>
          </a:p>
        </p:txBody>
      </p:sp>
      <p:sp>
        <p:nvSpPr>
          <p:cNvPr id="11" name="Rectangle 10">
            <a:extLst>
              <a:ext uri="{FF2B5EF4-FFF2-40B4-BE49-F238E27FC236}">
                <a16:creationId xmlns:a16="http://schemas.microsoft.com/office/drawing/2014/main" id="{B33B3667-6BAE-4C33-9FEC-5EF016FFE24D}"/>
              </a:ext>
            </a:extLst>
          </p:cNvPr>
          <p:cNvSpPr/>
          <p:nvPr/>
        </p:nvSpPr>
        <p:spPr>
          <a:xfrm>
            <a:off x="11603421" y="6334780"/>
            <a:ext cx="58857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C6670"/>
                </a:solidFill>
                <a:effectLst/>
                <a:uLnTx/>
                <a:uFillTx/>
                <a:latin typeface="Century_Gothic-Regular"/>
                <a:ea typeface="+mn-ea"/>
                <a:cs typeface="+mn-cs"/>
              </a:rPr>
              <a:t>8</a:t>
            </a:r>
            <a:endParaRPr kumimoji="0" lang="en-US"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4296193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A798588F98104DAB8AF4A1F378E0B3" ma:contentTypeVersion="13" ma:contentTypeDescription="Create a new document." ma:contentTypeScope="" ma:versionID="8b542fa7cadc81c3613e2caaf2a0392b">
  <xsd:schema xmlns:xsd="http://www.w3.org/2001/XMLSchema" xmlns:xs="http://www.w3.org/2001/XMLSchema" xmlns:p="http://schemas.microsoft.com/office/2006/metadata/properties" xmlns:ns1="http://schemas.microsoft.com/sharepoint/v3" xmlns:ns3="4d562d5c-b1df-49be-b974-91c86d998be3" xmlns:ns4="e99fee09-f71f-446b-86d2-fee9daf5d82d" targetNamespace="http://schemas.microsoft.com/office/2006/metadata/properties" ma:root="true" ma:fieldsID="cb6050b2420ff7e862d399cacf0f6b81" ns1:_="" ns3:_="" ns4:_="">
    <xsd:import namespace="http://schemas.microsoft.com/sharepoint/v3"/>
    <xsd:import namespace="4d562d5c-b1df-49be-b974-91c86d998be3"/>
    <xsd:import namespace="e99fee09-f71f-446b-86d2-fee9daf5d82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62d5c-b1df-49be-b974-91c86d998b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9fee09-f71f-446b-86d2-fee9daf5d8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45F41-51A1-4C7F-91AC-E0528F6933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562d5c-b1df-49be-b974-91c86d998be3"/>
    <ds:schemaRef ds:uri="http://schemas.microsoft.com/sharepoint/v3"/>
    <ds:schemaRef ds:uri="e99fee09-f71f-446b-86d2-fee9daf5d82d"/>
    <ds:schemaRef ds:uri="http://www.w3.org/XML/1998/namespace"/>
    <ds:schemaRef ds:uri="http://purl.org/dc/dcmitype/"/>
  </ds:schemaRefs>
</ds:datastoreItem>
</file>

<file path=customXml/itemProps2.xml><?xml version="1.0" encoding="utf-8"?>
<ds:datastoreItem xmlns:ds="http://schemas.openxmlformats.org/officeDocument/2006/customXml" ds:itemID="{9B1B446B-D1E8-42DD-BEED-8DA7E15E683B}">
  <ds:schemaRefs>
    <ds:schemaRef ds:uri="http://schemas.microsoft.com/sharepoint/v3/contenttype/forms"/>
  </ds:schemaRefs>
</ds:datastoreItem>
</file>

<file path=customXml/itemProps3.xml><?xml version="1.0" encoding="utf-8"?>
<ds:datastoreItem xmlns:ds="http://schemas.openxmlformats.org/officeDocument/2006/customXml" ds:itemID="{BC92B95E-C3E4-4166-83B4-C63C7C9E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562d5c-b1df-49be-b974-91c86d998be3"/>
    <ds:schemaRef ds:uri="e99fee09-f71f-446b-86d2-fee9daf5d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888</Words>
  <Application>Microsoft Office PowerPoint</Application>
  <PresentationFormat>Widescreen</PresentationFormat>
  <Paragraphs>190</Paragraphs>
  <Slides>20</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Century_Gothic-Regular</vt:lpstr>
      <vt:lpstr>Franklin Gothic Book</vt:lpstr>
      <vt:lpstr>Times New Roman</vt:lpstr>
      <vt:lpstr>Crop</vt:lpstr>
      <vt:lpstr>Microsoft Excel Worksheet</vt:lpstr>
      <vt:lpstr>Economic Development Grant Updates</vt:lpstr>
      <vt:lpstr>Regional business relief fund</vt:lpstr>
      <vt:lpstr>OBJECTIVE</vt:lpstr>
      <vt:lpstr>RBRF APPLICATION COLLECTION</vt:lpstr>
      <vt:lpstr>RPRF APPLICATION RESPONSE</vt:lpstr>
      <vt:lpstr> RBRF APPLICATION EVALUATION</vt:lpstr>
      <vt:lpstr>RBRF APPLICATION EVALUATION</vt:lpstr>
      <vt:lpstr>RBRF APPLICATION EVALUATION</vt:lpstr>
      <vt:lpstr>RBRF APPLICATION EVALUATION</vt:lpstr>
      <vt:lpstr>RBRF APPLICATION EVALUATION</vt:lpstr>
      <vt:lpstr>ADD-ON REPORTING &amp; SUPPORT SERVICES</vt:lpstr>
      <vt:lpstr>Funding dashboard</vt:lpstr>
      <vt:lpstr>Individual Assistance grants</vt:lpstr>
      <vt:lpstr>Individual Assistance Grants</vt:lpstr>
      <vt:lpstr>PowerPoint Presentation</vt:lpstr>
      <vt:lpstr>Individual Assistance Grants</vt:lpstr>
      <vt:lpstr>Individual Assistance Grants</vt:lpstr>
      <vt:lpstr>Individual Assistance Grants</vt:lpstr>
      <vt:lpstr>Individual Assistance Grants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 Grant Updates</dc:title>
  <dc:creator>Nikki Simmons</dc:creator>
  <cp:lastModifiedBy>Nikki Simmons</cp:lastModifiedBy>
  <cp:revision>1</cp:revision>
  <dcterms:created xsi:type="dcterms:W3CDTF">2020-10-05T22:52:17Z</dcterms:created>
  <dcterms:modified xsi:type="dcterms:W3CDTF">2020-10-05T23:17:41Z</dcterms:modified>
</cp:coreProperties>
</file>