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00" r:id="rId4"/>
  </p:sldMasterIdLst>
  <p:notesMasterIdLst>
    <p:notesMasterId r:id="rId17"/>
  </p:notesMasterIdLst>
  <p:sldIdLst>
    <p:sldId id="256" r:id="rId5"/>
    <p:sldId id="262" r:id="rId6"/>
    <p:sldId id="264" r:id="rId7"/>
    <p:sldId id="263" r:id="rId8"/>
    <p:sldId id="260" r:id="rId9"/>
    <p:sldId id="265" r:id="rId10"/>
    <p:sldId id="266" r:id="rId11"/>
    <p:sldId id="271" r:id="rId12"/>
    <p:sldId id="270" r:id="rId13"/>
    <p:sldId id="269" r:id="rId14"/>
    <p:sldId id="272" r:id="rId15"/>
    <p:sldId id="273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>
      <p:cViewPr varScale="1">
        <p:scale>
          <a:sx n="96" d="100"/>
          <a:sy n="96" d="100"/>
        </p:scale>
        <p:origin x="92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386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773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21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4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22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99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81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40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64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45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08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956C048B-B3EF-434B-855B-80331A33FADE}" type="datetime1">
              <a:rPr lang="en-US" smtClean="0"/>
              <a:t>10/5/2020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81221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AEC9-5069-44D6-B972-76E102A33CFE}" type="datetime1">
              <a:rPr lang="en-US" smtClean="0"/>
              <a:t>10/5/2020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77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DE83-62CD-49B0-9304-7112A39A2441}" type="datetime1">
              <a:rPr lang="en-US" smtClean="0"/>
              <a:t>10/5/2020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219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1BE7-8619-4757-B433-3C4787FD52CF}" type="datetime1">
              <a:rPr lang="en-US" smtClean="0"/>
              <a:t>10/5/2020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596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1BAD-5B84-459F-A921-957F4B31C864}" type="datetime1">
              <a:rPr lang="en-US" smtClean="0"/>
              <a:t>10/5/2020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80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BC55-03C1-44D7-95FC-0BFFE86CEFF8}" type="datetime1">
              <a:rPr lang="en-US" smtClean="0"/>
              <a:t>10/5/2020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628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0EEA-5BD2-4639-BC22-1D2A72C015C0}" type="datetime1">
              <a:rPr lang="en-US" smtClean="0"/>
              <a:t>10/5/2020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203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3C1E-CA7A-4EA5-BC5A-E5B66C5F91CC}" type="datetime1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372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15BB-4D6C-456F-B0D6-89E8242F8D1F}" type="datetime1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1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87B267EC-FDF1-4699-B1D6-56FF0875F7A0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965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77C8-B450-4D71-BB89-71CB659957DE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678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DCD7-32F1-4D16-A559-A5DC88104414}" type="datetime1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3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4F1D-0C6D-44C4-A055-CBD06968272E}" type="datetime1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7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C5D7-BBAA-47FA-8583-0741C0F6CCCD}" type="datetime1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5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53CB-9600-42CF-9E38-5955248467BC}" type="datetime1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5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7D58-DA09-4034-A84F-8EB6AB85D25C}" type="datetime1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62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FAE6-262E-46F1-B9B6-B597A6F1349A}" type="datetime1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06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B74E54-051A-4D47-A93E-73769CE8536A}" type="datetime1">
              <a:rPr lang="en-US" smtClean="0"/>
              <a:t>10/5/2020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427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  <p:sldLayoutId id="2147484012" r:id="rId12"/>
    <p:sldLayoutId id="2147484013" r:id="rId13"/>
    <p:sldLayoutId id="2147484014" r:id="rId14"/>
    <p:sldLayoutId id="2147484015" r:id="rId15"/>
    <p:sldLayoutId id="2147484016" r:id="rId16"/>
    <p:sldLayoutId id="2147484017" r:id="rId1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739673" y="609600"/>
            <a:ext cx="6947127" cy="3793067"/>
          </a:xfrm>
        </p:spPr>
        <p:txBody>
          <a:bodyPr>
            <a:normAutofit/>
          </a:bodyPr>
          <a:lstStyle/>
          <a:p>
            <a:pPr algn="ctr">
              <a:spcBef>
                <a:spcPts val="1200"/>
              </a:spcBef>
              <a:spcAft>
                <a:spcPts val="24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Preliminary Balanced Budgets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Paso County Public Improvement Districts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971800" y="4953000"/>
            <a:ext cx="5838762" cy="1693334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Nikki Simmons, CPA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Controller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Services Department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October 6, 2020</a:t>
            </a:r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1600200" cy="158174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49613" y="2133600"/>
            <a:ext cx="7704667" cy="19812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Paso County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Stratmoor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Valley Streetlight Public Improvement District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0363" y="6218237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935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42403" y="6218237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A78E2F3-4EC3-4E4D-B034-8057A5366B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1261144"/>
            <a:ext cx="7035128" cy="475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323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49613" y="2133600"/>
            <a:ext cx="7704667" cy="19812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0363" y="6218237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135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49613" y="2133600"/>
            <a:ext cx="7704667" cy="19812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Paso County Public Improvement District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No.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0363" y="6218237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822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42403" y="6218237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3350D29-4A08-4F57-A4BB-207F46E760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8593" y="497812"/>
            <a:ext cx="6853810" cy="58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648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49613" y="2133600"/>
            <a:ext cx="7704667" cy="19812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Paso County Public Improvement District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No.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0363" y="6218237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74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42403" y="6218237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EA9B2C7-DED2-4F6B-B7C5-342FD530B7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837070"/>
            <a:ext cx="7134853" cy="5183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775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49613" y="2133600"/>
            <a:ext cx="7704667" cy="19812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Paso County Public Improvement District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No.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0363" y="6218237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3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42403" y="6218237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BAAC93A-46C5-424C-A6BF-163559FB04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3814" y="1036101"/>
            <a:ext cx="7098589" cy="478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738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49613" y="2133600"/>
            <a:ext cx="7704667" cy="19812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Paso County Pioneer Village Roads Public Improvement District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0363" y="6218237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820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42403" y="6218237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96062D8-D6CD-4BA3-A060-D132AA71E8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1219200"/>
            <a:ext cx="7089523" cy="459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78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A798588F98104DAB8AF4A1F378E0B3" ma:contentTypeVersion="13" ma:contentTypeDescription="Create a new document." ma:contentTypeScope="" ma:versionID="8b542fa7cadc81c3613e2caaf2a0392b">
  <xsd:schema xmlns:xsd="http://www.w3.org/2001/XMLSchema" xmlns:xs="http://www.w3.org/2001/XMLSchema" xmlns:p="http://schemas.microsoft.com/office/2006/metadata/properties" xmlns:ns1="http://schemas.microsoft.com/sharepoint/v3" xmlns:ns3="4d562d5c-b1df-49be-b974-91c86d998be3" xmlns:ns4="e99fee09-f71f-446b-86d2-fee9daf5d82d" targetNamespace="http://schemas.microsoft.com/office/2006/metadata/properties" ma:root="true" ma:fieldsID="cb6050b2420ff7e862d399cacf0f6b81" ns1:_="" ns3:_="" ns4:_="">
    <xsd:import namespace="http://schemas.microsoft.com/sharepoint/v3"/>
    <xsd:import namespace="4d562d5c-b1df-49be-b974-91c86d998be3"/>
    <xsd:import namespace="e99fee09-f71f-446b-86d2-fee9daf5d82d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562d5c-b1df-49be-b974-91c86d998b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9fee09-f71f-446b-86d2-fee9daf5d82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5AB69AC-27B8-4802-957D-144C9BAE3E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562d5c-b1df-49be-b974-91c86d998be3"/>
    <ds:schemaRef ds:uri="e99fee09-f71f-446b-86d2-fee9daf5d8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15414B-B129-482D-B8D9-07D6238DC1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9B9911-259E-4101-9D29-70E43EFD0BE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108</Words>
  <Application>Microsoft Office PowerPoint</Application>
  <PresentationFormat>On-screen Show (4:3)</PresentationFormat>
  <Paragraphs>34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Times New Roman</vt:lpstr>
      <vt:lpstr>Parallax</vt:lpstr>
      <vt:lpstr>2021 Preliminary Balanced Budgets  El Paso County Public Improvement Districts</vt:lpstr>
      <vt:lpstr>El Paso County Public Improvement District  (PID) No. 1</vt:lpstr>
      <vt:lpstr>PowerPoint Presentation</vt:lpstr>
      <vt:lpstr>El Paso County Public Improvement District  (PID) No. 2</vt:lpstr>
      <vt:lpstr>PowerPoint Presentation</vt:lpstr>
      <vt:lpstr>El Paso County Public Improvement District  (PID) No. 3</vt:lpstr>
      <vt:lpstr>PowerPoint Presentation</vt:lpstr>
      <vt:lpstr>El Paso County Pioneer Village Roads Public Improvement District</vt:lpstr>
      <vt:lpstr>PowerPoint Presentation</vt:lpstr>
      <vt:lpstr>El Paso County Stratmoor Valley Streetlight Public Improvement District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2017-10-09T01:43:08Z</dcterms:created>
  <dcterms:modified xsi:type="dcterms:W3CDTF">2020-10-05T23:26:24Z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  <property fmtid="{D5CDD505-2E9C-101B-9397-08002B2CF9AE}" pid="3" name="ContentTypeId">
    <vt:lpwstr>0x0101007FA798588F98104DAB8AF4A1F378E0B3</vt:lpwstr>
  </property>
</Properties>
</file>