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"/>
  </p:notesMasterIdLst>
  <p:sldIdLst>
    <p:sldId id="280" r:id="rId2"/>
    <p:sldId id="282" r:id="rId3"/>
    <p:sldId id="287" r:id="rId4"/>
    <p:sldId id="292" r:id="rId5"/>
    <p:sldId id="290" r:id="rId6"/>
    <p:sldId id="293" r:id="rId7"/>
  </p:sldIdLst>
  <p:sldSz cx="9144000" cy="6858000" type="screen4x3"/>
  <p:notesSz cx="69977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08" d="100"/>
          <a:sy n="108" d="100"/>
        </p:scale>
        <p:origin x="120" y="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35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35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D51FE994-539D-4EB2-A4C2-E72AE38FA158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25"/>
            <a:ext cx="5598160" cy="4171950"/>
          </a:xfrm>
          <a:prstGeom prst="rect">
            <a:avLst/>
          </a:prstGeom>
        </p:spPr>
        <p:txBody>
          <a:bodyPr vert="horz" lIns="92953" tIns="46477" rIns="92953" bIns="464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32337" cy="4635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05841"/>
            <a:ext cx="3032337" cy="4635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A699F2EB-2812-4D4C-959E-AA84062FD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682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4C873E5-5590-4B3B-BEF0-34328E013882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73E5-5590-4B3B-BEF0-34328E013882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73E5-5590-4B3B-BEF0-34328E013882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73E5-5590-4B3B-BEF0-34328E013882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73E5-5590-4B3B-BEF0-34328E013882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73E5-5590-4B3B-BEF0-34328E013882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C873E5-5590-4B3B-BEF0-34328E013882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4C873E5-5590-4B3B-BEF0-34328E013882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73E5-5590-4B3B-BEF0-34328E013882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73E5-5590-4B3B-BEF0-34328E013882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73E5-5590-4B3B-BEF0-34328E013882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4C873E5-5590-4B3B-BEF0-34328E013882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78383"/>
            <a:ext cx="5486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Chuck Broerman</a:t>
            </a:r>
          </a:p>
          <a:p>
            <a:r>
              <a:rPr lang="en-US" dirty="0">
                <a:solidFill>
                  <a:schemeClr val="tx1"/>
                </a:solidFill>
              </a:rPr>
              <a:t>El Paso County Clerk and Recorder</a:t>
            </a:r>
          </a:p>
          <a:p>
            <a:r>
              <a:rPr lang="en-US" dirty="0">
                <a:solidFill>
                  <a:schemeClr val="tx1"/>
                </a:solidFill>
              </a:rPr>
              <a:t>October 20, 2020</a:t>
            </a:r>
          </a:p>
        </p:txBody>
      </p:sp>
      <p:pic>
        <p:nvPicPr>
          <p:cNvPr id="4" name="Picture 3" descr="CAR Logo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398416"/>
            <a:ext cx="2785403" cy="2438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08CF628-78FA-446E-AAC0-0E0BD1ED50F1}"/>
              </a:ext>
            </a:extLst>
          </p:cNvPr>
          <p:cNvSpPr txBox="1"/>
          <p:nvPr/>
        </p:nvSpPr>
        <p:spPr>
          <a:xfrm>
            <a:off x="457200" y="2836816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2020 General Election Update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92516"/>
            <a:ext cx="8229600" cy="1066800"/>
          </a:xfrm>
        </p:spPr>
        <p:txBody>
          <a:bodyPr/>
          <a:lstStyle/>
          <a:p>
            <a:pPr algn="ctr"/>
            <a:r>
              <a:rPr lang="en-US" dirty="0"/>
              <a:t>General Election Ballot Returns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267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sz="3900" dirty="0"/>
          </a:p>
          <a:p>
            <a:pPr lvl="1"/>
            <a:endParaRPr lang="en-US" sz="3700" dirty="0"/>
          </a:p>
          <a:p>
            <a:pPr lvl="1">
              <a:buNone/>
            </a:pPr>
            <a:endParaRPr lang="en-US" sz="3700" dirty="0">
              <a:solidFill>
                <a:schemeClr val="tx2"/>
              </a:solidFill>
            </a:endParaRPr>
          </a:p>
          <a:p>
            <a:endParaRPr lang="en-US" dirty="0"/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AAC846E-6D38-46A0-8220-59BC238E7E1D}"/>
              </a:ext>
            </a:extLst>
          </p:cNvPr>
          <p:cNvSpPr txBox="1"/>
          <p:nvPr/>
        </p:nvSpPr>
        <p:spPr>
          <a:xfrm>
            <a:off x="762000" y="2057400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Total Returned in El Paso County (as of 10/19/20)</a:t>
            </a:r>
          </a:p>
          <a:p>
            <a:r>
              <a:rPr lang="en-US" sz="2400" dirty="0"/>
              <a:t> – </a:t>
            </a:r>
            <a:r>
              <a:rPr lang="en-US" sz="2400" dirty="0" smtClean="0"/>
              <a:t>109,621</a:t>
            </a:r>
            <a:endParaRPr lang="en-US" sz="2400" dirty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37,639 </a:t>
            </a:r>
            <a:r>
              <a:rPr lang="en-US" sz="2400" dirty="0"/>
              <a:t>-Unaffiliated Voters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37,960 </a:t>
            </a:r>
            <a:r>
              <a:rPr lang="en-US" sz="2400" dirty="0"/>
              <a:t>- Republican Voters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32,600 </a:t>
            </a:r>
            <a:r>
              <a:rPr lang="en-US" sz="2400" dirty="0"/>
              <a:t>- Democratic Voters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1,956 – Minor Party Voters</a:t>
            </a:r>
          </a:p>
        </p:txBody>
      </p:sp>
    </p:spTree>
    <p:extLst>
      <p:ext uri="{BB962C8B-B14F-4D97-AF65-F5344CB8AC3E}">
        <p14:creationId xmlns:p14="http://schemas.microsoft.com/office/powerpoint/2010/main" val="1177052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Additional Voter Service and Polling Centers Opened Yesterday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077200" cy="4745736"/>
          </a:xfrm>
        </p:spPr>
        <p:txBody>
          <a:bodyPr>
            <a:normAutofit fontScale="70000" lnSpcReduction="20000"/>
          </a:bodyPr>
          <a:lstStyle/>
          <a:p>
            <a:pPr marL="411480" lvl="1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dirty="0"/>
              <a:t>7 additional VSPCs open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North Branch (EPC Clerk’s Office)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Southeast Branch (EPC Clerk’s Office)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Fort Carson (EPC Clerk’s Office)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Centennial Hall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Chapel Hills Mall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Citadel Mall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UCCS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Citizens Service Center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Monday-Friday, October 19, 2020, –October 30, 2020, 8:00 a.m. to 5:00 p.m.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Saturday, October 31, 2020, 8:00 a.m. to 5:00 p.m.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Monday, November 2, 2020, 7:00 a.m. to 7:00 p.m. Election Day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Tuesday, November 3, 2020, 7:00 a.m. to 7:00 p.m.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742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Solar Powered Ballot Drop Box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79136"/>
          </a:xfrm>
        </p:spPr>
        <p:txBody>
          <a:bodyPr>
            <a:normAutofit/>
          </a:bodyPr>
          <a:lstStyle/>
          <a:p>
            <a:r>
              <a:rPr lang="en-US" sz="2000" dirty="0"/>
              <a:t>Ribbon Cutting was held in conjunction with Commissioner VanderWerf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/>
              <a:t>First solar powered box in El Paso County 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pPr lvl="2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endParaRPr lang="en-US" sz="2200" dirty="0"/>
          </a:p>
          <a:p>
            <a:pPr lvl="1">
              <a:buNone/>
            </a:pPr>
            <a:endParaRPr lang="en-US" sz="1800" dirty="0"/>
          </a:p>
        </p:txBody>
      </p:sp>
      <p:pic>
        <p:nvPicPr>
          <p:cNvPr id="5" name="Picture 4" descr="Two people standing in a parking lot&#10;&#10;Description automatically generated">
            <a:extLst>
              <a:ext uri="{FF2B5EF4-FFF2-40B4-BE49-F238E27FC236}">
                <a16:creationId xmlns="" xmlns:a16="http://schemas.microsoft.com/office/drawing/2014/main" id="{A9EBE3AB-694B-476B-A24C-A683196E28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38400"/>
            <a:ext cx="5143500" cy="4212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 group of people standing in a parking lot&#10;&#10;Description automatically generated">
            <a:extLst>
              <a:ext uri="{FF2B5EF4-FFF2-40B4-BE49-F238E27FC236}">
                <a16:creationId xmlns="" xmlns:a16="http://schemas.microsoft.com/office/drawing/2014/main" id="{E7A0C35A-93E6-4F40-A4BB-31478BA4D4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1828800"/>
            <a:ext cx="3238500" cy="4495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4382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General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Election Important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>
            <a:normAutofit/>
          </a:bodyPr>
          <a:lstStyle/>
          <a:p>
            <a:r>
              <a:rPr lang="en-US" sz="2400" dirty="0"/>
              <a:t>Vote Your Mail Ballot in the Safety and Security of Your Home! 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Option to return in-person to any vote center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r>
              <a:rPr lang="en-US" sz="2200" dirty="0"/>
              <a:t>Sign the back of your ballot envelope</a:t>
            </a:r>
          </a:p>
          <a:p>
            <a:pPr marL="109728" indent="0">
              <a:buNone/>
            </a:pPr>
            <a:endParaRPr lang="en-US" sz="2200" dirty="0"/>
          </a:p>
          <a:p>
            <a:r>
              <a:rPr lang="en-US" sz="2200" dirty="0"/>
              <a:t>If returning via USPS affix $0.65 postage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Recommended last day to return by mail, October 26, 2020</a:t>
            </a:r>
          </a:p>
          <a:p>
            <a:pPr marL="411480" lvl="1" indent="0">
              <a:buNone/>
            </a:pPr>
            <a:endParaRPr lang="en-US" sz="2000" dirty="0"/>
          </a:p>
          <a:p>
            <a:pPr marL="704088" lvl="2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pPr lvl="2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endParaRPr lang="en-US" sz="2200" dirty="0"/>
          </a:p>
          <a:p>
            <a:pPr lvl="1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2737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366" y="2599509"/>
            <a:ext cx="8229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Questions?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mtClean="0"/>
              <a:t>719-575-8683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EPCVotes.com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>
            <a:normAutofit/>
          </a:bodyPr>
          <a:lstStyle/>
          <a:p>
            <a:pPr marL="411480" lvl="1" indent="0">
              <a:buNone/>
            </a:pPr>
            <a:endParaRPr lang="en-US" sz="2000" dirty="0"/>
          </a:p>
          <a:p>
            <a:pPr marL="704088" lvl="2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pPr lvl="2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endParaRPr lang="en-US" sz="2200" dirty="0"/>
          </a:p>
          <a:p>
            <a:pPr lvl="1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6117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19281</TotalTime>
  <Words>236</Words>
  <Application>Microsoft Office PowerPoint</Application>
  <PresentationFormat>On-screen Show (4:3)</PresentationFormat>
  <Paragraphs>60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Georgia</vt:lpstr>
      <vt:lpstr>Trebuchet MS</vt:lpstr>
      <vt:lpstr>Wingdings 2</vt:lpstr>
      <vt:lpstr>Urban</vt:lpstr>
      <vt:lpstr>PowerPoint Presentation</vt:lpstr>
      <vt:lpstr>General Election Ballot Returns</vt:lpstr>
      <vt:lpstr> Additional Voter Service and Polling Centers Opened Yesterday </vt:lpstr>
      <vt:lpstr>Solar Powered Ballot Drop Box</vt:lpstr>
      <vt:lpstr>General Election Important Tips</vt:lpstr>
      <vt:lpstr>Questions?   719-575-8683 EPCVotes.com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Primary Update</dc:title>
  <dc:creator>carbroerman</dc:creator>
  <cp:lastModifiedBy>BOCC PC</cp:lastModifiedBy>
  <cp:revision>610</cp:revision>
  <cp:lastPrinted>2020-10-05T17:12:22Z</cp:lastPrinted>
  <dcterms:created xsi:type="dcterms:W3CDTF">2016-06-20T23:00:18Z</dcterms:created>
  <dcterms:modified xsi:type="dcterms:W3CDTF">2020-10-20T15:13:46Z</dcterms:modified>
</cp:coreProperties>
</file>