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80" r:id="rId2"/>
    <p:sldId id="257" r:id="rId3"/>
    <p:sldId id="264" r:id="rId4"/>
    <p:sldId id="291" r:id="rId5"/>
    <p:sldId id="290" r:id="rId6"/>
    <p:sldId id="286" r:id="rId7"/>
    <p:sldId id="292" r:id="rId8"/>
    <p:sldId id="29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10" d="100"/>
          <a:sy n="110" d="100"/>
        </p:scale>
        <p:origin x="10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51FE994-539D-4EB2-A4C2-E72AE38FA158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699F2EB-2812-4D4C-959E-AA84062FDA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4C873E5-5590-4B3B-BEF0-34328E013882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C873E5-5590-4B3B-BEF0-34328E013882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4C873E5-5590-4B3B-BEF0-34328E013882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4C873E5-5590-4B3B-BEF0-34328E013882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govotecolorado.g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elections@elpasoco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67200"/>
            <a:ext cx="5486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Chuck Broerman </a:t>
            </a:r>
          </a:p>
          <a:p>
            <a:r>
              <a:rPr lang="en-US" dirty="0">
                <a:solidFill>
                  <a:schemeClr val="tx1"/>
                </a:solidFill>
              </a:rPr>
              <a:t>El Paso County Clerk and Recorder</a:t>
            </a:r>
          </a:p>
          <a:p>
            <a:r>
              <a:rPr lang="en-US" dirty="0">
                <a:solidFill>
                  <a:schemeClr val="tx1"/>
                </a:solidFill>
              </a:rPr>
              <a:t>September 22, 2020</a:t>
            </a:r>
          </a:p>
        </p:txBody>
      </p:sp>
      <p:pic>
        <p:nvPicPr>
          <p:cNvPr id="4" name="Picture 3" descr="CAR Logo Transpar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304800"/>
            <a:ext cx="2785403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914400"/>
          </a:xfrm>
        </p:spPr>
        <p:txBody>
          <a:bodyPr/>
          <a:lstStyle/>
          <a:p>
            <a:r>
              <a:rPr lang="en-US" dirty="0"/>
              <a:t>El Paso County Registered Voters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4392"/>
            <a:ext cx="8229600" cy="521500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431,748</a:t>
            </a:r>
            <a:r>
              <a:rPr lang="en-US" dirty="0"/>
              <a:t> active registered voters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88,305</a:t>
            </a:r>
            <a:r>
              <a:rPr lang="en-US" dirty="0">
                <a:solidFill>
                  <a:schemeClr val="tx1"/>
                </a:solidFill>
              </a:rPr>
              <a:t> Democratic voters		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156,506</a:t>
            </a:r>
            <a:r>
              <a:rPr lang="en-US" dirty="0">
                <a:solidFill>
                  <a:schemeClr val="tx1"/>
                </a:solidFill>
              </a:rPr>
              <a:t> Republican Voters		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178,001</a:t>
            </a:r>
            <a:r>
              <a:rPr lang="en-US" dirty="0">
                <a:solidFill>
                  <a:schemeClr val="tx1"/>
                </a:solidFill>
              </a:rPr>
              <a:t> Unaffiliated Voters	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Modeling forecast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Total Projected ~ 80% or 372,402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Projected Mail Ballots – 94% or 350,058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Projected VSPC Turnout- 6% or 22,344</a:t>
            </a:r>
          </a:p>
          <a:p>
            <a:r>
              <a:rPr lang="en-US" dirty="0"/>
              <a:t>Past General Election return %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2016 – 70.97%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2012 – 68.65%</a:t>
            </a:r>
          </a:p>
          <a:p>
            <a:pPr lvl="1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E50A5B8-F02E-4BAC-B3E4-C108546034F1}"/>
              </a:ext>
            </a:extLst>
          </p:cNvPr>
          <p:cNvSpPr txBox="1">
            <a:spLocks/>
          </p:cNvSpPr>
          <p:nvPr/>
        </p:nvSpPr>
        <p:spPr>
          <a:xfrm>
            <a:off x="609600" y="28194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General Election Stats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/>
          <a:lstStyle/>
          <a:p>
            <a:pPr algn="ctr"/>
            <a:r>
              <a:rPr lang="en-US" dirty="0"/>
              <a:t>Voter Registration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821936"/>
          </a:xfrm>
        </p:spPr>
        <p:txBody>
          <a:bodyPr>
            <a:normAutofit/>
          </a:bodyPr>
          <a:lstStyle/>
          <a:p>
            <a:r>
              <a:rPr lang="en-US" sz="2600" dirty="0"/>
              <a:t>Today is National Voter Registration Day </a:t>
            </a:r>
          </a:p>
          <a:p>
            <a:endParaRPr lang="en-US" sz="2600" dirty="0"/>
          </a:p>
          <a:p>
            <a:r>
              <a:rPr lang="en-US" sz="2600" dirty="0"/>
              <a:t>Verify your voter record is accurate and up-to-date</a:t>
            </a:r>
          </a:p>
          <a:p>
            <a:endParaRPr lang="en-US" sz="2600" dirty="0"/>
          </a:p>
          <a:p>
            <a:r>
              <a:rPr lang="en-US" sz="2600" dirty="0"/>
              <a:t>Register to vote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hlinkClick r:id="rId2"/>
              </a:rPr>
              <a:t>www.GoVoteColorado.gov</a:t>
            </a:r>
            <a:r>
              <a:rPr lang="en-US" sz="2400" dirty="0"/>
              <a:t> </a:t>
            </a:r>
          </a:p>
          <a:p>
            <a:endParaRPr lang="en-US" sz="2600" dirty="0"/>
          </a:p>
        </p:txBody>
      </p:sp>
      <p:pic>
        <p:nvPicPr>
          <p:cNvPr id="6" name="Picture 5" descr="A picture containing table, sitting, food, room&#10;&#10;Description automatically generated">
            <a:extLst>
              <a:ext uri="{FF2B5EF4-FFF2-40B4-BE49-F238E27FC236}">
                <a16:creationId xmlns:a16="http://schemas.microsoft.com/office/drawing/2014/main" id="{29EEAA23-70C2-4B95-A248-10AB70D839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505200"/>
            <a:ext cx="3917603" cy="27227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995"/>
            <a:ext cx="8229600" cy="1066800"/>
          </a:xfrm>
        </p:spPr>
        <p:txBody>
          <a:bodyPr/>
          <a:lstStyle/>
          <a:p>
            <a:pPr algn="ctr"/>
            <a:r>
              <a:rPr lang="en-US" dirty="0"/>
              <a:t>Election Judge Recruitment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6795"/>
            <a:ext cx="8534400" cy="5217741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500-600 Total Positions Available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$15.50 per hour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COVID-19 Safety procedures implemented</a:t>
            </a:r>
          </a:p>
          <a:p>
            <a:pPr marL="411480" lvl="1" indent="0">
              <a:buNone/>
            </a:pPr>
            <a:endParaRPr lang="en-US" sz="2600" dirty="0"/>
          </a:p>
          <a:p>
            <a:r>
              <a:rPr lang="en-US" sz="2600" dirty="0"/>
              <a:t>Judge Positions Available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Voter Service and Polling Center Judges</a:t>
            </a:r>
          </a:p>
          <a:p>
            <a:pPr lvl="2"/>
            <a:r>
              <a:rPr lang="en-US" sz="2200" dirty="0">
                <a:solidFill>
                  <a:schemeClr val="tx2"/>
                </a:solidFill>
              </a:rPr>
              <a:t>450 recruited- 75 additional judges needed</a:t>
            </a:r>
          </a:p>
          <a:p>
            <a:pPr lvl="2"/>
            <a:endParaRPr lang="en-US" sz="2200" dirty="0">
              <a:solidFill>
                <a:schemeClr val="tx2"/>
              </a:solidFill>
            </a:endParaRPr>
          </a:p>
          <a:p>
            <a:r>
              <a:rPr lang="en-US" sz="2600" dirty="0"/>
              <a:t>Judge Positions Filled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Ballot Intake Judges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Signature Review Judges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Pre-processing Judges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Ballot Runners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Tabulation Judges</a:t>
            </a:r>
          </a:p>
          <a:p>
            <a:pPr lvl="1"/>
            <a:endParaRPr lang="en-US" sz="2400" dirty="0">
              <a:solidFill>
                <a:schemeClr val="tx2"/>
              </a:solidFill>
            </a:endParaRPr>
          </a:p>
          <a:p>
            <a:pPr lvl="1"/>
            <a:endParaRPr lang="en-US" sz="2400" dirty="0">
              <a:solidFill>
                <a:schemeClr val="tx2"/>
              </a:solidFill>
            </a:endParaRP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88462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3464"/>
            <a:ext cx="8229600" cy="1066800"/>
          </a:xfrm>
        </p:spPr>
        <p:txBody>
          <a:bodyPr/>
          <a:lstStyle/>
          <a:p>
            <a:pPr algn="ctr"/>
            <a:r>
              <a:rPr lang="en-US" dirty="0"/>
              <a:t>General Election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0264"/>
            <a:ext cx="8686800" cy="5224272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/>
              <a:t>UOCAVA Ballots Mailed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September 18, 2020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5,163 sent</a:t>
            </a:r>
          </a:p>
          <a:p>
            <a:pPr lvl="2"/>
            <a:r>
              <a:rPr lang="en-US" sz="2200" dirty="0">
                <a:solidFill>
                  <a:schemeClr val="tx2"/>
                </a:solidFill>
              </a:rPr>
              <a:t>1,858 – mailed</a:t>
            </a:r>
          </a:p>
          <a:p>
            <a:pPr lvl="2"/>
            <a:r>
              <a:rPr lang="en-US" sz="2200" dirty="0">
                <a:solidFill>
                  <a:schemeClr val="tx2"/>
                </a:solidFill>
              </a:rPr>
              <a:t>3,305 – email </a:t>
            </a:r>
          </a:p>
          <a:p>
            <a:endParaRPr lang="en-US" sz="2600" dirty="0"/>
          </a:p>
          <a:p>
            <a:r>
              <a:rPr lang="en-US" sz="2600" dirty="0"/>
              <a:t>Ballots Mailed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October 9, 2020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37  24/7 Ballot drop boxes open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1 sheet double-sided ballot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$.65 Standard first-class postage needed if returning by USPS</a:t>
            </a:r>
          </a:p>
          <a:p>
            <a:pPr lvl="1"/>
            <a:endParaRPr lang="en-US" sz="2400" dirty="0">
              <a:solidFill>
                <a:schemeClr val="tx2"/>
              </a:solidFill>
            </a:endParaRPr>
          </a:p>
          <a:p>
            <a:r>
              <a:rPr lang="en-US" sz="2600" dirty="0"/>
              <a:t>Voter’s needing in-person assistance can visit Citizens Service Center beginning September 21, 2020</a:t>
            </a:r>
          </a:p>
          <a:p>
            <a:endParaRPr lang="en-US" sz="2600" dirty="0"/>
          </a:p>
          <a:p>
            <a:r>
              <a:rPr lang="en-US" dirty="0"/>
              <a:t>Logic &amp; Accuracy Test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September 29, 2020 beginning at 10 a.m.</a:t>
            </a:r>
          </a:p>
          <a:p>
            <a:endParaRPr lang="en-US" sz="2600" dirty="0"/>
          </a:p>
        </p:txBody>
      </p:sp>
      <p:pic>
        <p:nvPicPr>
          <p:cNvPr id="4" name="Picture 3" descr="gazet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1447800"/>
            <a:ext cx="2209800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23710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General Election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575-VOTE  or 575-8683</a:t>
            </a:r>
          </a:p>
          <a:p>
            <a:r>
              <a:rPr lang="en-US" dirty="0"/>
              <a:t>Email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hlinkClick r:id="rId2"/>
              </a:rPr>
              <a:t>elections@elpasoco.com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EPCVotes.com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algn="ctr"/>
            <a:r>
              <a:rPr lang="en-US" dirty="0"/>
              <a:t>Motor Vehicle Service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Re-opened Fort Carson September 8, 2020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200 transactions a day</a:t>
            </a:r>
          </a:p>
          <a:p>
            <a:pPr lvl="1"/>
            <a:endParaRPr lang="en-US" dirty="0"/>
          </a:p>
          <a:p>
            <a:r>
              <a:rPr lang="en-US" dirty="0"/>
              <a:t>Doing ~ 1300-1500 transactions a day via appointment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70-75% capacity</a:t>
            </a:r>
          </a:p>
          <a:p>
            <a:pPr lvl="1"/>
            <a:endParaRPr lang="en-US" dirty="0"/>
          </a:p>
          <a:p>
            <a:r>
              <a:rPr lang="en-US" dirty="0"/>
              <a:t>Full-day Saturday office hours at North Union Town Center branch</a:t>
            </a:r>
          </a:p>
        </p:txBody>
      </p:sp>
    </p:spTree>
    <p:extLst>
      <p:ext uri="{BB962C8B-B14F-4D97-AF65-F5344CB8AC3E}">
        <p14:creationId xmlns:p14="http://schemas.microsoft.com/office/powerpoint/2010/main" val="3341999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229600" cy="1066800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1137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19044</TotalTime>
  <Words>271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Georgia</vt:lpstr>
      <vt:lpstr>Trebuchet MS</vt:lpstr>
      <vt:lpstr>Wingdings 2</vt:lpstr>
      <vt:lpstr>Urban</vt:lpstr>
      <vt:lpstr>PowerPoint Presentation</vt:lpstr>
      <vt:lpstr>El Paso County Registered Voters</vt:lpstr>
      <vt:lpstr>Voter Registration </vt:lpstr>
      <vt:lpstr>Election Judge Recruitment </vt:lpstr>
      <vt:lpstr>General Election Timeline</vt:lpstr>
      <vt:lpstr>2020 General Election Questions</vt:lpstr>
      <vt:lpstr>Motor Vehicle Service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Primary Update</dc:title>
  <dc:creator>carbroerman</dc:creator>
  <cp:lastModifiedBy>Kristi Ridlen</cp:lastModifiedBy>
  <cp:revision>581</cp:revision>
  <cp:lastPrinted>2018-05-21T15:02:52Z</cp:lastPrinted>
  <dcterms:created xsi:type="dcterms:W3CDTF">2016-06-20T23:00:18Z</dcterms:created>
  <dcterms:modified xsi:type="dcterms:W3CDTF">2020-09-21T22:34:00Z</dcterms:modified>
</cp:coreProperties>
</file>