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62" r:id="rId4"/>
    <p:sldId id="263" r:id="rId5"/>
    <p:sldId id="258" r:id="rId6"/>
    <p:sldId id="260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128" y="4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047B-D43C-412F-85F8-62DAB1A7C64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B1030386-BD04-4976-9651-B430BC3BF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96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047B-D43C-412F-85F8-62DAB1A7C64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B1030386-BD04-4976-9651-B430BC3BF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7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047B-D43C-412F-85F8-62DAB1A7C64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B1030386-BD04-4976-9651-B430BC3BF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53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047B-D43C-412F-85F8-62DAB1A7C64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1030386-BD04-4976-9651-B430BC3BF9B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3375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047B-D43C-412F-85F8-62DAB1A7C64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1030386-BD04-4976-9651-B430BC3BF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6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047B-D43C-412F-85F8-62DAB1A7C64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30386-BD04-4976-9651-B430BC3BF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73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047B-D43C-412F-85F8-62DAB1A7C64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30386-BD04-4976-9651-B430BC3BF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25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047B-D43C-412F-85F8-62DAB1A7C64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30386-BD04-4976-9651-B430BC3BF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64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0514047B-D43C-412F-85F8-62DAB1A7C64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B1030386-BD04-4976-9651-B430BC3BF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22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047B-D43C-412F-85F8-62DAB1A7C64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30386-BD04-4976-9651-B430BC3BF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30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047B-D43C-412F-85F8-62DAB1A7C64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B1030386-BD04-4976-9651-B430BC3BF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1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047B-D43C-412F-85F8-62DAB1A7C64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30386-BD04-4976-9651-B430BC3BF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20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047B-D43C-412F-85F8-62DAB1A7C64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30386-BD04-4976-9651-B430BC3BF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8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047B-D43C-412F-85F8-62DAB1A7C64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30386-BD04-4976-9651-B430BC3BF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57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047B-D43C-412F-85F8-62DAB1A7C64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30386-BD04-4976-9651-B430BC3BF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83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047B-D43C-412F-85F8-62DAB1A7C64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30386-BD04-4976-9651-B430BC3BF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64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047B-D43C-412F-85F8-62DAB1A7C64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30386-BD04-4976-9651-B430BC3BF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24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4047B-D43C-412F-85F8-62DAB1A7C64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30386-BD04-4976-9651-B430BC3BF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78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VqPbzTa_lK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Urban Firewood Co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Proposed Special Use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1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21" y="338504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Vicinity Map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6" y="1314353"/>
            <a:ext cx="11445631" cy="554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8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31"/>
            <a:ext cx="12192000" cy="630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0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180"/>
            <a:ext cx="12192000" cy="628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5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508" y="18024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Site Plan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42" y="1061481"/>
            <a:ext cx="11142785" cy="579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Noise</a:t>
            </a:r>
          </a:p>
          <a:p>
            <a:pPr marL="0" indent="0" algn="ctr">
              <a:buNone/>
            </a:pPr>
            <a:r>
              <a:rPr lang="en-US" sz="1900" dirty="0" smtClean="0"/>
              <a:t>Our firewood processor puts out 75Db of noise. (Commercial Lawnmowers run 100-120DB)</a:t>
            </a:r>
          </a:p>
          <a:p>
            <a:pPr algn="ctr"/>
            <a:r>
              <a:rPr lang="en-US" dirty="0" smtClean="0"/>
              <a:t>Traffic</a:t>
            </a:r>
          </a:p>
          <a:p>
            <a:pPr marL="0" indent="0" algn="ctr">
              <a:buNone/>
            </a:pPr>
            <a:r>
              <a:rPr lang="en-US" sz="1900" dirty="0" smtClean="0"/>
              <a:t>Our CDOT permit grants us up to 100 round trips, however we anticipate only 10 to 15. </a:t>
            </a:r>
            <a:endParaRPr lang="en-US" dirty="0" smtClean="0"/>
          </a:p>
          <a:p>
            <a:pPr algn="ctr"/>
            <a:r>
              <a:rPr lang="en-US" dirty="0" smtClean="0"/>
              <a:t>Curb Appeal</a:t>
            </a:r>
          </a:p>
          <a:p>
            <a:pPr marL="0" indent="0" algn="ctr">
              <a:buNone/>
            </a:pPr>
            <a:r>
              <a:rPr lang="en-US" sz="1900" dirty="0" smtClean="0"/>
              <a:t>Adding 6ft privacy fence / roadside trees with landscaping</a:t>
            </a:r>
          </a:p>
          <a:p>
            <a:pPr algn="ctr"/>
            <a:r>
              <a:rPr lang="en-US" dirty="0" smtClean="0"/>
              <a:t>Air Pollution</a:t>
            </a:r>
          </a:p>
          <a:p>
            <a:pPr marL="0" indent="0" algn="ctr">
              <a:buNone/>
            </a:pPr>
            <a:r>
              <a:rPr lang="en-US" sz="1900" dirty="0" smtClean="0"/>
              <a:t>All of our</a:t>
            </a:r>
            <a:r>
              <a:rPr lang="en-US" sz="1900" dirty="0" smtClean="0"/>
              <a:t> equipment (3 years or newer) is compliant with California's pollution standards.</a:t>
            </a:r>
          </a:p>
          <a:p>
            <a:pPr algn="ctr"/>
            <a:r>
              <a:rPr lang="en-US" dirty="0" smtClean="0"/>
              <a:t>Fire Danger</a:t>
            </a:r>
          </a:p>
          <a:p>
            <a:pPr marL="0" indent="0" algn="ctr">
              <a:buNone/>
            </a:pPr>
            <a:r>
              <a:rPr lang="en-US" sz="1900" dirty="0" smtClean="0"/>
              <a:t>We comply with all county/state fire laws and hold a burn permit (#365067) for mobile fireplaces.</a:t>
            </a:r>
            <a:endParaRPr lang="en-US" sz="1900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468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477" y="3205040"/>
            <a:ext cx="10515600" cy="7808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hlinkClick r:id="rId2"/>
              </a:rPr>
              <a:t>Urban Firewood Demonstration Video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40675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9673" y="817683"/>
            <a:ext cx="4734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Q&amp;A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4579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50</TotalTime>
  <Words>104</Words>
  <Application>Microsoft Office PowerPoint</Application>
  <PresentationFormat>Widescreen</PresentationFormat>
  <Paragraphs>19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Trebuchet MS</vt:lpstr>
      <vt:lpstr>Berlin</vt:lpstr>
      <vt:lpstr>Urban Firewood Co</vt:lpstr>
      <vt:lpstr>Vicinity Map</vt:lpstr>
      <vt:lpstr>PowerPoint Presentation</vt:lpstr>
      <vt:lpstr>PowerPoint Presentation</vt:lpstr>
      <vt:lpstr>Site Plan</vt:lpstr>
      <vt:lpstr>Concerns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Firewood Co</dc:title>
  <dc:creator>Tim K</dc:creator>
  <cp:lastModifiedBy>Tim K</cp:lastModifiedBy>
  <cp:revision>9</cp:revision>
  <dcterms:created xsi:type="dcterms:W3CDTF">2020-08-18T23:18:50Z</dcterms:created>
  <dcterms:modified xsi:type="dcterms:W3CDTF">2020-08-19T00:09:11Z</dcterms:modified>
</cp:coreProperties>
</file>