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61" r:id="rId3"/>
    <p:sldId id="258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39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1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1D0B86-D71A-4B8C-85C5-88AF6195763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D73A3B-D242-43CC-BCA0-D56F959843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lpaso-hlplanning.hub.arcgi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lpaso.hlplanning.com/pages/placetypes-outreach--el-pas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1349-6270-4EBA-9FFD-7B7F58D83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038" y="797371"/>
            <a:ext cx="6582768" cy="3025499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19610-737C-4F67-B327-058FAC08F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5901"/>
            <a:ext cx="12192000" cy="1239894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Updates and Opportunities</a:t>
            </a:r>
          </a:p>
          <a:p>
            <a:pPr algn="ctr"/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8, 2020</a:t>
            </a:r>
          </a:p>
        </p:txBody>
      </p:sp>
      <p:pic>
        <p:nvPicPr>
          <p:cNvPr id="6" name="Picture 5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8D069308-63FD-4A61-AA2E-8900F055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1" y="992205"/>
            <a:ext cx="6548931" cy="2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62E6A-87EC-4A7C-8C3B-94D5BE13DABB}"/>
              </a:ext>
            </a:extLst>
          </p:cNvPr>
          <p:cNvSpPr/>
          <p:nvPr/>
        </p:nvSpPr>
        <p:spPr>
          <a:xfrm>
            <a:off x="542054" y="4282068"/>
            <a:ext cx="8624248" cy="14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6A612-4422-49D5-BD30-0555374DDFF9}"/>
              </a:ext>
            </a:extLst>
          </p:cNvPr>
          <p:cNvSpPr txBox="1"/>
          <p:nvPr/>
        </p:nvSpPr>
        <p:spPr>
          <a:xfrm>
            <a:off x="495910" y="468518"/>
            <a:ext cx="112001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Continuation of Award Winning Planning Efforts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Master Plan process is intended to build upon the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completion and ongoing implementation of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Master Plan.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 in 2018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Merit Award – Colorado Chapter of the American Planning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Association (APA)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Achievement Award – National Association of Counties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C4FA9-5A8C-4D32-9AA7-706040D3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707" y="1739590"/>
            <a:ext cx="3188685" cy="4139767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38790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6A612-4422-49D5-BD30-0555374DDFF9}"/>
              </a:ext>
            </a:extLst>
          </p:cNvPr>
          <p:cNvSpPr txBox="1"/>
          <p:nvPr/>
        </p:nvSpPr>
        <p:spPr>
          <a:xfrm>
            <a:off x="542055" y="124130"/>
            <a:ext cx="1110789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Planning Process To Date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Fundamental Steps</a:t>
            </a:r>
          </a:p>
          <a:p>
            <a:pPr algn="ctr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we now?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Created a profile of the current status of El Paso County (good, bad and ugly)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early 2019 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we going? –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Analyzed data specific to the County and identified trends (industries, growth, demographics, etc.)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Completed late 2019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Where do we want to go? – Creating the vision for the future of El Paso County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Completed early 2020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get there?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Underway currently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https://elpaso-hlplanning.hub.arcgis.com/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Anticipated completion of the full Master Plan document in late 2020 or early 2021 </a:t>
            </a:r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C8CC2AB5-DDBE-4047-9A5A-C87874CEE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91" y="5323900"/>
            <a:ext cx="2527609" cy="1017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AAFA8F-AC7C-4614-AC86-88F9E18F81FF}"/>
              </a:ext>
            </a:extLst>
          </p:cNvPr>
          <p:cNvSpPr/>
          <p:nvPr/>
        </p:nvSpPr>
        <p:spPr>
          <a:xfrm>
            <a:off x="95534" y="4203510"/>
            <a:ext cx="11554411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6A612-4422-49D5-BD30-0555374DDFF9}"/>
              </a:ext>
            </a:extLst>
          </p:cNvPr>
          <p:cNvSpPr txBox="1"/>
          <p:nvPr/>
        </p:nvSpPr>
        <p:spPr>
          <a:xfrm>
            <a:off x="582304" y="539087"/>
            <a:ext cx="1102739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the Future of El Paso County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11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Components to Help Us “Get There”: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Placetypes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seeking public input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(released June 1st)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Change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hlinkClick r:id="rId2"/>
              </a:rPr>
              <a:t>https://elpaso.hlplanning.com/pages/placetypes-outreach--el-paso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4" name="Picture 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7E58801-FC9F-4F5A-BE01-A37660A1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91" y="5301596"/>
            <a:ext cx="2527609" cy="10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6A612-4422-49D5-BD30-0555374DDFF9}"/>
              </a:ext>
            </a:extLst>
          </p:cNvPr>
          <p:cNvSpPr txBox="1"/>
          <p:nvPr/>
        </p:nvSpPr>
        <p:spPr>
          <a:xfrm>
            <a:off x="582304" y="539087"/>
            <a:ext cx="11027391" cy="622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the Future of El Paso County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</a:t>
            </a:r>
            <a:r>
              <a:rPr lang="en-US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Placetypes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Areas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Areas (Large-Lot, Suburban, and Urban)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 (Rural, Regional, and Employment)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Areas (Regional Open Space and Mountain Interface)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Military Installations and Incorporated Areas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Utility areas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Based on the unique character of certain areas at a neighborhood scale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Tend to be more easily translated into zoning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Accounts for both primary and secondary land uses based on compatibility and function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7E58801-FC9F-4F5A-BE01-A37660A1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91" y="5301596"/>
            <a:ext cx="2527609" cy="1017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77677D-04DA-4FEA-922F-0BD78BE5C680}"/>
              </a:ext>
            </a:extLst>
          </p:cNvPr>
          <p:cNvSpPr/>
          <p:nvPr/>
        </p:nvSpPr>
        <p:spPr>
          <a:xfrm>
            <a:off x="95534" y="4203510"/>
            <a:ext cx="11554411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77677D-04DA-4FEA-922F-0BD78BE5C680}"/>
              </a:ext>
            </a:extLst>
          </p:cNvPr>
          <p:cNvSpPr/>
          <p:nvPr/>
        </p:nvSpPr>
        <p:spPr>
          <a:xfrm>
            <a:off x="95534" y="4203510"/>
            <a:ext cx="11554411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B5D08-FE41-46B8-8A0B-9280E056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05" y="48599"/>
            <a:ext cx="10474195" cy="6278960"/>
          </a:xfrm>
          <a:prstGeom prst="rect">
            <a:avLst/>
          </a:prstGeom>
        </p:spPr>
      </p:pic>
      <p:pic>
        <p:nvPicPr>
          <p:cNvPr id="4" name="Picture 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7E58801-FC9F-4F5A-BE01-A37660A1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3" y="5310242"/>
            <a:ext cx="2527609" cy="10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6A612-4422-49D5-BD30-0555374DDFF9}"/>
              </a:ext>
            </a:extLst>
          </p:cNvPr>
          <p:cNvSpPr txBox="1"/>
          <p:nvPr/>
        </p:nvSpPr>
        <p:spPr>
          <a:xfrm>
            <a:off x="582304" y="539087"/>
            <a:ext cx="1102739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for the Future of El Paso County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Next?</a:t>
            </a:r>
          </a:p>
          <a:p>
            <a:pPr algn="ctr"/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Key Areas (June 15th release)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likely to be annexed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Towns and Rural Communities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Forested Areas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Pikes Peak Influence Area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Change (June 29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release)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Protected/Conservation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Change or Minimal Change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Infill and Redevelopment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Development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7E58801-FC9F-4F5A-BE01-A37660A1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91" y="5301596"/>
            <a:ext cx="2527609" cy="1017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3D68E2-F8E4-40E5-BC14-40C04E0A9C7E}"/>
              </a:ext>
            </a:extLst>
          </p:cNvPr>
          <p:cNvSpPr/>
          <p:nvPr/>
        </p:nvSpPr>
        <p:spPr>
          <a:xfrm>
            <a:off x="55284" y="4170850"/>
            <a:ext cx="11554411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7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268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Retrospect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Craig Dossey</dc:creator>
  <cp:lastModifiedBy>Craig Dossey</cp:lastModifiedBy>
  <cp:revision>12</cp:revision>
  <dcterms:created xsi:type="dcterms:W3CDTF">2020-06-09T03:00:04Z</dcterms:created>
  <dcterms:modified xsi:type="dcterms:W3CDTF">2020-06-09T04:44:45Z</dcterms:modified>
</cp:coreProperties>
</file>