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CD"/>
    <a:srgbClr val="C9D3E7"/>
    <a:srgbClr val="C2C2C2"/>
    <a:srgbClr val="E80907"/>
    <a:srgbClr val="0E5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5CDC-B82E-4363-81BC-83CA6E838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8ECC8-78CA-4FFE-A0D7-68023038F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24588-CB4E-4742-9BC7-594CBA98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E76F4-0625-44FA-83B6-BD29BCC3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F2102-4470-4638-9034-56D76744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4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DCDE-F403-4872-9ABE-FD800DA9B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C8986A-AD77-482D-BBCD-A4DB44DCB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FBF54-F19F-4BB3-8456-00EB7ED3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FBED-2FAB-4BD2-B37C-AAB47283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6A5B8-0B5F-427B-95AF-B6AADBC2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5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3CFE61-70D5-4DB3-9CEB-6C9612AAAD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15D3C-85B7-4DD6-8F73-076FE8996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EE96-9FD0-4B8F-A196-3A9F39F0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64BA7-D9C6-40FD-A5AE-F767961D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791AE-FE45-475E-ABF2-692BD89B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6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4E723-FD6B-4C14-9A31-C34A6EDC9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7C920-C22D-4256-9CCC-0B2D1DD81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9AF2B-6C80-46A0-B26D-47ECC9A6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4DD2D-3A1C-44E1-A8D9-261534F1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8C63-6568-40F0-AF1D-371BF278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7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BA2B-CFCE-452D-8997-3E6534565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CAD56-8BA7-4C17-98DE-230115ABF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CFE6B-BB51-4F49-BE0A-72124A5D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81420-308E-499F-8CAC-121544BC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113D-FA5F-4AB1-93B4-49A72356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9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552FC-2D27-4793-8904-67569BCB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28BB2-5E2E-4C22-9EA4-83F289A1D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7D9EC-4899-498B-A17E-B2DD27E1B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37D02-7B36-4879-BE32-BA975C734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F4A13-18C7-4BF8-BE0D-235728931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62A3F-B6A2-45D6-BC9F-C359B73B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23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A25C-14A4-4925-B8A0-8D40C1A7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E7180-BAAF-4549-B273-F7730400C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B5614-CD13-49CE-B103-4C9E0FD80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5C6821-B31A-4F8C-8CFA-10582615F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CF353-25F0-4CD0-9151-C5BC731F7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064DD2-CB13-4CAC-A3D4-21EE02C5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76ADB-5127-4433-B12F-91D904D6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581C9-ACD4-440E-AC5B-136CA089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6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0244-09FD-4B97-91B4-C2D5CBCB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EA412-B46D-4C8B-B1C1-5EF1DDC3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6CF4A-71E7-4E8C-BFF4-3BE2ADE5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3A378-40D7-4868-8524-6DF02EA0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F61018-008F-4D5E-BE48-ECD97309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D5897-5C74-4B9C-B670-62CE51BE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BD5B1-F6E9-4EBC-B6A7-C0C63558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8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DCB4-708D-45B0-B9A4-45BD5EDC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87339-DFE8-415D-994B-F04854F08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02017-1CF9-4B81-9988-B4189BFAC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03347-E368-4AB1-B493-E730E1A2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2584D-4299-4892-8C6C-18AD2D99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14031-4F1F-496C-BCD8-37A231AF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1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5CB3-909A-4953-A1B5-DB2981C1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0E2B4-7B18-4122-87C2-2D8CF808B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6EA06-26A5-4C44-9465-D717746F3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9E12D-053F-44B6-943E-330BA934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00DF6-7656-4CBE-BD28-5AE779AB8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A9B18-B057-4C21-BC16-F98260F0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F9A968-B462-4976-8D39-2AFC98ED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6CFF-4EB6-4331-8330-09DC1FFC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E1F93-71FC-423D-B7FB-EF7354A06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C81FE-ED74-490B-A713-B9A8A21AE181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7FC95-DF4B-4845-93BB-0AF70FA39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67783-730D-41C1-865E-24D9ECF24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F640A-8CF2-4151-A491-11BBB4D6A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9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9A169C-7161-44E7-9FB6-9A5061D0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F0C28A-8DF9-4148-908D-D0AD3644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2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B4659D-4177-42B8-8A1B-D6A222CAA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2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1584A-1978-4C92-9EB8-02C526E36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3"/>
          <a:stretch/>
        </p:blipFill>
        <p:spPr>
          <a:xfrm>
            <a:off x="0" y="0"/>
            <a:ext cx="12182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7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D049F-C458-48FC-8104-5AEA5937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6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E8044-E39E-489C-AFBD-DF3D33AD8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6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6DD9C-4359-418C-913D-881C301AF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31340B-7A84-448E-ABBC-ED24FF859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7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C33CF-B139-43D3-8278-8A318D78A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" r="1651"/>
          <a:stretch/>
        </p:blipFill>
        <p:spPr>
          <a:xfrm>
            <a:off x="8626" y="-9544"/>
            <a:ext cx="12192000" cy="68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42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4AC3C-AB86-470F-9A52-E81621265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8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Traci Marques</dc:creator>
  <cp:lastModifiedBy>brianspatt@gmail.com</cp:lastModifiedBy>
  <cp:revision>69</cp:revision>
  <dcterms:created xsi:type="dcterms:W3CDTF">2020-05-08T01:46:20Z</dcterms:created>
  <dcterms:modified xsi:type="dcterms:W3CDTF">2020-05-12T20:20:48Z</dcterms:modified>
</cp:coreProperties>
</file>