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346" r:id="rId3"/>
    <p:sldId id="350" r:id="rId4"/>
    <p:sldId id="354" r:id="rId5"/>
    <p:sldId id="298" r:id="rId6"/>
    <p:sldId id="299" r:id="rId7"/>
    <p:sldId id="300" r:id="rId8"/>
    <p:sldId id="355" r:id="rId9"/>
    <p:sldId id="356" r:id="rId10"/>
    <p:sldId id="301" r:id="rId11"/>
    <p:sldId id="302" r:id="rId12"/>
    <p:sldId id="353" r:id="rId13"/>
    <p:sldId id="348" r:id="rId14"/>
    <p:sldId id="352" r:id="rId15"/>
    <p:sldId id="349" r:id="rId16"/>
    <p:sldId id="293" r:id="rId17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4010" autoAdjust="0"/>
  </p:normalViewPr>
  <p:slideViewPr>
    <p:cSldViewPr>
      <p:cViewPr varScale="1">
        <p:scale>
          <a:sx n="131" d="100"/>
          <a:sy n="131" d="100"/>
        </p:scale>
        <p:origin x="9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45" tIns="46473" rIns="92945" bIns="464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5" y="0"/>
            <a:ext cx="3032337" cy="463550"/>
          </a:xfrm>
          <a:prstGeom prst="rect">
            <a:avLst/>
          </a:prstGeom>
        </p:spPr>
        <p:txBody>
          <a:bodyPr vert="horz" lIns="92945" tIns="46473" rIns="92945" bIns="46473" rtlCol="0"/>
          <a:lstStyle>
            <a:lvl1pPr algn="r">
              <a:defRPr sz="1200"/>
            </a:lvl1pPr>
          </a:lstStyle>
          <a:p>
            <a:fld id="{D51FE994-539D-4EB2-A4C2-E72AE38FA158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5" tIns="46473" rIns="92945" bIns="464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45" tIns="46473" rIns="92945" bIns="464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45" tIns="46473" rIns="92945" bIns="464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5" y="8805841"/>
            <a:ext cx="3032337" cy="463550"/>
          </a:xfrm>
          <a:prstGeom prst="rect">
            <a:avLst/>
          </a:prstGeom>
        </p:spPr>
        <p:txBody>
          <a:bodyPr vert="horz" lIns="92945" tIns="46473" rIns="92945" bIns="46473" rtlCol="0" anchor="b"/>
          <a:lstStyle>
            <a:lvl1pPr algn="r">
              <a:defRPr sz="1200"/>
            </a:lvl1pPr>
          </a:lstStyle>
          <a:p>
            <a:fld id="{A699F2EB-2812-4D4C-959E-AA84062FDA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C873E5-5590-4B3B-BEF0-34328E013882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C873E5-5590-4B3B-BEF0-34328E013882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4C873E5-5590-4B3B-BEF0-34328E013882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C873E5-5590-4B3B-BEF0-34328E013882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90800"/>
            <a:ext cx="8458200" cy="1066800"/>
          </a:xfrm>
        </p:spPr>
        <p:txBody>
          <a:bodyPr>
            <a:normAutofit/>
          </a:bodyPr>
          <a:lstStyle/>
          <a:p>
            <a:r>
              <a:rPr lang="en-US" dirty="0"/>
              <a:t>Clerk and Recorder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5486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Return to Confidence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Chuck Broerman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El Paso County Clerk and Recorder</a:t>
            </a:r>
          </a:p>
        </p:txBody>
      </p:sp>
      <p:pic>
        <p:nvPicPr>
          <p:cNvPr id="4" name="Picture 3" descr="CAR Logo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76200"/>
            <a:ext cx="2785403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May 12,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0D568-0901-4236-8A63-EBFF66209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33400"/>
            <a:ext cx="5257800" cy="5699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Physical Distancing Examples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61E3D3-4028-49FE-AA8C-BC4343397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63246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C09892-389F-47B2-A305-5CFB769D3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3100" y="2324100"/>
            <a:ext cx="3886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66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0D568-0901-4236-8A63-EBFF66209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24325"/>
            <a:ext cx="5257800" cy="5699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Physical Distancing Examples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03E7E-015B-4853-ACC6-E35392512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3662"/>
            <a:ext cx="4419600" cy="5175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349FF-5F77-400A-BED4-4C72217F2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7665" y="1526939"/>
            <a:ext cx="5480522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08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1C5258-7EB6-4FF4-AF53-4905048EC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000" y="1219200"/>
            <a:ext cx="83820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BBE314-66C4-4CE5-B323-F8C8E76DA7EB}"/>
              </a:ext>
            </a:extLst>
          </p:cNvPr>
          <p:cNvSpPr/>
          <p:nvPr/>
        </p:nvSpPr>
        <p:spPr>
          <a:xfrm>
            <a:off x="152400" y="685800"/>
            <a:ext cx="340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en-US" dirty="0"/>
              <a:t>Physical Distancing Examples </a:t>
            </a:r>
          </a:p>
        </p:txBody>
      </p:sp>
    </p:spTree>
    <p:extLst>
      <p:ext uri="{BB962C8B-B14F-4D97-AF65-F5344CB8AC3E}">
        <p14:creationId xmlns:p14="http://schemas.microsoft.com/office/powerpoint/2010/main" val="220175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CE5F-14E5-4C8F-817D-20ADF61C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4" y="609600"/>
            <a:ext cx="8229600" cy="1066800"/>
          </a:xfrm>
        </p:spPr>
        <p:txBody>
          <a:bodyPr/>
          <a:lstStyle/>
          <a:p>
            <a:r>
              <a:rPr lang="en-US" dirty="0"/>
              <a:t>Past six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CC67D-D541-4A1C-A10C-649355EF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/>
          <a:lstStyle/>
          <a:p>
            <a:r>
              <a:rPr lang="en-US" dirty="0"/>
              <a:t>Elections-skeleton shift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A/B/C shift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54 days until Election Day June 30, 2020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Full Strength – Everyone is separated in excess of 6 feet (10-12-15 feet)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Everyone wearing masks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3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6F13-58E5-4335-B816-D0DBA1AE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dirty="0"/>
              <a:t>Election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88E28-D70B-4AD7-BDCF-B14640C63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r>
              <a:rPr lang="en-US" dirty="0"/>
              <a:t>Election Judge recruitment</a:t>
            </a:r>
          </a:p>
          <a:p>
            <a:r>
              <a:rPr lang="en-US" dirty="0"/>
              <a:t>VSPC</a:t>
            </a:r>
          </a:p>
          <a:p>
            <a:r>
              <a:rPr lang="en-US" dirty="0"/>
              <a:t>Tight deadlines</a:t>
            </a:r>
          </a:p>
          <a:p>
            <a:r>
              <a:rPr lang="en-US" dirty="0"/>
              <a:t>Ballot Access legal challenges</a:t>
            </a:r>
          </a:p>
          <a:p>
            <a:r>
              <a:rPr lang="en-US" dirty="0"/>
              <a:t>List of critical milestones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Ballot certification-Completed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Proofing of ballot-Completed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UOCAVA-printing ballots today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HCF-ballot drops only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Media education program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1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E2B8-8049-46A0-B0EB-16291668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/>
              <a:t>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690C6-AAB9-4891-8CD2-BA9D5DA13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Extremely busy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Home sales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Refinancing</a:t>
            </a:r>
          </a:p>
          <a:p>
            <a:pPr marL="41148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Marriage license permissible remotely-Executive Order extended to May 27, 2020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By appointment other Recording transactions-only at Citizens Service Center</a:t>
            </a:r>
          </a:p>
          <a:p>
            <a:endParaRPr lang="en-US" dirty="0"/>
          </a:p>
          <a:p>
            <a:r>
              <a:rPr lang="en-US" dirty="0"/>
              <a:t>520-6200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43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B55FB-CDB3-46AB-AB54-B4F7DEF5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Public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42BE4-E090-4FE4-9359-8EFC35EF1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Recording Services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Mortgage Liens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Deeds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Plat maps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Marriage license</a:t>
            </a:r>
          </a:p>
          <a:p>
            <a:pPr lvl="1"/>
            <a:endParaRPr lang="en-US" dirty="0"/>
          </a:p>
          <a:p>
            <a:r>
              <a:rPr lang="en-US" dirty="0"/>
              <a:t>Elections Services</a:t>
            </a:r>
          </a:p>
          <a:p>
            <a:endParaRPr lang="en-US" dirty="0"/>
          </a:p>
          <a:p>
            <a:r>
              <a:rPr lang="en-US" dirty="0"/>
              <a:t>Liquor and Marijuana Licenses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Motor Vehicle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Renewals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Titling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Handicap placards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Driver’s License renewals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1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F3C6-F8EA-45F0-8018-499E0706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Vehicle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CBB7-ECBD-4870-AB6F-CFE23AE8D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30,000 transactions not conducted in the past 6-7 weeks</a:t>
            </a:r>
          </a:p>
          <a:p>
            <a:r>
              <a:rPr lang="en-US" dirty="0"/>
              <a:t>Online, mail, email, drop-box and Kiosks</a:t>
            </a:r>
          </a:p>
          <a:p>
            <a:r>
              <a:rPr lang="en-US" dirty="0"/>
              <a:t>Phone bank services 520-6240</a:t>
            </a:r>
          </a:p>
          <a:p>
            <a:r>
              <a:rPr lang="en-US" dirty="0"/>
              <a:t>Cannot do all transactions by phone, mail and </a:t>
            </a:r>
            <a:br>
              <a:rPr lang="en-US" dirty="0"/>
            </a:br>
            <a:r>
              <a:rPr lang="en-US" dirty="0"/>
              <a:t>e-mail</a:t>
            </a:r>
          </a:p>
          <a:p>
            <a:r>
              <a:rPr lang="en-US" dirty="0"/>
              <a:t>Kiosk transactions-6,529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FBDD-D305-420B-A482-5DBDE8B2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C147A-0B70-4FC0-8ABE-28AC2CF2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5202936"/>
          </a:xfrm>
        </p:spPr>
        <p:txBody>
          <a:bodyPr/>
          <a:lstStyle/>
          <a:p>
            <a:r>
              <a:rPr lang="en-US" dirty="0"/>
              <a:t>Opened just three of our five offices</a:t>
            </a:r>
          </a:p>
          <a:p>
            <a:r>
              <a:rPr lang="en-US" dirty="0"/>
              <a:t>Increased the positive air flow</a:t>
            </a:r>
          </a:p>
          <a:p>
            <a:r>
              <a:rPr lang="en-US" dirty="0"/>
              <a:t>Plexiglas panels</a:t>
            </a:r>
          </a:p>
          <a:p>
            <a:r>
              <a:rPr lang="en-US" dirty="0"/>
              <a:t>50% staff</a:t>
            </a:r>
          </a:p>
          <a:p>
            <a:r>
              <a:rPr lang="en-US" dirty="0"/>
              <a:t>Screening</a:t>
            </a:r>
          </a:p>
          <a:p>
            <a:r>
              <a:rPr lang="en-US" dirty="0"/>
              <a:t>Scheduling customers</a:t>
            </a:r>
          </a:p>
          <a:p>
            <a:r>
              <a:rPr lang="en-US" dirty="0"/>
              <a:t>Face Masks</a:t>
            </a:r>
          </a:p>
          <a:p>
            <a:r>
              <a:rPr lang="en-US" dirty="0"/>
              <a:t>Hand Sanitizer stations</a:t>
            </a:r>
          </a:p>
          <a:p>
            <a:r>
              <a:rPr lang="en-US" dirty="0"/>
              <a:t>Expansion of Saturday hours and locations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7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83A3C9-501B-4FE1-BE4F-AF90C3A49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09600"/>
            <a:ext cx="8534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9730DD-5EDE-4971-A6AC-7E17BF678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533400"/>
            <a:ext cx="8382000" cy="60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9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E3F4D4-5EC4-43E4-B0E3-DE2AEDED3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38200"/>
            <a:ext cx="8305800" cy="57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5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D385-998D-47B6-BC0E-F1C6D92F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/>
              <a:t>Appointment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C3BE-19E5-450F-B4D4-8235F41A8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fontScale="92500"/>
          </a:bodyPr>
          <a:lstStyle/>
          <a:p>
            <a:r>
              <a:rPr lang="en-US" dirty="0"/>
              <a:t>Three offices (Monday-Friday)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UTC and Powers Locations open Monday-Saturday</a:t>
            </a:r>
          </a:p>
          <a:p>
            <a:endParaRPr lang="en-US" dirty="0"/>
          </a:p>
          <a:p>
            <a:r>
              <a:rPr lang="en-US" dirty="0"/>
              <a:t>Phone bank-2,257 calls</a:t>
            </a:r>
          </a:p>
          <a:p>
            <a:pPr lvl="1"/>
            <a:endParaRPr lang="en-US" dirty="0"/>
          </a:p>
          <a:p>
            <a:r>
              <a:rPr lang="en-US" dirty="0"/>
              <a:t>2,596 In-person transactions last week</a:t>
            </a:r>
          </a:p>
          <a:p>
            <a:endParaRPr lang="en-US" dirty="0"/>
          </a:p>
          <a:p>
            <a:r>
              <a:rPr lang="en-US" dirty="0"/>
              <a:t>864 Appointment slots per day next week (5,184)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702 Motor Vehicle Services appointments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162 Driver’s License renewals and transfers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3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B237A-B133-4781-A6D0-41871232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increase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AC180-A5BC-4E7B-B394-8FD3A33D9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service counters</a:t>
            </a:r>
          </a:p>
          <a:p>
            <a:r>
              <a:rPr lang="en-US" dirty="0"/>
              <a:t>Add hours of service per day</a:t>
            </a:r>
          </a:p>
          <a:p>
            <a:r>
              <a:rPr lang="en-US" dirty="0"/>
              <a:t>Add Saturday Office locations</a:t>
            </a:r>
          </a:p>
          <a:p>
            <a:r>
              <a:rPr lang="en-US" dirty="0"/>
              <a:t>Add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18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34005</TotalTime>
  <Words>282</Words>
  <Application>Microsoft Office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Georgia</vt:lpstr>
      <vt:lpstr>Trebuchet MS</vt:lpstr>
      <vt:lpstr>Wingdings 2</vt:lpstr>
      <vt:lpstr>Urban</vt:lpstr>
      <vt:lpstr>Clerk and Recorder Update</vt:lpstr>
      <vt:lpstr>Public Services</vt:lpstr>
      <vt:lpstr>Motor Vehicle</vt:lpstr>
      <vt:lpstr>Mitigation</vt:lpstr>
      <vt:lpstr>PowerPoint Presentation</vt:lpstr>
      <vt:lpstr>PowerPoint Presentation</vt:lpstr>
      <vt:lpstr>PowerPoint Presentation</vt:lpstr>
      <vt:lpstr>Appointment capacity</vt:lpstr>
      <vt:lpstr>Ways to increase capacity</vt:lpstr>
      <vt:lpstr>PowerPoint Presentation</vt:lpstr>
      <vt:lpstr>PowerPoint Presentation</vt:lpstr>
      <vt:lpstr>PowerPoint Presentation</vt:lpstr>
      <vt:lpstr>Past six weeks</vt:lpstr>
      <vt:lpstr>Election Challenges</vt:lpstr>
      <vt:lpstr>Recording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Primary Update</dc:title>
  <dc:creator>carbroerman</dc:creator>
  <cp:lastModifiedBy>Kristy Smart</cp:lastModifiedBy>
  <cp:revision>276</cp:revision>
  <cp:lastPrinted>2020-05-11T21:31:59Z</cp:lastPrinted>
  <dcterms:created xsi:type="dcterms:W3CDTF">2016-06-20T23:00:18Z</dcterms:created>
  <dcterms:modified xsi:type="dcterms:W3CDTF">2020-05-12T14:56:48Z</dcterms:modified>
</cp:coreProperties>
</file>