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2" r:id="rId4"/>
    <p:sldId id="269" r:id="rId5"/>
    <p:sldId id="270" r:id="rId6"/>
    <p:sldId id="266" r:id="rId7"/>
    <p:sldId id="267" r:id="rId8"/>
    <p:sldId id="279" r:id="rId9"/>
    <p:sldId id="277" r:id="rId10"/>
    <p:sldId id="278" r:id="rId11"/>
    <p:sldId id="276" r:id="rId12"/>
    <p:sldId id="273" r:id="rId13"/>
    <p:sldId id="271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A478-3395-4EE1-ACA7-639915C6971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1EDB-189F-4132-98D5-2EC3C3F7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A478-3395-4EE1-ACA7-639915C6971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1EDB-189F-4132-98D5-2EC3C3F7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5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A478-3395-4EE1-ACA7-639915C6971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1EDB-189F-4132-98D5-2EC3C3F7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A478-3395-4EE1-ACA7-639915C6971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1EDB-189F-4132-98D5-2EC3C3F7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9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A478-3395-4EE1-ACA7-639915C6971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1EDB-189F-4132-98D5-2EC3C3F7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6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A478-3395-4EE1-ACA7-639915C6971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1EDB-189F-4132-98D5-2EC3C3F7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A478-3395-4EE1-ACA7-639915C6971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1EDB-189F-4132-98D5-2EC3C3F7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5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A478-3395-4EE1-ACA7-639915C6971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1EDB-189F-4132-98D5-2EC3C3F7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0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A478-3395-4EE1-ACA7-639915C6971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1EDB-189F-4132-98D5-2EC3C3F7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7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A478-3395-4EE1-ACA7-639915C6971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1EDB-189F-4132-98D5-2EC3C3F7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7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A478-3395-4EE1-ACA7-639915C6971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1EDB-189F-4132-98D5-2EC3C3F7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8A478-3395-4EE1-ACA7-639915C6971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1EDB-189F-4132-98D5-2EC3C3F7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4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WALDEN PRESERVE 2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400" y="1066800"/>
            <a:ext cx="14859000" cy="5715000"/>
          </a:xfrm>
        </p:spPr>
      </p:pic>
    </p:spTree>
    <p:extLst>
      <p:ext uri="{BB962C8B-B14F-4D97-AF65-F5344CB8AC3E}">
        <p14:creationId xmlns:p14="http://schemas.microsoft.com/office/powerpoint/2010/main" val="335125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905000"/>
            <a:ext cx="5486400" cy="10591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7400" y="457200"/>
            <a:ext cx="2822575" cy="158908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WALDEN</a:t>
            </a:r>
          </a:p>
          <a:p>
            <a:r>
              <a:rPr lang="en-US" sz="3200" dirty="0" smtClean="0">
                <a:latin typeface="+mj-lt"/>
              </a:rPr>
              <a:t>REGIONAL</a:t>
            </a:r>
          </a:p>
          <a:p>
            <a:r>
              <a:rPr lang="en-US" sz="3200" dirty="0" smtClean="0">
                <a:latin typeface="+mj-lt"/>
              </a:rPr>
              <a:t>TRAIL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5714999"/>
            <a:ext cx="307975" cy="4111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3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WALDEN REGIONAL TRAIL</a:t>
            </a:r>
            <a:br>
              <a:rPr lang="en-US" sz="3200" dirty="0" smtClean="0"/>
            </a:br>
            <a:r>
              <a:rPr lang="en-US" sz="3200" dirty="0" smtClean="0"/>
              <a:t>INVOICE TOTAL - $107,700.30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571999" cy="62484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571999" cy="5791200"/>
          </a:xfrm>
        </p:spPr>
      </p:pic>
    </p:spTree>
    <p:extLst>
      <p:ext uri="{BB962C8B-B14F-4D97-AF65-F5344CB8AC3E}">
        <p14:creationId xmlns:p14="http://schemas.microsoft.com/office/powerpoint/2010/main" val="159932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3886200" cy="685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APPROVAL CRITERIA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1"/>
            <a:ext cx="8534400" cy="5867399"/>
          </a:xfrm>
        </p:spPr>
      </p:pic>
    </p:spTree>
    <p:extLst>
      <p:ext uri="{BB962C8B-B14F-4D97-AF65-F5344CB8AC3E}">
        <p14:creationId xmlns:p14="http://schemas.microsoft.com/office/powerpoint/2010/main" val="259534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41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APPROVAL CRITERIAL cont.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8245"/>
            <a:ext cx="8686800" cy="6024897"/>
          </a:xfrm>
        </p:spPr>
      </p:pic>
    </p:spTree>
    <p:extLst>
      <p:ext uri="{BB962C8B-B14F-4D97-AF65-F5344CB8AC3E}">
        <p14:creationId xmlns:p14="http://schemas.microsoft.com/office/powerpoint/2010/main" val="132659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1904999"/>
          </a:xfrm>
        </p:spPr>
        <p:txBody>
          <a:bodyPr>
            <a:noAutofit/>
          </a:bodyPr>
          <a:lstStyle/>
          <a:p>
            <a:r>
              <a:rPr lang="en-US" dirty="0" smtClean="0"/>
              <a:t>WALDEN PRESERVE 2</a:t>
            </a:r>
            <a:br>
              <a:rPr lang="en-US" dirty="0" smtClean="0"/>
            </a:br>
            <a:r>
              <a:rPr lang="en-US" dirty="0" smtClean="0"/>
              <a:t>FILING NO. 4A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743200"/>
            <a:ext cx="6400800" cy="3200400"/>
          </a:xfrm>
        </p:spPr>
        <p:txBody>
          <a:bodyPr>
            <a:normAutofit fontScale="77500" lnSpcReduction="20000"/>
          </a:bodyPr>
          <a:lstStyle/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FINAL PLAT APPROVAL APPLICATION</a:t>
            </a:r>
          </a:p>
          <a:p>
            <a:r>
              <a:rPr lang="en-US" sz="2800" dirty="0" smtClean="0">
                <a:latin typeface="+mj-lt"/>
              </a:rPr>
              <a:t>SF-18-034</a:t>
            </a:r>
          </a:p>
          <a:p>
            <a:r>
              <a:rPr lang="en-US" sz="2800" dirty="0" smtClean="0">
                <a:latin typeface="+mj-lt"/>
              </a:rPr>
              <a:t> 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WALDEN HOLDINGS I, LLC</a:t>
            </a:r>
          </a:p>
          <a:p>
            <a:r>
              <a:rPr lang="en-US" sz="2600" dirty="0" smtClean="0">
                <a:latin typeface="+mj-lt"/>
              </a:rPr>
              <a:t>APPLICANT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EL PASO COUNTY</a:t>
            </a:r>
          </a:p>
          <a:p>
            <a:r>
              <a:rPr lang="en-US" sz="2000" dirty="0" smtClean="0">
                <a:latin typeface="+mj-lt"/>
              </a:rPr>
              <a:t>BOARD OF COUNTY COMMISSIONERS</a:t>
            </a:r>
          </a:p>
          <a:p>
            <a:r>
              <a:rPr lang="en-US" sz="2000" dirty="0" smtClean="0">
                <a:latin typeface="+mj-lt"/>
              </a:rPr>
              <a:t>JANUARY 28, 2020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032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685800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VICINITY MAP</a:t>
            </a:r>
            <a:b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87" y="228600"/>
            <a:ext cx="452286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94100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latin typeface="+mj-lt"/>
              </a:rPr>
              <a:t>TOTAL SITE AREA – 135.05 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APPROVED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SINGLE FAMILY RESIDENTIAL – 73 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OPEN SPACE – 59.94 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EXISTING ZONING – PUD</a:t>
            </a:r>
          </a:p>
          <a:p>
            <a:endParaRPr lang="en-US" sz="1800" dirty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361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PLAN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38" y="273050"/>
            <a:ext cx="5018973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286352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8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PLAT</a:t>
            </a:r>
            <a:br>
              <a:rPr lang="en-US" dirty="0" smtClean="0"/>
            </a:br>
            <a:r>
              <a:rPr lang="en-US" dirty="0" smtClean="0"/>
              <a:t>WALDEN PRESERVE 2</a:t>
            </a:r>
            <a:br>
              <a:rPr lang="en-US" dirty="0" smtClean="0"/>
            </a:br>
            <a:r>
              <a:rPr lang="en-US" dirty="0" smtClean="0"/>
              <a:t>FILING NO. 4A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38200"/>
            <a:ext cx="5111750" cy="52796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886200"/>
            <a:ext cx="3008313" cy="2209800"/>
          </a:xfrm>
        </p:spPr>
        <p:txBody>
          <a:bodyPr/>
          <a:lstStyle/>
          <a:p>
            <a:r>
              <a:rPr lang="en-US" sz="1600" dirty="0" smtClean="0">
                <a:latin typeface="+mj-lt"/>
              </a:rPr>
              <a:t>DEVELOPMENT DATA</a:t>
            </a:r>
          </a:p>
          <a:p>
            <a:r>
              <a:rPr lang="en-US" dirty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TOTAL AREA – 45.27 AC</a:t>
            </a:r>
          </a:p>
          <a:p>
            <a:r>
              <a:rPr lang="en-US" dirty="0" smtClean="0">
                <a:latin typeface="+mj-lt"/>
              </a:rPr>
              <a:t>TOTAL LOTS – 23</a:t>
            </a:r>
          </a:p>
          <a:p>
            <a:r>
              <a:rPr lang="en-US" dirty="0" smtClean="0">
                <a:latin typeface="+mj-lt"/>
              </a:rPr>
              <a:t>OPEN SPACE – 18.16 AC</a:t>
            </a:r>
          </a:p>
          <a:p>
            <a:r>
              <a:rPr lang="en-US" dirty="0" smtClean="0">
                <a:latin typeface="+mj-lt"/>
              </a:rPr>
              <a:t>MIN LOT SIZE – 1.0 AC</a:t>
            </a:r>
          </a:p>
          <a:p>
            <a:r>
              <a:rPr lang="en-US" dirty="0" smtClean="0">
                <a:latin typeface="+mj-lt"/>
              </a:rPr>
              <a:t>AVE LOT SIZE – 1.06 AC</a:t>
            </a:r>
          </a:p>
          <a:p>
            <a:r>
              <a:rPr lang="en-US" dirty="0" smtClean="0">
                <a:latin typeface="+mj-lt"/>
              </a:rPr>
              <a:t>GR DENSITY – 1 LOT / 1.97 AC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239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048000" cy="102235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b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6537"/>
            <a:ext cx="4800600" cy="66301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133600" y="3886200"/>
            <a:ext cx="1143000" cy="1554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9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TRAILS, OPEN SPACE &amp; RECREATION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1716"/>
            <a:ext cx="5486400" cy="672908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486400"/>
            <a:ext cx="838200" cy="639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8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WALDEN REGIONAL TRAIL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400" y="1066800"/>
            <a:ext cx="14859000" cy="5715000"/>
          </a:xfrm>
        </p:spPr>
      </p:pic>
    </p:spTree>
    <p:extLst>
      <p:ext uri="{BB962C8B-B14F-4D97-AF65-F5344CB8AC3E}">
        <p14:creationId xmlns:p14="http://schemas.microsoft.com/office/powerpoint/2010/main" val="11582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H="1">
            <a:off x="5562599" y="304800"/>
            <a:ext cx="3253213" cy="1401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WALDEN</a:t>
            </a:r>
            <a:br>
              <a:rPr lang="en-US" sz="3600" dirty="0" smtClean="0"/>
            </a:br>
            <a:r>
              <a:rPr lang="en-US" sz="3600" dirty="0" smtClean="0"/>
              <a:t>REGIONAL</a:t>
            </a:r>
            <a:br>
              <a:rPr lang="en-US" sz="3600" dirty="0" smtClean="0"/>
            </a:br>
            <a:r>
              <a:rPr lang="en-US" sz="3600" dirty="0" smtClean="0"/>
              <a:t>TRAIL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600200"/>
            <a:ext cx="5181600" cy="10229902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05800" y="1600201"/>
            <a:ext cx="381000" cy="2209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85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119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WALDEN PRESERVE 2 </vt:lpstr>
      <vt:lpstr>WALDEN PRESERVE 2 FILING NO. 4A </vt:lpstr>
      <vt:lpstr>VICINITY MAP </vt:lpstr>
      <vt:lpstr>MASTER PLAN  </vt:lpstr>
      <vt:lpstr>FINAL PLAT WALDEN PRESERVE 2 FILING NO. 4A </vt:lpstr>
      <vt:lpstr>TRANSPORTATION </vt:lpstr>
      <vt:lpstr>TRAILS, OPEN SPACE &amp; RECREATION</vt:lpstr>
      <vt:lpstr>WALDEN REGIONAL TRAIL </vt:lpstr>
      <vt:lpstr>WALDEN REGIONAL TRAIL</vt:lpstr>
      <vt:lpstr>PowerPoint Presentation</vt:lpstr>
      <vt:lpstr>WALDEN REGIONAL TRAIL INVOICE TOTAL - $107,700.30</vt:lpstr>
      <vt:lpstr>APPROVAL CRITERIA</vt:lpstr>
      <vt:lpstr>APPROVAL CRITERIAL cont.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MONUMENT ACADEMY HIGH SCHOOL &amp; MIDDLE SCHOOL</dc:title>
  <dc:creator>L Series</dc:creator>
  <cp:lastModifiedBy>L Series</cp:lastModifiedBy>
  <cp:revision>67</cp:revision>
  <cp:lastPrinted>2020-01-27T23:58:23Z</cp:lastPrinted>
  <dcterms:created xsi:type="dcterms:W3CDTF">2019-05-05T17:21:44Z</dcterms:created>
  <dcterms:modified xsi:type="dcterms:W3CDTF">2020-01-28T00:04:41Z</dcterms:modified>
</cp:coreProperties>
</file>