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304" r:id="rId3"/>
    <p:sldId id="293" r:id="rId4"/>
    <p:sldId id="282" r:id="rId5"/>
    <p:sldId id="263" r:id="rId6"/>
    <p:sldId id="306" r:id="rId7"/>
    <p:sldId id="305" r:id="rId8"/>
    <p:sldId id="280" r:id="rId9"/>
    <p:sldId id="307" r:id="rId10"/>
    <p:sldId id="287"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43" autoAdjust="0"/>
    <p:restoredTop sz="93846" autoAdjust="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1440" tIns="45720" rIns="91440" bIns="45720" rtlCol="0"/>
          <a:lstStyle>
            <a:lvl1pPr algn="r">
              <a:defRPr sz="1200"/>
            </a:lvl1pPr>
          </a:lstStyle>
          <a:p>
            <a:fld id="{1615A66C-6B6A-4E30-A7D4-31CB2060D1C7}" type="datetimeFigureOut">
              <a:rPr lang="en-US" smtClean="0"/>
              <a:t>9/10/2019</a:t>
            </a:fld>
            <a:endParaRPr lang="en-US" dirty="0"/>
          </a:p>
        </p:txBody>
      </p:sp>
      <p:sp>
        <p:nvSpPr>
          <p:cNvPr id="4" name="Footer Placeholder 3"/>
          <p:cNvSpPr>
            <a:spLocks noGrp="1"/>
          </p:cNvSpPr>
          <p:nvPr>
            <p:ph type="ftr" sz="quarter" idx="2"/>
          </p:nvPr>
        </p:nvSpPr>
        <p:spPr>
          <a:xfrm>
            <a:off x="1"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1440" tIns="45720" rIns="91440" bIns="45720" rtlCol="0" anchor="b"/>
          <a:lstStyle>
            <a:lvl1pPr algn="r">
              <a:defRPr sz="1200"/>
            </a:lvl1pPr>
          </a:lstStyle>
          <a:p>
            <a:fld id="{8A796C06-015B-4F8A-A557-2024110796D8}" type="slidenum">
              <a:rPr lang="en-US" smtClean="0"/>
              <a:t>‹#›</a:t>
            </a:fld>
            <a:endParaRPr lang="en-US" dirty="0"/>
          </a:p>
        </p:txBody>
      </p:sp>
    </p:spTree>
    <p:extLst>
      <p:ext uri="{BB962C8B-B14F-4D97-AF65-F5344CB8AC3E}">
        <p14:creationId xmlns:p14="http://schemas.microsoft.com/office/powerpoint/2010/main" val="6388119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C4EE631-AEC1-409E-BC76-EFD14A262A15}" type="datetimeFigureOut">
              <a:rPr lang="en-US" smtClean="0"/>
              <a:t>9/10/2019</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AA571AD-B207-4E78-A193-F80BF612C1FE}"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A571AD-B207-4E78-A193-F80BF612C1F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AA571AD-B207-4E78-A193-F80BF612C1F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A571AD-B207-4E78-A193-F80BF612C1FE}"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C4EE631-AEC1-409E-BC76-EFD14A262A15}" type="datetimeFigureOut">
              <a:rPr lang="en-US" smtClean="0"/>
              <a:t>9/10/2019</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AA571AD-B207-4E78-A193-F80BF612C1FE}"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A571AD-B207-4E78-A193-F80BF612C1FE}"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A571AD-B207-4E78-A193-F80BF612C1FE}"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A571AD-B207-4E78-A193-F80BF612C1FE}"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A571AD-B207-4E78-A193-F80BF612C1F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AA571AD-B207-4E78-A193-F80BF612C1FE}"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EE631-AEC1-409E-BC76-EFD14A262A15}"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A571AD-B207-4E78-A193-F80BF612C1FE}"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C4EE631-AEC1-409E-BC76-EFD14A262A15}" type="datetimeFigureOut">
              <a:rPr lang="en-US" smtClean="0"/>
              <a:t>9/10/2019</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AA571AD-B207-4E78-A193-F80BF612C1F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t>Mountain Splendor Services </a:t>
            </a:r>
          </a:p>
          <a:p>
            <a:r>
              <a:rPr lang="en-US" sz="2000" dirty="0" smtClean="0"/>
              <a:t>VA-17-010</a:t>
            </a:r>
            <a:endParaRPr lang="en-US" sz="2000" dirty="0"/>
          </a:p>
        </p:txBody>
      </p:sp>
      <p:sp>
        <p:nvSpPr>
          <p:cNvPr id="2" name="Title 1"/>
          <p:cNvSpPr>
            <a:spLocks noGrp="1"/>
          </p:cNvSpPr>
          <p:nvPr>
            <p:ph type="title"/>
          </p:nvPr>
        </p:nvSpPr>
        <p:spPr>
          <a:xfrm>
            <a:off x="152400" y="2514600"/>
            <a:ext cx="6629400" cy="18288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Revocation of A Variance of Use</a:t>
            </a:r>
            <a:br>
              <a:rPr lang="en-US"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1800" dirty="0" err="1" smtClean="0"/>
              <a:t>gabe</a:t>
            </a:r>
            <a:r>
              <a:rPr lang="en-US" sz="1800" dirty="0" smtClean="0"/>
              <a:t> </a:t>
            </a:r>
            <a:r>
              <a:rPr lang="en-US" sz="1800" dirty="0" err="1" smtClean="0"/>
              <a:t>sevigny</a:t>
            </a:r>
            <a:r>
              <a:rPr lang="en-US" sz="1800" dirty="0" smtClean="0"/>
              <a:t/>
            </a:r>
            <a:br>
              <a:rPr lang="en-US" sz="1800" dirty="0" smtClean="0"/>
            </a:br>
            <a:r>
              <a:rPr lang="en-US" sz="1800" dirty="0" smtClean="0"/>
              <a:t>Mindy madden</a:t>
            </a:r>
            <a:r>
              <a:rPr lang="en-US" dirty="0" smtClean="0"/>
              <a:t/>
            </a:r>
            <a:br>
              <a:rPr lang="en-US" dirty="0" smtClean="0"/>
            </a:br>
            <a:endParaRPr lang="en-US" dirty="0"/>
          </a:p>
        </p:txBody>
      </p:sp>
    </p:spTree>
    <p:extLst>
      <p:ext uri="{BB962C8B-B14F-4D97-AF65-F5344CB8AC3E}">
        <p14:creationId xmlns:p14="http://schemas.microsoft.com/office/powerpoint/2010/main" val="81221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87252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Vicinity Map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28797"/>
            <a:ext cx="8589195" cy="4644219"/>
          </a:xfrm>
          <a:prstGeom prst="rect">
            <a:avLst/>
          </a:prstGeom>
        </p:spPr>
      </p:pic>
      <p:sp>
        <p:nvSpPr>
          <p:cNvPr id="3" name="TextBox 2"/>
          <p:cNvSpPr txBox="1"/>
          <p:nvPr/>
        </p:nvSpPr>
        <p:spPr>
          <a:xfrm>
            <a:off x="3810000" y="4150906"/>
            <a:ext cx="31611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extLst>
      <p:ext uri="{BB962C8B-B14F-4D97-AF65-F5344CB8AC3E}">
        <p14:creationId xmlns:p14="http://schemas.microsoft.com/office/powerpoint/2010/main" val="412459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Aerial map</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68415"/>
            <a:ext cx="8382000" cy="4636407"/>
          </a:xfrm>
          <a:prstGeom prst="rect">
            <a:avLst/>
          </a:prstGeom>
          <a:ln>
            <a:solidFill>
              <a:schemeClr val="tx1"/>
            </a:solidFill>
          </a:ln>
        </p:spPr>
      </p:pic>
    </p:spTree>
    <p:extLst>
      <p:ext uri="{BB962C8B-B14F-4D97-AF65-F5344CB8AC3E}">
        <p14:creationId xmlns:p14="http://schemas.microsoft.com/office/powerpoint/2010/main" val="28085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Property Owner: Daniel Combs</a:t>
            </a:r>
          </a:p>
          <a:p>
            <a:r>
              <a:rPr lang="en-US" dirty="0" smtClean="0"/>
              <a:t>Property address: 7205 Maine Lane </a:t>
            </a:r>
          </a:p>
          <a:p>
            <a:pPr marL="45720" indent="0">
              <a:buNone/>
            </a:pPr>
            <a:r>
              <a:rPr lang="en-US" dirty="0"/>
              <a:t> </a:t>
            </a:r>
            <a:r>
              <a:rPr lang="en-US" dirty="0" smtClean="0"/>
              <a:t>  (Parcel No. 53080-00-048)</a:t>
            </a:r>
          </a:p>
          <a:p>
            <a:r>
              <a:rPr lang="en-US" dirty="0" smtClean="0"/>
              <a:t>Zoned A-5 (Agricultural)</a:t>
            </a:r>
          </a:p>
          <a:p>
            <a:endParaRPr lang="en-US" dirty="0"/>
          </a:p>
          <a:p>
            <a:pPr marL="45720" indent="0">
              <a:buNone/>
            </a:pPr>
            <a:r>
              <a:rPr lang="en-US" dirty="0"/>
              <a:t>Daniel Combs received approval on February 27, 2018, for a variance of use (VA-17-010) to allow </a:t>
            </a:r>
            <a:r>
              <a:rPr lang="en-US" dirty="0" smtClean="0"/>
              <a:t>for a </a:t>
            </a:r>
            <a:r>
              <a:rPr lang="en-US" dirty="0"/>
              <a:t>contractor’s equipment yard, Mountain Splendor Services, in the A-5 zoning </a:t>
            </a:r>
            <a:r>
              <a:rPr lang="en-US" dirty="0" smtClean="0"/>
              <a:t>district. </a:t>
            </a:r>
          </a:p>
          <a:p>
            <a:r>
              <a:rPr lang="en-US" dirty="0" smtClean="0"/>
              <a:t>Six (6) Conditions of Approval</a:t>
            </a:r>
          </a:p>
          <a:p>
            <a:r>
              <a:rPr lang="en-US" dirty="0" smtClean="0"/>
              <a:t>Three (3) Notations</a:t>
            </a:r>
            <a:endParaRPr lang="en-US" dirty="0"/>
          </a:p>
          <a:p>
            <a:pPr marL="45720" indent="0">
              <a:buNone/>
            </a:pPr>
            <a:endParaRPr lang="en-US" dirty="0" smtClean="0"/>
          </a:p>
        </p:txBody>
      </p:sp>
      <p:sp>
        <p:nvSpPr>
          <p:cNvPr id="3" name="Title 2"/>
          <p:cNvSpPr>
            <a:spLocks noGrp="1"/>
          </p:cNvSpPr>
          <p:nvPr>
            <p:ph type="title"/>
          </p:nvPr>
        </p:nvSpPr>
        <p:spPr/>
        <p:txBody>
          <a:bodyPr/>
          <a:lstStyle/>
          <a:p>
            <a:r>
              <a:rPr lang="en-US" dirty="0" smtClean="0"/>
              <a:t>Mountain splendor services, </a:t>
            </a:r>
            <a:r>
              <a:rPr lang="en-US" dirty="0" err="1" smtClean="0"/>
              <a:t>inc</a:t>
            </a:r>
            <a:endParaRPr lang="en-US" dirty="0"/>
          </a:p>
        </p:txBody>
      </p:sp>
    </p:spTree>
    <p:extLst>
      <p:ext uri="{BB962C8B-B14F-4D97-AF65-F5344CB8AC3E}">
        <p14:creationId xmlns:p14="http://schemas.microsoft.com/office/powerpoint/2010/main" val="34997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VA-17-005</a:t>
            </a:r>
            <a:endParaRPr lang="en-US" dirty="0"/>
          </a:p>
        </p:txBody>
      </p:sp>
      <p:pic>
        <p:nvPicPr>
          <p:cNvPr id="1026" name="Picture 2" descr="Z:\Multi_Discipline\Projects\2017\VA\VA-17-010 Mountain Splendor Services  Contractor Equipment Yard &amp; Office\Planning Commission, BOCC\Updated site plan Page 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347" y="1768894"/>
            <a:ext cx="7239000" cy="482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02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08660" lvl="1" indent="-342900">
              <a:buFont typeface="+mj-lt"/>
              <a:buAutoNum type="arabicPeriod"/>
            </a:pPr>
            <a:r>
              <a:rPr lang="en-US" dirty="0" smtClean="0"/>
              <a:t>Within 60 days from the date of approval, the applicant shall submit a site development plan for review and approval by the Planning and Community Development Department. The site development plan shall provide a detailed depiction of existing and proposed structures and improved surfaces associated with the approved variance of use permit.</a:t>
            </a:r>
          </a:p>
          <a:p>
            <a:pPr lvl="2"/>
            <a:r>
              <a:rPr lang="en-US" dirty="0" smtClean="0">
                <a:solidFill>
                  <a:srgbClr val="00B050"/>
                </a:solidFill>
              </a:rPr>
              <a:t>A Site Development Plan was approved on 9/27/18 satisfying this condition. </a:t>
            </a:r>
          </a:p>
          <a:p>
            <a:pPr marL="640080" lvl="2" indent="0">
              <a:buNone/>
            </a:pPr>
            <a:endParaRPr lang="en-US" dirty="0" smtClean="0"/>
          </a:p>
          <a:p>
            <a:pPr marL="708660" lvl="1" indent="-342900">
              <a:buFont typeface="+mj-lt"/>
              <a:buAutoNum type="arabicPeriod"/>
            </a:pPr>
            <a:r>
              <a:rPr lang="en-US" dirty="0" smtClean="0"/>
              <a:t>Within 60 days from the date of approval, the applicant shall submit all necessary applications for building permitting for each structure located on this property to Pikes Peak Regional Building Department.</a:t>
            </a:r>
          </a:p>
          <a:p>
            <a:pPr lvl="2"/>
            <a:r>
              <a:rPr lang="en-US" dirty="0" smtClean="0">
                <a:solidFill>
                  <a:srgbClr val="FF0000"/>
                </a:solidFill>
              </a:rPr>
              <a:t>To date, no building permits have been issued. Incomplete plans were submitted to PPRBD on 8/8/19 and disapproved on 8/12/19. </a:t>
            </a:r>
          </a:p>
          <a:p>
            <a:pPr lvl="1"/>
            <a:endParaRPr lang="en-US" dirty="0" smtClean="0"/>
          </a:p>
        </p:txBody>
      </p:sp>
      <p:sp>
        <p:nvSpPr>
          <p:cNvPr id="3" name="Title 2"/>
          <p:cNvSpPr>
            <a:spLocks noGrp="1"/>
          </p:cNvSpPr>
          <p:nvPr>
            <p:ph type="title"/>
          </p:nvPr>
        </p:nvSpPr>
        <p:spPr/>
        <p:txBody>
          <a:bodyPr/>
          <a:lstStyle/>
          <a:p>
            <a:r>
              <a:rPr lang="en-US" sz="2800" dirty="0" smtClean="0"/>
              <a:t>VA-17-010</a:t>
            </a:r>
            <a:br>
              <a:rPr lang="en-US" sz="2800" dirty="0" smtClean="0"/>
            </a:br>
            <a:r>
              <a:rPr lang="en-US" sz="2800" dirty="0" smtClean="0"/>
              <a:t>Violation of Conditions of Approval</a:t>
            </a:r>
            <a:endParaRPr lang="en-US" sz="2800" dirty="0"/>
          </a:p>
        </p:txBody>
      </p:sp>
    </p:spTree>
    <p:extLst>
      <p:ext uri="{BB962C8B-B14F-4D97-AF65-F5344CB8AC3E}">
        <p14:creationId xmlns:p14="http://schemas.microsoft.com/office/powerpoint/2010/main" val="715054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45720" indent="0">
              <a:buNone/>
            </a:pPr>
            <a:r>
              <a:rPr lang="en-US" u="sng" dirty="0" smtClean="0"/>
              <a:t>Previous Enforcement Action</a:t>
            </a:r>
          </a:p>
          <a:p>
            <a:pPr marL="45720" indent="0">
              <a:buNone/>
            </a:pPr>
            <a:endParaRPr lang="en-US" dirty="0" smtClean="0"/>
          </a:p>
          <a:p>
            <a:r>
              <a:rPr lang="en-US" dirty="0" smtClean="0"/>
              <a:t>A Notice of Violation was sent in April 2017 after a complaint was received on a landscaping business operating without zoning approval. </a:t>
            </a:r>
          </a:p>
          <a:p>
            <a:pPr lvl="1"/>
            <a:r>
              <a:rPr lang="en-US" dirty="0" smtClean="0"/>
              <a:t>Early Assistance meeting held in August 2017</a:t>
            </a:r>
          </a:p>
          <a:p>
            <a:pPr lvl="1"/>
            <a:r>
              <a:rPr lang="en-US" dirty="0" smtClean="0"/>
              <a:t>Submittal for a variance of use received in November 2017</a:t>
            </a:r>
          </a:p>
          <a:p>
            <a:pPr lvl="1"/>
            <a:r>
              <a:rPr lang="en-US" dirty="0" smtClean="0"/>
              <a:t>Variance of use approved in February 2018</a:t>
            </a:r>
          </a:p>
          <a:p>
            <a:endParaRPr lang="en-US" dirty="0" smtClean="0"/>
          </a:p>
          <a:p>
            <a:pPr marL="45720" indent="0">
              <a:buNone/>
            </a:pPr>
            <a:r>
              <a:rPr lang="en-US" u="sng" dirty="0" smtClean="0"/>
              <a:t>Current Enforcement Action</a:t>
            </a:r>
          </a:p>
          <a:p>
            <a:pPr marL="45720" indent="0">
              <a:buNone/>
            </a:pPr>
            <a:endParaRPr lang="en-US" dirty="0"/>
          </a:p>
          <a:p>
            <a:r>
              <a:rPr lang="en-US" dirty="0" smtClean="0"/>
              <a:t>A Notice of Violation was issued on May 30, 2019 after a complaint was received that the property owner was in violation of conditions of approval and the approved site development plan. </a:t>
            </a:r>
          </a:p>
          <a:p>
            <a:pPr marL="45720" indent="0">
              <a:buNone/>
            </a:pPr>
            <a:endParaRPr lang="en-US" dirty="0" smtClean="0"/>
          </a:p>
          <a:p>
            <a:r>
              <a:rPr lang="en-US" dirty="0" smtClean="0"/>
              <a:t>An Executive Determination was issued on June 17, 2019. A request for an appeal was not received. </a:t>
            </a:r>
            <a:endParaRPr lang="en-US" dirty="0"/>
          </a:p>
        </p:txBody>
      </p:sp>
      <p:sp>
        <p:nvSpPr>
          <p:cNvPr id="3" name="Title 2"/>
          <p:cNvSpPr>
            <a:spLocks noGrp="1"/>
          </p:cNvSpPr>
          <p:nvPr>
            <p:ph type="title"/>
          </p:nvPr>
        </p:nvSpPr>
        <p:spPr/>
        <p:txBody>
          <a:bodyPr/>
          <a:lstStyle/>
          <a:p>
            <a:r>
              <a:rPr lang="en-US" dirty="0" smtClean="0"/>
              <a:t>Enforcement Action </a:t>
            </a:r>
            <a:endParaRPr lang="en-US" dirty="0"/>
          </a:p>
        </p:txBody>
      </p:sp>
    </p:spTree>
    <p:extLst>
      <p:ext uri="{BB962C8B-B14F-4D97-AF65-F5344CB8AC3E}">
        <p14:creationId xmlns:p14="http://schemas.microsoft.com/office/powerpoint/2010/main" val="364896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0"/>
            <a:ext cx="8686799" cy="4986529"/>
          </a:xfrm>
        </p:spPr>
        <p:txBody>
          <a:bodyPr>
            <a:normAutofit/>
          </a:bodyPr>
          <a:lstStyle/>
          <a:p>
            <a:r>
              <a:rPr lang="en-US" dirty="0" smtClean="0"/>
              <a:t>Land Development Code Section </a:t>
            </a:r>
            <a:r>
              <a:rPr lang="en-US" dirty="0" smtClean="0"/>
              <a:t>5.3.4(G)</a:t>
            </a:r>
          </a:p>
          <a:p>
            <a:pPr lvl="1"/>
            <a:r>
              <a:rPr lang="en-US" dirty="0" smtClean="0"/>
              <a:t>The </a:t>
            </a:r>
            <a:r>
              <a:rPr lang="en-US" dirty="0"/>
              <a:t>violation of any applicable requirement or standard of this Code, or of any condition, safeguard or commitments of record of the variance of use permit shall constitute sufficient grounds for suspension or revocation of the variance of use permit by the BoCC, subject to the requirements of Chapter </a:t>
            </a:r>
            <a:r>
              <a:rPr lang="en-US" dirty="0" smtClean="0"/>
              <a:t>11.</a:t>
            </a:r>
          </a:p>
          <a:p>
            <a:pPr marL="365760" lvl="1" indent="0">
              <a:buNone/>
            </a:pPr>
            <a:endParaRPr lang="en-US" dirty="0" smtClean="0"/>
          </a:p>
          <a:p>
            <a:r>
              <a:rPr lang="en-US" dirty="0"/>
              <a:t>Resolution No. </a:t>
            </a:r>
            <a:r>
              <a:rPr lang="en-US" dirty="0" smtClean="0"/>
              <a:t>18-079, </a:t>
            </a:r>
            <a:r>
              <a:rPr lang="en-US" dirty="0"/>
              <a:t>Notation #2</a:t>
            </a:r>
          </a:p>
          <a:p>
            <a:pPr lvl="1"/>
            <a:r>
              <a:rPr lang="en-US" dirty="0"/>
              <a:t> The Board of County Commissioners may consider revocation and/or suspension if zoning regulations and/or Variance of Use conditions/standards are being violated, preceded by notice and public hearing.</a:t>
            </a:r>
          </a:p>
          <a:p>
            <a:pPr marL="365760" lvl="1" indent="0">
              <a:buNone/>
            </a:pPr>
            <a:endParaRPr lang="en-US" dirty="0"/>
          </a:p>
        </p:txBody>
      </p:sp>
      <p:sp>
        <p:nvSpPr>
          <p:cNvPr id="3" name="Title 2"/>
          <p:cNvSpPr>
            <a:spLocks noGrp="1"/>
          </p:cNvSpPr>
          <p:nvPr>
            <p:ph type="title"/>
          </p:nvPr>
        </p:nvSpPr>
        <p:spPr/>
        <p:txBody>
          <a:bodyPr/>
          <a:lstStyle/>
          <a:p>
            <a:r>
              <a:rPr lang="en-US" dirty="0" smtClean="0"/>
              <a:t>Revocation authorization</a:t>
            </a:r>
            <a:endParaRPr lang="en-US" dirty="0"/>
          </a:p>
        </p:txBody>
      </p:sp>
    </p:spTree>
    <p:extLst>
      <p:ext uri="{BB962C8B-B14F-4D97-AF65-F5344CB8AC3E}">
        <p14:creationId xmlns:p14="http://schemas.microsoft.com/office/powerpoint/2010/main" val="2882337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1. Revoke the variance of use approval (VA-17-010) and </a:t>
            </a:r>
          </a:p>
          <a:p>
            <a:r>
              <a:rPr lang="en-US" dirty="0"/>
              <a:t>Discontinue the prohibited use and/or; </a:t>
            </a:r>
          </a:p>
          <a:p>
            <a:pPr lvl="1"/>
            <a:r>
              <a:rPr lang="en-US" dirty="0"/>
              <a:t>Deadline? </a:t>
            </a:r>
            <a:endParaRPr lang="en-US" dirty="0" smtClean="0"/>
          </a:p>
          <a:p>
            <a:r>
              <a:rPr lang="en-US" dirty="0" smtClean="0"/>
              <a:t>Submit a new application for a variance of use</a:t>
            </a:r>
          </a:p>
          <a:p>
            <a:pPr lvl="1"/>
            <a:r>
              <a:rPr lang="en-US" dirty="0" smtClean="0"/>
              <a:t>Deadline to submit complete application and payment by?  </a:t>
            </a:r>
          </a:p>
          <a:p>
            <a:endParaRPr lang="en-US" dirty="0"/>
          </a:p>
          <a:p>
            <a:pPr marL="45720" indent="0">
              <a:buNone/>
            </a:pPr>
            <a:r>
              <a:rPr lang="en-US" dirty="0" smtClean="0"/>
              <a:t>2. Deny the request to revoke variance of use approval (VA-17-010) and provide additional time to comply with condition of approval #2. </a:t>
            </a:r>
          </a:p>
          <a:p>
            <a:pPr lvl="1"/>
            <a:r>
              <a:rPr lang="en-US" dirty="0" smtClean="0"/>
              <a:t>Deadline? </a:t>
            </a:r>
          </a:p>
          <a:p>
            <a:pPr marL="45720" indent="0">
              <a:buNone/>
            </a:pPr>
            <a:endParaRPr lang="en-US" dirty="0"/>
          </a:p>
        </p:txBody>
      </p:sp>
      <p:sp>
        <p:nvSpPr>
          <p:cNvPr id="4" name="Title 3"/>
          <p:cNvSpPr>
            <a:spLocks noGrp="1"/>
          </p:cNvSpPr>
          <p:nvPr>
            <p:ph type="title"/>
          </p:nvPr>
        </p:nvSpPr>
        <p:spPr/>
        <p:txBody>
          <a:bodyPr/>
          <a:lstStyle/>
          <a:p>
            <a:r>
              <a:rPr lang="en-US" dirty="0" smtClean="0"/>
              <a:t>options</a:t>
            </a:r>
            <a:endParaRPr lang="en-US" dirty="0"/>
          </a:p>
        </p:txBody>
      </p:sp>
    </p:spTree>
    <p:extLst>
      <p:ext uri="{BB962C8B-B14F-4D97-AF65-F5344CB8AC3E}">
        <p14:creationId xmlns:p14="http://schemas.microsoft.com/office/powerpoint/2010/main" val="4181713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1754</TotalTime>
  <Words>459</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Grid</vt:lpstr>
      <vt:lpstr>   Revocation of A Variance of Use     gabe sevigny Mindy madden </vt:lpstr>
      <vt:lpstr>Vicinity Map </vt:lpstr>
      <vt:lpstr>Aerial map</vt:lpstr>
      <vt:lpstr>Mountain splendor services, inc</vt:lpstr>
      <vt:lpstr>VA-17-005</vt:lpstr>
      <vt:lpstr>VA-17-010 Violation of Conditions of Approval</vt:lpstr>
      <vt:lpstr>Enforcement Action </vt:lpstr>
      <vt:lpstr>Revocation authorization</vt:lpstr>
      <vt:lpstr>options</vt:lpstr>
      <vt:lpstr>Questions?</vt:lpstr>
    </vt:vector>
  </TitlesOfParts>
  <Company>EPC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 of  PBD-04-005</dc:title>
  <dc:creator>Nina Ruiz</dc:creator>
  <cp:lastModifiedBy>Mindy Madden</cp:lastModifiedBy>
  <cp:revision>120</cp:revision>
  <cp:lastPrinted>2016-06-16T17:16:19Z</cp:lastPrinted>
  <dcterms:created xsi:type="dcterms:W3CDTF">2013-11-04T16:26:35Z</dcterms:created>
  <dcterms:modified xsi:type="dcterms:W3CDTF">2019-09-10T14:00:21Z</dcterms:modified>
</cp:coreProperties>
</file>