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91" r:id="rId4"/>
    <p:sldId id="276" r:id="rId5"/>
    <p:sldId id="290" r:id="rId6"/>
    <p:sldId id="292" r:id="rId7"/>
    <p:sldId id="299" r:id="rId8"/>
    <p:sldId id="293" r:id="rId9"/>
    <p:sldId id="294" r:id="rId10"/>
    <p:sldId id="295" r:id="rId11"/>
    <p:sldId id="296" r:id="rId12"/>
    <p:sldId id="284" r:id="rId13"/>
    <p:sldId id="286" r:id="rId14"/>
    <p:sldId id="304" r:id="rId15"/>
    <p:sldId id="282" r:id="rId16"/>
    <p:sldId id="298" r:id="rId17"/>
    <p:sldId id="303" r:id="rId18"/>
    <p:sldId id="305" r:id="rId19"/>
    <p:sldId id="300" r:id="rId20"/>
    <p:sldId id="301" r:id="rId21"/>
    <p:sldId id="302" r:id="rId22"/>
    <p:sldId id="306" r:id="rId23"/>
    <p:sldId id="307" r:id="rId24"/>
    <p:sldId id="308" r:id="rId25"/>
    <p:sldId id="269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rshares\car\Car_Budget\Accounting\ACCTNG\Charts\2019%20End%20of%20Month%20Char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Total Kiosk Transactions in El Paso County by Month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5822977418433842E-2"/>
          <c:y val="0.18548600916410907"/>
          <c:w val="0.70693148080782009"/>
          <c:h val="0.71633738155611859"/>
        </c:manualLayout>
      </c:layout>
      <c:lineChart>
        <c:grouping val="standard"/>
        <c:varyColors val="0"/>
        <c:ser>
          <c:idx val="0"/>
          <c:order val="0"/>
          <c:tx>
            <c:strRef>
              <c:f>'Running total by Month'!$B$3</c:f>
              <c:strCache>
                <c:ptCount val="1"/>
                <c:pt idx="0">
                  <c:v>Monthly Total for All El Paso County Kiosks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'Running total by Month'!$A$4:$A$25</c:f>
              <c:numCache>
                <c:formatCode>[$-409]mmm\-yy;@</c:formatCode>
                <c:ptCount val="22"/>
                <c:pt idx="0">
                  <c:v>42979</c:v>
                </c:pt>
                <c:pt idx="1">
                  <c:v>43009</c:v>
                </c:pt>
                <c:pt idx="2">
                  <c:v>43040</c:v>
                </c:pt>
                <c:pt idx="3">
                  <c:v>43070</c:v>
                </c:pt>
                <c:pt idx="4">
                  <c:v>43101</c:v>
                </c:pt>
                <c:pt idx="5">
                  <c:v>43132</c:v>
                </c:pt>
                <c:pt idx="6">
                  <c:v>43160</c:v>
                </c:pt>
                <c:pt idx="7">
                  <c:v>43191</c:v>
                </c:pt>
                <c:pt idx="8">
                  <c:v>43221</c:v>
                </c:pt>
                <c:pt idx="9">
                  <c:v>43252</c:v>
                </c:pt>
                <c:pt idx="10">
                  <c:v>43282</c:v>
                </c:pt>
                <c:pt idx="11">
                  <c:v>43313</c:v>
                </c:pt>
                <c:pt idx="12">
                  <c:v>43344</c:v>
                </c:pt>
                <c:pt idx="13">
                  <c:v>43374</c:v>
                </c:pt>
                <c:pt idx="14">
                  <c:v>43405</c:v>
                </c:pt>
                <c:pt idx="15">
                  <c:v>43435</c:v>
                </c:pt>
                <c:pt idx="16">
                  <c:v>43484</c:v>
                </c:pt>
                <c:pt idx="17">
                  <c:v>43515</c:v>
                </c:pt>
                <c:pt idx="18">
                  <c:v>43525</c:v>
                </c:pt>
                <c:pt idx="19">
                  <c:v>43557</c:v>
                </c:pt>
                <c:pt idx="20" formatCode="[$-409]mmmm\-yy;@">
                  <c:v>43604</c:v>
                </c:pt>
                <c:pt idx="21" formatCode="[$-409]mmmm\-yy;@">
                  <c:v>43636</c:v>
                </c:pt>
              </c:numCache>
            </c:numRef>
          </c:cat>
          <c:val>
            <c:numRef>
              <c:f>'Running total by Month'!$B$4:$B$25</c:f>
              <c:numCache>
                <c:formatCode>General</c:formatCode>
                <c:ptCount val="22"/>
                <c:pt idx="0">
                  <c:v>223</c:v>
                </c:pt>
                <c:pt idx="1">
                  <c:v>981</c:v>
                </c:pt>
                <c:pt idx="2">
                  <c:v>2293</c:v>
                </c:pt>
                <c:pt idx="3">
                  <c:v>2772</c:v>
                </c:pt>
                <c:pt idx="4">
                  <c:v>3084</c:v>
                </c:pt>
                <c:pt idx="5">
                  <c:v>2414</c:v>
                </c:pt>
                <c:pt idx="6">
                  <c:v>3508</c:v>
                </c:pt>
                <c:pt idx="7">
                  <c:v>2866</c:v>
                </c:pt>
                <c:pt idx="8">
                  <c:v>4126</c:v>
                </c:pt>
                <c:pt idx="9">
                  <c:v>5104</c:v>
                </c:pt>
                <c:pt idx="10">
                  <c:v>4896</c:v>
                </c:pt>
                <c:pt idx="11">
                  <c:v>5276</c:v>
                </c:pt>
                <c:pt idx="12">
                  <c:v>6600</c:v>
                </c:pt>
                <c:pt idx="13">
                  <c:v>6884</c:v>
                </c:pt>
                <c:pt idx="14">
                  <c:v>6020</c:v>
                </c:pt>
                <c:pt idx="15">
                  <c:v>4912</c:v>
                </c:pt>
                <c:pt idx="16">
                  <c:v>5293</c:v>
                </c:pt>
                <c:pt idx="17">
                  <c:v>5031</c:v>
                </c:pt>
                <c:pt idx="18">
                  <c:v>5916</c:v>
                </c:pt>
                <c:pt idx="19">
                  <c:v>5999</c:v>
                </c:pt>
                <c:pt idx="20">
                  <c:v>6576</c:v>
                </c:pt>
                <c:pt idx="21">
                  <c:v>6747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D0-4CC3-89F9-5A2348B9B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336512"/>
        <c:axId val="185335808"/>
      </c:lineChart>
      <c:dateAx>
        <c:axId val="13833651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85335808"/>
        <c:crosses val="autoZero"/>
        <c:auto val="1"/>
        <c:lblOffset val="100"/>
        <c:baseTimeUnit val="days"/>
      </c:dateAx>
      <c:valAx>
        <c:axId val="18533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33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50308641975307"/>
          <c:y val="0.38156709577969422"/>
          <c:w val="0.22223765432098766"/>
          <c:h val="0.2327650710327875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Sat_UTC!$B$3</c:f>
              <c:strCache>
                <c:ptCount val="1"/>
                <c:pt idx="0">
                  <c:v>Saturday UTC Total Transaction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Sat_UTC!$A$4:$A$50</c:f>
              <c:numCache>
                <c:formatCode>m/d/yy;@</c:formatCode>
                <c:ptCount val="47"/>
                <c:pt idx="0">
                  <c:v>43162</c:v>
                </c:pt>
                <c:pt idx="1">
                  <c:v>43169</c:v>
                </c:pt>
                <c:pt idx="2">
                  <c:v>43176</c:v>
                </c:pt>
                <c:pt idx="3">
                  <c:v>43183</c:v>
                </c:pt>
                <c:pt idx="4">
                  <c:v>43190</c:v>
                </c:pt>
                <c:pt idx="5">
                  <c:v>43197</c:v>
                </c:pt>
                <c:pt idx="6">
                  <c:v>43204</c:v>
                </c:pt>
                <c:pt idx="7">
                  <c:v>43211</c:v>
                </c:pt>
                <c:pt idx="8">
                  <c:v>43218</c:v>
                </c:pt>
                <c:pt idx="9">
                  <c:v>43225</c:v>
                </c:pt>
                <c:pt idx="10">
                  <c:v>43232</c:v>
                </c:pt>
                <c:pt idx="11">
                  <c:v>43239</c:v>
                </c:pt>
                <c:pt idx="12">
                  <c:v>43246</c:v>
                </c:pt>
                <c:pt idx="13">
                  <c:v>43253</c:v>
                </c:pt>
                <c:pt idx="14">
                  <c:v>43260</c:v>
                </c:pt>
                <c:pt idx="15">
                  <c:v>43267</c:v>
                </c:pt>
                <c:pt idx="16">
                  <c:v>43274</c:v>
                </c:pt>
                <c:pt idx="17">
                  <c:v>43281</c:v>
                </c:pt>
                <c:pt idx="18">
                  <c:v>43288</c:v>
                </c:pt>
                <c:pt idx="19">
                  <c:v>43295</c:v>
                </c:pt>
                <c:pt idx="20">
                  <c:v>43302</c:v>
                </c:pt>
                <c:pt idx="21">
                  <c:v>43309</c:v>
                </c:pt>
                <c:pt idx="22">
                  <c:v>43316</c:v>
                </c:pt>
                <c:pt idx="23">
                  <c:v>43323</c:v>
                </c:pt>
                <c:pt idx="24">
                  <c:v>43330</c:v>
                </c:pt>
                <c:pt idx="25">
                  <c:v>43337</c:v>
                </c:pt>
                <c:pt idx="26">
                  <c:v>43344</c:v>
                </c:pt>
                <c:pt idx="27">
                  <c:v>43351</c:v>
                </c:pt>
                <c:pt idx="28">
                  <c:v>43358</c:v>
                </c:pt>
                <c:pt idx="29">
                  <c:v>43365</c:v>
                </c:pt>
                <c:pt idx="30">
                  <c:v>43372</c:v>
                </c:pt>
                <c:pt idx="31">
                  <c:v>43379</c:v>
                </c:pt>
                <c:pt idx="32">
                  <c:v>43386</c:v>
                </c:pt>
                <c:pt idx="33">
                  <c:v>43393</c:v>
                </c:pt>
                <c:pt idx="34">
                  <c:v>43400</c:v>
                </c:pt>
                <c:pt idx="35">
                  <c:v>43407</c:v>
                </c:pt>
                <c:pt idx="36">
                  <c:v>43414</c:v>
                </c:pt>
                <c:pt idx="37">
                  <c:v>43421</c:v>
                </c:pt>
                <c:pt idx="38">
                  <c:v>43435</c:v>
                </c:pt>
                <c:pt idx="39">
                  <c:v>43442</c:v>
                </c:pt>
                <c:pt idx="40">
                  <c:v>43449</c:v>
                </c:pt>
                <c:pt idx="41">
                  <c:v>43463</c:v>
                </c:pt>
                <c:pt idx="42">
                  <c:v>43470</c:v>
                </c:pt>
                <c:pt idx="43">
                  <c:v>43477</c:v>
                </c:pt>
                <c:pt idx="44">
                  <c:v>43484</c:v>
                </c:pt>
                <c:pt idx="45">
                  <c:v>43491</c:v>
                </c:pt>
                <c:pt idx="46">
                  <c:v>43498</c:v>
                </c:pt>
              </c:numCache>
            </c:numRef>
          </c:cat>
          <c:val>
            <c:numRef>
              <c:f>Sat_UTC!$B$4:$B$50</c:f>
              <c:numCache>
                <c:formatCode>General</c:formatCode>
                <c:ptCount val="47"/>
                <c:pt idx="0">
                  <c:v>583</c:v>
                </c:pt>
                <c:pt idx="1">
                  <c:v>510</c:v>
                </c:pt>
                <c:pt idx="2">
                  <c:v>499</c:v>
                </c:pt>
                <c:pt idx="3">
                  <c:v>327</c:v>
                </c:pt>
                <c:pt idx="4">
                  <c:v>599</c:v>
                </c:pt>
                <c:pt idx="5">
                  <c:v>480</c:v>
                </c:pt>
                <c:pt idx="6">
                  <c:v>491</c:v>
                </c:pt>
                <c:pt idx="7">
                  <c:v>469</c:v>
                </c:pt>
                <c:pt idx="8">
                  <c:v>560</c:v>
                </c:pt>
                <c:pt idx="9">
                  <c:v>511</c:v>
                </c:pt>
                <c:pt idx="10">
                  <c:v>468</c:v>
                </c:pt>
                <c:pt idx="11">
                  <c:v>543</c:v>
                </c:pt>
                <c:pt idx="12">
                  <c:v>402</c:v>
                </c:pt>
                <c:pt idx="13">
                  <c:v>586</c:v>
                </c:pt>
                <c:pt idx="14">
                  <c:v>498</c:v>
                </c:pt>
                <c:pt idx="15">
                  <c:v>472</c:v>
                </c:pt>
                <c:pt idx="16">
                  <c:v>500</c:v>
                </c:pt>
                <c:pt idx="17">
                  <c:v>648</c:v>
                </c:pt>
                <c:pt idx="18">
                  <c:v>541</c:v>
                </c:pt>
                <c:pt idx="19">
                  <c:v>555</c:v>
                </c:pt>
                <c:pt idx="20">
                  <c:v>532</c:v>
                </c:pt>
                <c:pt idx="21">
                  <c:v>522</c:v>
                </c:pt>
                <c:pt idx="22">
                  <c:v>490</c:v>
                </c:pt>
                <c:pt idx="23">
                  <c:v>662</c:v>
                </c:pt>
                <c:pt idx="24">
                  <c:v>580</c:v>
                </c:pt>
                <c:pt idx="25">
                  <c:v>517</c:v>
                </c:pt>
                <c:pt idx="26">
                  <c:v>555</c:v>
                </c:pt>
                <c:pt idx="27">
                  <c:v>520</c:v>
                </c:pt>
                <c:pt idx="28">
                  <c:v>531</c:v>
                </c:pt>
                <c:pt idx="29">
                  <c:v>476</c:v>
                </c:pt>
                <c:pt idx="30">
                  <c:v>635</c:v>
                </c:pt>
                <c:pt idx="31">
                  <c:v>526</c:v>
                </c:pt>
                <c:pt idx="32">
                  <c:v>431</c:v>
                </c:pt>
                <c:pt idx="33">
                  <c:v>412</c:v>
                </c:pt>
                <c:pt idx="34">
                  <c:v>464</c:v>
                </c:pt>
                <c:pt idx="35">
                  <c:v>491</c:v>
                </c:pt>
                <c:pt idx="36">
                  <c:v>532</c:v>
                </c:pt>
                <c:pt idx="37">
                  <c:v>486</c:v>
                </c:pt>
                <c:pt idx="38">
                  <c:v>596</c:v>
                </c:pt>
                <c:pt idx="39">
                  <c:v>435</c:v>
                </c:pt>
                <c:pt idx="40">
                  <c:v>437</c:v>
                </c:pt>
                <c:pt idx="41">
                  <c:v>427</c:v>
                </c:pt>
                <c:pt idx="42">
                  <c:v>512</c:v>
                </c:pt>
                <c:pt idx="43">
                  <c:v>428</c:v>
                </c:pt>
                <c:pt idx="44">
                  <c:v>437</c:v>
                </c:pt>
                <c:pt idx="45">
                  <c:v>500</c:v>
                </c:pt>
                <c:pt idx="46">
                  <c:v>537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90-4FC6-820A-AACF61723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335552"/>
        <c:axId val="267348608"/>
      </c:lineChart>
      <c:dateAx>
        <c:axId val="267335552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crossAx val="267348608"/>
        <c:crosses val="autoZero"/>
        <c:auto val="1"/>
        <c:lblOffset val="100"/>
        <c:baseTimeUnit val="days"/>
        <c:majorUnit val="7"/>
        <c:majorTimeUnit val="days"/>
      </c:dateAx>
      <c:valAx>
        <c:axId val="26734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7335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Saturday UTC Avg Wait Times 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5801822302162865E-2"/>
          <c:y val="0.13783482460204777"/>
          <c:w val="0.65289993513467515"/>
          <c:h val="0.66595300966740878"/>
        </c:manualLayout>
      </c:layout>
      <c:scatterChart>
        <c:scatterStyle val="lineMarker"/>
        <c:varyColors val="0"/>
        <c:ser>
          <c:idx val="0"/>
          <c:order val="0"/>
          <c:tx>
            <c:v>Saturday UTC Avg Wait Times until 11/1/18</c:v>
          </c:tx>
          <c:trendline>
            <c:trendlineType val="linear"/>
            <c:dispRSqr val="0"/>
            <c:dispEq val="0"/>
          </c:trendline>
          <c:xVal>
            <c:numRef>
              <c:f>Sat_UTC!$I$4:$I$38</c:f>
              <c:numCache>
                <c:formatCode>m/d/yy;@</c:formatCode>
                <c:ptCount val="35"/>
                <c:pt idx="0">
                  <c:v>43162</c:v>
                </c:pt>
                <c:pt idx="1">
                  <c:v>43169</c:v>
                </c:pt>
                <c:pt idx="2">
                  <c:v>43176</c:v>
                </c:pt>
                <c:pt idx="3">
                  <c:v>43183</c:v>
                </c:pt>
                <c:pt idx="4">
                  <c:v>43190</c:v>
                </c:pt>
                <c:pt idx="5">
                  <c:v>43197</c:v>
                </c:pt>
                <c:pt idx="6">
                  <c:v>43204</c:v>
                </c:pt>
                <c:pt idx="7">
                  <c:v>43211</c:v>
                </c:pt>
                <c:pt idx="8">
                  <c:v>43218</c:v>
                </c:pt>
                <c:pt idx="9">
                  <c:v>43225</c:v>
                </c:pt>
                <c:pt idx="10">
                  <c:v>43232</c:v>
                </c:pt>
                <c:pt idx="11">
                  <c:v>43239</c:v>
                </c:pt>
                <c:pt idx="12">
                  <c:v>43246</c:v>
                </c:pt>
                <c:pt idx="13">
                  <c:v>43253</c:v>
                </c:pt>
                <c:pt idx="14">
                  <c:v>43260</c:v>
                </c:pt>
                <c:pt idx="15">
                  <c:v>43267</c:v>
                </c:pt>
                <c:pt idx="16">
                  <c:v>43274</c:v>
                </c:pt>
                <c:pt idx="17">
                  <c:v>43281</c:v>
                </c:pt>
                <c:pt idx="18">
                  <c:v>43288</c:v>
                </c:pt>
                <c:pt idx="19">
                  <c:v>43295</c:v>
                </c:pt>
                <c:pt idx="20">
                  <c:v>43302</c:v>
                </c:pt>
                <c:pt idx="21">
                  <c:v>43309</c:v>
                </c:pt>
                <c:pt idx="22">
                  <c:v>43316</c:v>
                </c:pt>
                <c:pt idx="23">
                  <c:v>43323</c:v>
                </c:pt>
                <c:pt idx="24">
                  <c:v>43330</c:v>
                </c:pt>
                <c:pt idx="25">
                  <c:v>43337</c:v>
                </c:pt>
                <c:pt idx="26">
                  <c:v>43344</c:v>
                </c:pt>
                <c:pt idx="27">
                  <c:v>43351</c:v>
                </c:pt>
                <c:pt idx="28">
                  <c:v>43358</c:v>
                </c:pt>
                <c:pt idx="29">
                  <c:v>43365</c:v>
                </c:pt>
                <c:pt idx="30">
                  <c:v>43372</c:v>
                </c:pt>
                <c:pt idx="31">
                  <c:v>43379</c:v>
                </c:pt>
                <c:pt idx="32">
                  <c:v>43386</c:v>
                </c:pt>
                <c:pt idx="33">
                  <c:v>43393</c:v>
                </c:pt>
                <c:pt idx="34">
                  <c:v>43400</c:v>
                </c:pt>
              </c:numCache>
            </c:numRef>
          </c:xVal>
          <c:yVal>
            <c:numRef>
              <c:f>Sat_UTC!$J$4:$J$38</c:f>
              <c:numCache>
                <c:formatCode>0.00</c:formatCode>
                <c:ptCount val="35"/>
                <c:pt idx="0">
                  <c:v>29.34</c:v>
                </c:pt>
                <c:pt idx="1">
                  <c:v>26.5</c:v>
                </c:pt>
                <c:pt idx="2">
                  <c:v>17.09</c:v>
                </c:pt>
                <c:pt idx="3">
                  <c:v>7.1899999999999995</c:v>
                </c:pt>
                <c:pt idx="4">
                  <c:v>11.03</c:v>
                </c:pt>
                <c:pt idx="5">
                  <c:v>7.26</c:v>
                </c:pt>
                <c:pt idx="6">
                  <c:v>6.58</c:v>
                </c:pt>
                <c:pt idx="7">
                  <c:v>10.47</c:v>
                </c:pt>
                <c:pt idx="8">
                  <c:v>19.09</c:v>
                </c:pt>
                <c:pt idx="9">
                  <c:v>10.15</c:v>
                </c:pt>
                <c:pt idx="10">
                  <c:v>21.54</c:v>
                </c:pt>
                <c:pt idx="11">
                  <c:v>16.02</c:v>
                </c:pt>
                <c:pt idx="12">
                  <c:v>9.15</c:v>
                </c:pt>
                <c:pt idx="13">
                  <c:v>21.1</c:v>
                </c:pt>
                <c:pt idx="14">
                  <c:v>17.47</c:v>
                </c:pt>
                <c:pt idx="15">
                  <c:v>19.02</c:v>
                </c:pt>
                <c:pt idx="16">
                  <c:v>14.51</c:v>
                </c:pt>
                <c:pt idx="17">
                  <c:v>30.24</c:v>
                </c:pt>
                <c:pt idx="18">
                  <c:v>13.2</c:v>
                </c:pt>
                <c:pt idx="19">
                  <c:v>28.56</c:v>
                </c:pt>
                <c:pt idx="20">
                  <c:v>19.07</c:v>
                </c:pt>
                <c:pt idx="21">
                  <c:v>19.260000000000002</c:v>
                </c:pt>
                <c:pt idx="22">
                  <c:v>13.09</c:v>
                </c:pt>
                <c:pt idx="23">
                  <c:v>68.349999999999994</c:v>
                </c:pt>
                <c:pt idx="24">
                  <c:v>58.290000000000013</c:v>
                </c:pt>
                <c:pt idx="25">
                  <c:v>36.39</c:v>
                </c:pt>
                <c:pt idx="26">
                  <c:v>36.050000000000004</c:v>
                </c:pt>
                <c:pt idx="27">
                  <c:v>43.31</c:v>
                </c:pt>
                <c:pt idx="28">
                  <c:v>37.31</c:v>
                </c:pt>
                <c:pt idx="29">
                  <c:v>35.04</c:v>
                </c:pt>
                <c:pt idx="30">
                  <c:v>43</c:v>
                </c:pt>
                <c:pt idx="31">
                  <c:v>41.120000000000012</c:v>
                </c:pt>
                <c:pt idx="32">
                  <c:v>28.17</c:v>
                </c:pt>
                <c:pt idx="33">
                  <c:v>36.36</c:v>
                </c:pt>
                <c:pt idx="34">
                  <c:v>57.31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1B-4C6D-A4CC-16C7F0DE2BD1}"/>
            </c:ext>
          </c:extLst>
        </c:ser>
        <c:ser>
          <c:idx val="1"/>
          <c:order val="1"/>
          <c:tx>
            <c:v>Saturday UTC Avg Wait Times after 11/1/18</c:v>
          </c:tx>
          <c:trendline>
            <c:trendlineType val="linear"/>
            <c:dispRSqr val="0"/>
            <c:dispEq val="0"/>
          </c:trendline>
          <c:xVal>
            <c:numRef>
              <c:f>Sat_UTC!$I$39:$I$50</c:f>
              <c:numCache>
                <c:formatCode>m/d/yy;@</c:formatCode>
                <c:ptCount val="12"/>
                <c:pt idx="0">
                  <c:v>43407</c:v>
                </c:pt>
                <c:pt idx="1">
                  <c:v>43414</c:v>
                </c:pt>
                <c:pt idx="2">
                  <c:v>43421</c:v>
                </c:pt>
                <c:pt idx="3">
                  <c:v>43435</c:v>
                </c:pt>
                <c:pt idx="4">
                  <c:v>43442</c:v>
                </c:pt>
                <c:pt idx="5">
                  <c:v>43449</c:v>
                </c:pt>
                <c:pt idx="6">
                  <c:v>43463</c:v>
                </c:pt>
                <c:pt idx="7">
                  <c:v>43470</c:v>
                </c:pt>
                <c:pt idx="8">
                  <c:v>43477</c:v>
                </c:pt>
                <c:pt idx="9">
                  <c:v>43484</c:v>
                </c:pt>
                <c:pt idx="10">
                  <c:v>43491</c:v>
                </c:pt>
                <c:pt idx="11">
                  <c:v>43498</c:v>
                </c:pt>
              </c:numCache>
            </c:numRef>
          </c:xVal>
          <c:yVal>
            <c:numRef>
              <c:f>Sat_UTC!$J$39:$J$50</c:f>
              <c:numCache>
                <c:formatCode>0.00</c:formatCode>
                <c:ptCount val="12"/>
                <c:pt idx="0">
                  <c:v>21.459999999999987</c:v>
                </c:pt>
                <c:pt idx="1">
                  <c:v>30.419999999999987</c:v>
                </c:pt>
                <c:pt idx="2">
                  <c:v>20.09</c:v>
                </c:pt>
                <c:pt idx="3">
                  <c:v>26.49</c:v>
                </c:pt>
                <c:pt idx="4">
                  <c:v>21.310000000000031</c:v>
                </c:pt>
                <c:pt idx="5">
                  <c:v>21.04</c:v>
                </c:pt>
                <c:pt idx="6">
                  <c:v>19.479999999999986</c:v>
                </c:pt>
                <c:pt idx="7">
                  <c:v>17.079999999999988</c:v>
                </c:pt>
                <c:pt idx="8">
                  <c:v>3.4699999999999998</c:v>
                </c:pt>
                <c:pt idx="9">
                  <c:v>8.56</c:v>
                </c:pt>
                <c:pt idx="10">
                  <c:v>16.479999999999986</c:v>
                </c:pt>
                <c:pt idx="11">
                  <c:v>14.43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41B-4C6D-A4CC-16C7F0DE2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9640832"/>
        <c:axId val="269642752"/>
      </c:scatterChart>
      <c:valAx>
        <c:axId val="269640832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69642752"/>
        <c:crosses val="autoZero"/>
        <c:crossBetween val="midCat"/>
        <c:majorUnit val="7"/>
      </c:valAx>
      <c:valAx>
        <c:axId val="2696427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69640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72786149826163"/>
          <c:y val="0.26556381114501881"/>
          <c:w val="0.27397358714366676"/>
          <c:h val="0.3485000339858166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TotalBacklog!$B$2</c:f>
              <c:strCache>
                <c:ptCount val="1"/>
                <c:pt idx="0">
                  <c:v>Total Backlog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TotalBacklog!$A$3:$A$252</c:f>
              <c:numCache>
                <c:formatCode>m/d/yy;@</c:formatCode>
                <c:ptCount val="250"/>
                <c:pt idx="0">
                  <c:v>43132</c:v>
                </c:pt>
                <c:pt idx="1">
                  <c:v>43133</c:v>
                </c:pt>
                <c:pt idx="2">
                  <c:v>43136</c:v>
                </c:pt>
                <c:pt idx="3">
                  <c:v>43137</c:v>
                </c:pt>
                <c:pt idx="4">
                  <c:v>43138</c:v>
                </c:pt>
                <c:pt idx="5">
                  <c:v>43139</c:v>
                </c:pt>
                <c:pt idx="6">
                  <c:v>43140</c:v>
                </c:pt>
                <c:pt idx="7">
                  <c:v>43143</c:v>
                </c:pt>
                <c:pt idx="8">
                  <c:v>43144</c:v>
                </c:pt>
                <c:pt idx="9">
                  <c:v>43145</c:v>
                </c:pt>
                <c:pt idx="10">
                  <c:v>43146</c:v>
                </c:pt>
                <c:pt idx="11">
                  <c:v>43147</c:v>
                </c:pt>
                <c:pt idx="12">
                  <c:v>43151</c:v>
                </c:pt>
                <c:pt idx="13">
                  <c:v>43152</c:v>
                </c:pt>
                <c:pt idx="14">
                  <c:v>43153</c:v>
                </c:pt>
                <c:pt idx="15">
                  <c:v>43154</c:v>
                </c:pt>
                <c:pt idx="16">
                  <c:v>43157</c:v>
                </c:pt>
                <c:pt idx="17">
                  <c:v>43158</c:v>
                </c:pt>
                <c:pt idx="18">
                  <c:v>43159</c:v>
                </c:pt>
                <c:pt idx="19">
                  <c:v>43160</c:v>
                </c:pt>
                <c:pt idx="20">
                  <c:v>43161</c:v>
                </c:pt>
                <c:pt idx="21">
                  <c:v>43164</c:v>
                </c:pt>
                <c:pt idx="22">
                  <c:v>43165</c:v>
                </c:pt>
                <c:pt idx="23">
                  <c:v>43166</c:v>
                </c:pt>
                <c:pt idx="24">
                  <c:v>43167</c:v>
                </c:pt>
                <c:pt idx="25">
                  <c:v>43168</c:v>
                </c:pt>
                <c:pt idx="26">
                  <c:v>43171</c:v>
                </c:pt>
                <c:pt idx="27">
                  <c:v>43172</c:v>
                </c:pt>
                <c:pt idx="28">
                  <c:v>43173</c:v>
                </c:pt>
                <c:pt idx="29">
                  <c:v>43174</c:v>
                </c:pt>
                <c:pt idx="30">
                  <c:v>43175</c:v>
                </c:pt>
                <c:pt idx="31">
                  <c:v>43178</c:v>
                </c:pt>
                <c:pt idx="32">
                  <c:v>43179</c:v>
                </c:pt>
                <c:pt idx="33">
                  <c:v>43180</c:v>
                </c:pt>
                <c:pt idx="34">
                  <c:v>43181</c:v>
                </c:pt>
                <c:pt idx="35">
                  <c:v>43182</c:v>
                </c:pt>
                <c:pt idx="36">
                  <c:v>43185</c:v>
                </c:pt>
                <c:pt idx="37">
                  <c:v>43186</c:v>
                </c:pt>
                <c:pt idx="38">
                  <c:v>43187</c:v>
                </c:pt>
                <c:pt idx="39">
                  <c:v>43188</c:v>
                </c:pt>
                <c:pt idx="40">
                  <c:v>43189</c:v>
                </c:pt>
                <c:pt idx="41">
                  <c:v>43192</c:v>
                </c:pt>
                <c:pt idx="42">
                  <c:v>43193</c:v>
                </c:pt>
                <c:pt idx="43">
                  <c:v>43194</c:v>
                </c:pt>
                <c:pt idx="44">
                  <c:v>43195</c:v>
                </c:pt>
                <c:pt idx="45">
                  <c:v>43196</c:v>
                </c:pt>
                <c:pt idx="46">
                  <c:v>43199</c:v>
                </c:pt>
                <c:pt idx="47">
                  <c:v>43200</c:v>
                </c:pt>
                <c:pt idx="48">
                  <c:v>43201</c:v>
                </c:pt>
                <c:pt idx="49">
                  <c:v>43202</c:v>
                </c:pt>
                <c:pt idx="50">
                  <c:v>43203</c:v>
                </c:pt>
                <c:pt idx="51">
                  <c:v>43206</c:v>
                </c:pt>
                <c:pt idx="52">
                  <c:v>43207</c:v>
                </c:pt>
                <c:pt idx="53">
                  <c:v>43208</c:v>
                </c:pt>
                <c:pt idx="54">
                  <c:v>43209</c:v>
                </c:pt>
                <c:pt idx="55">
                  <c:v>43210</c:v>
                </c:pt>
                <c:pt idx="56">
                  <c:v>43213</c:v>
                </c:pt>
                <c:pt idx="57">
                  <c:v>43214</c:v>
                </c:pt>
                <c:pt idx="58">
                  <c:v>43215</c:v>
                </c:pt>
                <c:pt idx="59">
                  <c:v>43216</c:v>
                </c:pt>
                <c:pt idx="60">
                  <c:v>43217</c:v>
                </c:pt>
                <c:pt idx="61">
                  <c:v>43220</c:v>
                </c:pt>
                <c:pt idx="62">
                  <c:v>43221</c:v>
                </c:pt>
                <c:pt idx="63">
                  <c:v>43222</c:v>
                </c:pt>
                <c:pt idx="64">
                  <c:v>43223</c:v>
                </c:pt>
                <c:pt idx="65">
                  <c:v>43224</c:v>
                </c:pt>
                <c:pt idx="66">
                  <c:v>43227</c:v>
                </c:pt>
                <c:pt idx="67">
                  <c:v>43228</c:v>
                </c:pt>
                <c:pt idx="68">
                  <c:v>43229</c:v>
                </c:pt>
                <c:pt idx="69">
                  <c:v>43230</c:v>
                </c:pt>
                <c:pt idx="70">
                  <c:v>43231</c:v>
                </c:pt>
                <c:pt idx="71">
                  <c:v>43234</c:v>
                </c:pt>
                <c:pt idx="72">
                  <c:v>43235</c:v>
                </c:pt>
                <c:pt idx="73">
                  <c:v>43236</c:v>
                </c:pt>
                <c:pt idx="74">
                  <c:v>43237</c:v>
                </c:pt>
                <c:pt idx="75">
                  <c:v>43238</c:v>
                </c:pt>
                <c:pt idx="76">
                  <c:v>43241</c:v>
                </c:pt>
                <c:pt idx="77">
                  <c:v>43242</c:v>
                </c:pt>
                <c:pt idx="78">
                  <c:v>43243</c:v>
                </c:pt>
                <c:pt idx="79">
                  <c:v>43244</c:v>
                </c:pt>
                <c:pt idx="80">
                  <c:v>43245</c:v>
                </c:pt>
                <c:pt idx="81">
                  <c:v>43249</c:v>
                </c:pt>
                <c:pt idx="82">
                  <c:v>43250</c:v>
                </c:pt>
                <c:pt idx="83">
                  <c:v>43251</c:v>
                </c:pt>
                <c:pt idx="84">
                  <c:v>43252</c:v>
                </c:pt>
                <c:pt idx="85">
                  <c:v>43255</c:v>
                </c:pt>
                <c:pt idx="86">
                  <c:v>43256</c:v>
                </c:pt>
                <c:pt idx="87">
                  <c:v>43257</c:v>
                </c:pt>
                <c:pt idx="88">
                  <c:v>43258</c:v>
                </c:pt>
                <c:pt idx="89">
                  <c:v>43259</c:v>
                </c:pt>
                <c:pt idx="90">
                  <c:v>43262</c:v>
                </c:pt>
                <c:pt idx="91">
                  <c:v>43263</c:v>
                </c:pt>
                <c:pt idx="92">
                  <c:v>43264</c:v>
                </c:pt>
                <c:pt idx="93">
                  <c:v>43265</c:v>
                </c:pt>
                <c:pt idx="94">
                  <c:v>43266</c:v>
                </c:pt>
                <c:pt idx="95">
                  <c:v>43269</c:v>
                </c:pt>
                <c:pt idx="96">
                  <c:v>43270</c:v>
                </c:pt>
                <c:pt idx="97">
                  <c:v>43271</c:v>
                </c:pt>
                <c:pt idx="98">
                  <c:v>43272</c:v>
                </c:pt>
                <c:pt idx="99">
                  <c:v>43273</c:v>
                </c:pt>
                <c:pt idx="100">
                  <c:v>43276</c:v>
                </c:pt>
                <c:pt idx="101">
                  <c:v>43277</c:v>
                </c:pt>
                <c:pt idx="102">
                  <c:v>43278</c:v>
                </c:pt>
                <c:pt idx="103">
                  <c:v>43279</c:v>
                </c:pt>
                <c:pt idx="104">
                  <c:v>43280</c:v>
                </c:pt>
                <c:pt idx="105">
                  <c:v>43283</c:v>
                </c:pt>
                <c:pt idx="106">
                  <c:v>43284</c:v>
                </c:pt>
                <c:pt idx="107">
                  <c:v>43286</c:v>
                </c:pt>
                <c:pt idx="108">
                  <c:v>43287</c:v>
                </c:pt>
                <c:pt idx="109">
                  <c:v>43290</c:v>
                </c:pt>
                <c:pt idx="110">
                  <c:v>43291</c:v>
                </c:pt>
                <c:pt idx="111">
                  <c:v>43292</c:v>
                </c:pt>
                <c:pt idx="112">
                  <c:v>43293</c:v>
                </c:pt>
                <c:pt idx="113">
                  <c:v>43294</c:v>
                </c:pt>
                <c:pt idx="114">
                  <c:v>43297</c:v>
                </c:pt>
                <c:pt idx="115">
                  <c:v>43298</c:v>
                </c:pt>
                <c:pt idx="116">
                  <c:v>43299</c:v>
                </c:pt>
                <c:pt idx="117">
                  <c:v>43300</c:v>
                </c:pt>
                <c:pt idx="118">
                  <c:v>43301</c:v>
                </c:pt>
                <c:pt idx="119">
                  <c:v>43304</c:v>
                </c:pt>
                <c:pt idx="120">
                  <c:v>43305</c:v>
                </c:pt>
                <c:pt idx="121">
                  <c:v>43306</c:v>
                </c:pt>
                <c:pt idx="122">
                  <c:v>43307</c:v>
                </c:pt>
                <c:pt idx="123">
                  <c:v>43308</c:v>
                </c:pt>
                <c:pt idx="124">
                  <c:v>43311</c:v>
                </c:pt>
                <c:pt idx="125">
                  <c:v>43312</c:v>
                </c:pt>
                <c:pt idx="126">
                  <c:v>43313</c:v>
                </c:pt>
                <c:pt idx="127">
                  <c:v>43314</c:v>
                </c:pt>
                <c:pt idx="128">
                  <c:v>43315</c:v>
                </c:pt>
                <c:pt idx="129">
                  <c:v>43318</c:v>
                </c:pt>
                <c:pt idx="130">
                  <c:v>43319</c:v>
                </c:pt>
                <c:pt idx="131">
                  <c:v>43320</c:v>
                </c:pt>
                <c:pt idx="132">
                  <c:v>43321</c:v>
                </c:pt>
                <c:pt idx="133">
                  <c:v>43322</c:v>
                </c:pt>
                <c:pt idx="134">
                  <c:v>43325</c:v>
                </c:pt>
                <c:pt idx="135">
                  <c:v>43326</c:v>
                </c:pt>
                <c:pt idx="136">
                  <c:v>43327</c:v>
                </c:pt>
                <c:pt idx="137">
                  <c:v>43328</c:v>
                </c:pt>
                <c:pt idx="138">
                  <c:v>43329</c:v>
                </c:pt>
                <c:pt idx="139">
                  <c:v>43332</c:v>
                </c:pt>
                <c:pt idx="140">
                  <c:v>43333</c:v>
                </c:pt>
                <c:pt idx="141">
                  <c:v>43334</c:v>
                </c:pt>
                <c:pt idx="142">
                  <c:v>43335</c:v>
                </c:pt>
                <c:pt idx="143">
                  <c:v>43336</c:v>
                </c:pt>
                <c:pt idx="144">
                  <c:v>43339</c:v>
                </c:pt>
                <c:pt idx="145">
                  <c:v>43340</c:v>
                </c:pt>
                <c:pt idx="146">
                  <c:v>43341</c:v>
                </c:pt>
                <c:pt idx="147">
                  <c:v>43342</c:v>
                </c:pt>
                <c:pt idx="148">
                  <c:v>43343</c:v>
                </c:pt>
                <c:pt idx="149">
                  <c:v>43347</c:v>
                </c:pt>
                <c:pt idx="150">
                  <c:v>43348</c:v>
                </c:pt>
                <c:pt idx="151">
                  <c:v>43349</c:v>
                </c:pt>
                <c:pt idx="152">
                  <c:v>43350</c:v>
                </c:pt>
                <c:pt idx="153">
                  <c:v>43353</c:v>
                </c:pt>
                <c:pt idx="154">
                  <c:v>43354</c:v>
                </c:pt>
                <c:pt idx="155">
                  <c:v>43355</c:v>
                </c:pt>
                <c:pt idx="156">
                  <c:v>43356</c:v>
                </c:pt>
                <c:pt idx="157">
                  <c:v>43357</c:v>
                </c:pt>
                <c:pt idx="158">
                  <c:v>43360</c:v>
                </c:pt>
                <c:pt idx="159">
                  <c:v>43361</c:v>
                </c:pt>
                <c:pt idx="160">
                  <c:v>43362</c:v>
                </c:pt>
                <c:pt idx="161">
                  <c:v>43363</c:v>
                </c:pt>
                <c:pt idx="162">
                  <c:v>43364</c:v>
                </c:pt>
                <c:pt idx="163">
                  <c:v>43367</c:v>
                </c:pt>
                <c:pt idx="164">
                  <c:v>43368</c:v>
                </c:pt>
                <c:pt idx="165">
                  <c:v>43369</c:v>
                </c:pt>
                <c:pt idx="166">
                  <c:v>43370</c:v>
                </c:pt>
                <c:pt idx="167">
                  <c:v>43371</c:v>
                </c:pt>
                <c:pt idx="168">
                  <c:v>43374</c:v>
                </c:pt>
                <c:pt idx="169">
                  <c:v>43375</c:v>
                </c:pt>
                <c:pt idx="170">
                  <c:v>43376</c:v>
                </c:pt>
                <c:pt idx="171">
                  <c:v>43377</c:v>
                </c:pt>
                <c:pt idx="172">
                  <c:v>43378</c:v>
                </c:pt>
                <c:pt idx="173">
                  <c:v>43381</c:v>
                </c:pt>
                <c:pt idx="174">
                  <c:v>43382</c:v>
                </c:pt>
                <c:pt idx="175">
                  <c:v>43383</c:v>
                </c:pt>
                <c:pt idx="176">
                  <c:v>43384</c:v>
                </c:pt>
                <c:pt idx="177">
                  <c:v>43385</c:v>
                </c:pt>
                <c:pt idx="178">
                  <c:v>43388</c:v>
                </c:pt>
                <c:pt idx="179">
                  <c:v>43389</c:v>
                </c:pt>
                <c:pt idx="180">
                  <c:v>43390</c:v>
                </c:pt>
                <c:pt idx="181">
                  <c:v>43391</c:v>
                </c:pt>
                <c:pt idx="182">
                  <c:v>43392</c:v>
                </c:pt>
                <c:pt idx="183">
                  <c:v>43395</c:v>
                </c:pt>
                <c:pt idx="184">
                  <c:v>43396</c:v>
                </c:pt>
                <c:pt idx="185">
                  <c:v>43397</c:v>
                </c:pt>
                <c:pt idx="186">
                  <c:v>43398</c:v>
                </c:pt>
                <c:pt idx="187">
                  <c:v>43399</c:v>
                </c:pt>
                <c:pt idx="188">
                  <c:v>43402</c:v>
                </c:pt>
                <c:pt idx="189">
                  <c:v>43403</c:v>
                </c:pt>
                <c:pt idx="190">
                  <c:v>43404</c:v>
                </c:pt>
                <c:pt idx="191">
                  <c:v>43405</c:v>
                </c:pt>
                <c:pt idx="192">
                  <c:v>43406</c:v>
                </c:pt>
                <c:pt idx="193">
                  <c:v>43409</c:v>
                </c:pt>
                <c:pt idx="194">
                  <c:v>43410</c:v>
                </c:pt>
                <c:pt idx="195">
                  <c:v>43411</c:v>
                </c:pt>
                <c:pt idx="196">
                  <c:v>43412</c:v>
                </c:pt>
                <c:pt idx="197">
                  <c:v>43413</c:v>
                </c:pt>
                <c:pt idx="198">
                  <c:v>43417</c:v>
                </c:pt>
                <c:pt idx="199">
                  <c:v>43418</c:v>
                </c:pt>
                <c:pt idx="200">
                  <c:v>43419</c:v>
                </c:pt>
                <c:pt idx="201">
                  <c:v>43420</c:v>
                </c:pt>
                <c:pt idx="202">
                  <c:v>43423</c:v>
                </c:pt>
                <c:pt idx="203">
                  <c:v>43424</c:v>
                </c:pt>
                <c:pt idx="204">
                  <c:v>43425</c:v>
                </c:pt>
                <c:pt idx="205">
                  <c:v>43430</c:v>
                </c:pt>
                <c:pt idx="206">
                  <c:v>43431</c:v>
                </c:pt>
                <c:pt idx="207">
                  <c:v>43432</c:v>
                </c:pt>
                <c:pt idx="208">
                  <c:v>43433</c:v>
                </c:pt>
                <c:pt idx="209">
                  <c:v>43434</c:v>
                </c:pt>
                <c:pt idx="210">
                  <c:v>43437</c:v>
                </c:pt>
                <c:pt idx="211">
                  <c:v>43438</c:v>
                </c:pt>
                <c:pt idx="212">
                  <c:v>43439</c:v>
                </c:pt>
                <c:pt idx="213">
                  <c:v>43440</c:v>
                </c:pt>
                <c:pt idx="214">
                  <c:v>43441</c:v>
                </c:pt>
                <c:pt idx="215">
                  <c:v>43444</c:v>
                </c:pt>
                <c:pt idx="216">
                  <c:v>43445</c:v>
                </c:pt>
                <c:pt idx="217">
                  <c:v>43446</c:v>
                </c:pt>
                <c:pt idx="218">
                  <c:v>43447</c:v>
                </c:pt>
                <c:pt idx="219">
                  <c:v>43448</c:v>
                </c:pt>
                <c:pt idx="220">
                  <c:v>43451</c:v>
                </c:pt>
                <c:pt idx="221">
                  <c:v>43452</c:v>
                </c:pt>
                <c:pt idx="222">
                  <c:v>43453</c:v>
                </c:pt>
                <c:pt idx="223">
                  <c:v>43454</c:v>
                </c:pt>
                <c:pt idx="224">
                  <c:v>43455</c:v>
                </c:pt>
                <c:pt idx="225">
                  <c:v>43460</c:v>
                </c:pt>
                <c:pt idx="226">
                  <c:v>43461</c:v>
                </c:pt>
                <c:pt idx="227">
                  <c:v>43462</c:v>
                </c:pt>
                <c:pt idx="228">
                  <c:v>43465</c:v>
                </c:pt>
                <c:pt idx="229">
                  <c:v>43467</c:v>
                </c:pt>
                <c:pt idx="230">
                  <c:v>43468</c:v>
                </c:pt>
                <c:pt idx="231">
                  <c:v>43469</c:v>
                </c:pt>
                <c:pt idx="232">
                  <c:v>43472</c:v>
                </c:pt>
                <c:pt idx="233">
                  <c:v>43473</c:v>
                </c:pt>
                <c:pt idx="234">
                  <c:v>43474</c:v>
                </c:pt>
                <c:pt idx="235">
                  <c:v>43475</c:v>
                </c:pt>
                <c:pt idx="236">
                  <c:v>43476</c:v>
                </c:pt>
                <c:pt idx="237">
                  <c:v>43479</c:v>
                </c:pt>
                <c:pt idx="238">
                  <c:v>43480</c:v>
                </c:pt>
                <c:pt idx="239">
                  <c:v>43481</c:v>
                </c:pt>
                <c:pt idx="240">
                  <c:v>43482</c:v>
                </c:pt>
                <c:pt idx="241">
                  <c:v>43483</c:v>
                </c:pt>
                <c:pt idx="242">
                  <c:v>43487</c:v>
                </c:pt>
                <c:pt idx="243">
                  <c:v>43488</c:v>
                </c:pt>
                <c:pt idx="244">
                  <c:v>43489</c:v>
                </c:pt>
                <c:pt idx="245">
                  <c:v>43490</c:v>
                </c:pt>
                <c:pt idx="246">
                  <c:v>43493</c:v>
                </c:pt>
                <c:pt idx="247">
                  <c:v>43494</c:v>
                </c:pt>
                <c:pt idx="248">
                  <c:v>43495</c:v>
                </c:pt>
                <c:pt idx="249">
                  <c:v>43496</c:v>
                </c:pt>
              </c:numCache>
            </c:numRef>
          </c:cat>
          <c:val>
            <c:numRef>
              <c:f>TotalBacklog!$B$3:$B$252</c:f>
              <c:numCache>
                <c:formatCode>General</c:formatCode>
                <c:ptCount val="250"/>
                <c:pt idx="0">
                  <c:v>1787</c:v>
                </c:pt>
                <c:pt idx="1">
                  <c:v>1535</c:v>
                </c:pt>
                <c:pt idx="2">
                  <c:v>1648</c:v>
                </c:pt>
                <c:pt idx="3">
                  <c:v>1622</c:v>
                </c:pt>
                <c:pt idx="4">
                  <c:v>1486</c:v>
                </c:pt>
                <c:pt idx="5">
                  <c:v>1402</c:v>
                </c:pt>
                <c:pt idx="6">
                  <c:v>1369</c:v>
                </c:pt>
                <c:pt idx="7">
                  <c:v>1330</c:v>
                </c:pt>
                <c:pt idx="8">
                  <c:v>1316</c:v>
                </c:pt>
                <c:pt idx="9">
                  <c:v>1169</c:v>
                </c:pt>
                <c:pt idx="10">
                  <c:v>1020</c:v>
                </c:pt>
                <c:pt idx="11">
                  <c:v>1006</c:v>
                </c:pt>
                <c:pt idx="12">
                  <c:v>991</c:v>
                </c:pt>
                <c:pt idx="13">
                  <c:v>1197</c:v>
                </c:pt>
                <c:pt idx="14">
                  <c:v>1273</c:v>
                </c:pt>
                <c:pt idx="15">
                  <c:v>1326</c:v>
                </c:pt>
                <c:pt idx="16">
                  <c:v>1336</c:v>
                </c:pt>
                <c:pt idx="17">
                  <c:v>1363</c:v>
                </c:pt>
                <c:pt idx="18">
                  <c:v>1518</c:v>
                </c:pt>
                <c:pt idx="19">
                  <c:v>1546</c:v>
                </c:pt>
                <c:pt idx="20">
                  <c:v>1509</c:v>
                </c:pt>
                <c:pt idx="21">
                  <c:v>1664</c:v>
                </c:pt>
                <c:pt idx="22">
                  <c:v>1524</c:v>
                </c:pt>
                <c:pt idx="23">
                  <c:v>1476</c:v>
                </c:pt>
                <c:pt idx="24">
                  <c:v>1458</c:v>
                </c:pt>
                <c:pt idx="25">
                  <c:v>1198</c:v>
                </c:pt>
                <c:pt idx="26">
                  <c:v>1276</c:v>
                </c:pt>
                <c:pt idx="27">
                  <c:v>1117</c:v>
                </c:pt>
                <c:pt idx="28">
                  <c:v>955</c:v>
                </c:pt>
                <c:pt idx="29">
                  <c:v>1119</c:v>
                </c:pt>
                <c:pt idx="30">
                  <c:v>1083</c:v>
                </c:pt>
                <c:pt idx="31">
                  <c:v>1121</c:v>
                </c:pt>
                <c:pt idx="32">
                  <c:v>819</c:v>
                </c:pt>
                <c:pt idx="33">
                  <c:v>1194</c:v>
                </c:pt>
                <c:pt idx="34">
                  <c:v>1105</c:v>
                </c:pt>
                <c:pt idx="35">
                  <c:v>975</c:v>
                </c:pt>
                <c:pt idx="36">
                  <c:v>1000</c:v>
                </c:pt>
                <c:pt idx="37">
                  <c:v>744</c:v>
                </c:pt>
                <c:pt idx="38">
                  <c:v>455</c:v>
                </c:pt>
                <c:pt idx="39">
                  <c:v>454</c:v>
                </c:pt>
                <c:pt idx="40">
                  <c:v>507</c:v>
                </c:pt>
                <c:pt idx="41">
                  <c:v>646</c:v>
                </c:pt>
                <c:pt idx="42">
                  <c:v>598</c:v>
                </c:pt>
                <c:pt idx="43">
                  <c:v>783</c:v>
                </c:pt>
                <c:pt idx="44">
                  <c:v>832</c:v>
                </c:pt>
                <c:pt idx="45">
                  <c:v>664</c:v>
                </c:pt>
                <c:pt idx="46">
                  <c:v>749</c:v>
                </c:pt>
                <c:pt idx="47">
                  <c:v>358</c:v>
                </c:pt>
                <c:pt idx="48">
                  <c:v>321</c:v>
                </c:pt>
                <c:pt idx="49">
                  <c:v>438</c:v>
                </c:pt>
                <c:pt idx="50">
                  <c:v>659</c:v>
                </c:pt>
                <c:pt idx="51">
                  <c:v>757</c:v>
                </c:pt>
                <c:pt idx="52">
                  <c:v>771</c:v>
                </c:pt>
                <c:pt idx="53">
                  <c:v>709</c:v>
                </c:pt>
                <c:pt idx="54">
                  <c:v>554</c:v>
                </c:pt>
                <c:pt idx="55">
                  <c:v>595</c:v>
                </c:pt>
                <c:pt idx="56">
                  <c:v>704</c:v>
                </c:pt>
                <c:pt idx="57">
                  <c:v>681</c:v>
                </c:pt>
                <c:pt idx="58">
                  <c:v>554</c:v>
                </c:pt>
                <c:pt idx="59">
                  <c:v>280</c:v>
                </c:pt>
                <c:pt idx="60">
                  <c:v>318</c:v>
                </c:pt>
                <c:pt idx="61">
                  <c:v>438</c:v>
                </c:pt>
                <c:pt idx="62">
                  <c:v>399</c:v>
                </c:pt>
                <c:pt idx="63">
                  <c:v>514</c:v>
                </c:pt>
                <c:pt idx="64">
                  <c:v>395</c:v>
                </c:pt>
                <c:pt idx="65">
                  <c:v>510</c:v>
                </c:pt>
                <c:pt idx="66">
                  <c:v>710</c:v>
                </c:pt>
                <c:pt idx="67">
                  <c:v>608</c:v>
                </c:pt>
                <c:pt idx="68">
                  <c:v>502</c:v>
                </c:pt>
                <c:pt idx="69">
                  <c:v>615</c:v>
                </c:pt>
                <c:pt idx="70">
                  <c:v>1022</c:v>
                </c:pt>
                <c:pt idx="71">
                  <c:v>561</c:v>
                </c:pt>
                <c:pt idx="72">
                  <c:v>489</c:v>
                </c:pt>
                <c:pt idx="73">
                  <c:v>459</c:v>
                </c:pt>
                <c:pt idx="74">
                  <c:v>395</c:v>
                </c:pt>
                <c:pt idx="75">
                  <c:v>407</c:v>
                </c:pt>
                <c:pt idx="76">
                  <c:v>184</c:v>
                </c:pt>
                <c:pt idx="77">
                  <c:v>239</c:v>
                </c:pt>
                <c:pt idx="78">
                  <c:v>214</c:v>
                </c:pt>
                <c:pt idx="79">
                  <c:v>250</c:v>
                </c:pt>
                <c:pt idx="80">
                  <c:v>520</c:v>
                </c:pt>
                <c:pt idx="81">
                  <c:v>534</c:v>
                </c:pt>
                <c:pt idx="82">
                  <c:v>762</c:v>
                </c:pt>
                <c:pt idx="83">
                  <c:v>472</c:v>
                </c:pt>
                <c:pt idx="84">
                  <c:v>465</c:v>
                </c:pt>
                <c:pt idx="85">
                  <c:v>459</c:v>
                </c:pt>
                <c:pt idx="86">
                  <c:v>511</c:v>
                </c:pt>
                <c:pt idx="87">
                  <c:v>509</c:v>
                </c:pt>
                <c:pt idx="88">
                  <c:v>565</c:v>
                </c:pt>
                <c:pt idx="89">
                  <c:v>673</c:v>
                </c:pt>
                <c:pt idx="90">
                  <c:v>800</c:v>
                </c:pt>
                <c:pt idx="91">
                  <c:v>780</c:v>
                </c:pt>
                <c:pt idx="92">
                  <c:v>757</c:v>
                </c:pt>
                <c:pt idx="93">
                  <c:v>788</c:v>
                </c:pt>
                <c:pt idx="94">
                  <c:v>796</c:v>
                </c:pt>
                <c:pt idx="95">
                  <c:v>975</c:v>
                </c:pt>
                <c:pt idx="96">
                  <c:v>999</c:v>
                </c:pt>
                <c:pt idx="97">
                  <c:v>942</c:v>
                </c:pt>
                <c:pt idx="98">
                  <c:v>1052</c:v>
                </c:pt>
                <c:pt idx="99">
                  <c:v>1078</c:v>
                </c:pt>
                <c:pt idx="100">
                  <c:v>1139</c:v>
                </c:pt>
                <c:pt idx="101">
                  <c:v>1029</c:v>
                </c:pt>
                <c:pt idx="102">
                  <c:v>1006</c:v>
                </c:pt>
                <c:pt idx="103">
                  <c:v>940</c:v>
                </c:pt>
                <c:pt idx="104">
                  <c:v>959</c:v>
                </c:pt>
                <c:pt idx="105">
                  <c:v>1112</c:v>
                </c:pt>
                <c:pt idx="106">
                  <c:v>1097</c:v>
                </c:pt>
                <c:pt idx="107">
                  <c:v>1077</c:v>
                </c:pt>
                <c:pt idx="108">
                  <c:v>991</c:v>
                </c:pt>
                <c:pt idx="109">
                  <c:v>1093</c:v>
                </c:pt>
                <c:pt idx="110">
                  <c:v>1174</c:v>
                </c:pt>
                <c:pt idx="111">
                  <c:v>1279</c:v>
                </c:pt>
                <c:pt idx="112">
                  <c:v>1220</c:v>
                </c:pt>
                <c:pt idx="113">
                  <c:v>1300</c:v>
                </c:pt>
                <c:pt idx="114">
                  <c:v>1848</c:v>
                </c:pt>
                <c:pt idx="115">
                  <c:v>1853</c:v>
                </c:pt>
                <c:pt idx="116">
                  <c:v>1911</c:v>
                </c:pt>
                <c:pt idx="117">
                  <c:v>1997</c:v>
                </c:pt>
                <c:pt idx="118">
                  <c:v>1853</c:v>
                </c:pt>
                <c:pt idx="119">
                  <c:v>1970</c:v>
                </c:pt>
                <c:pt idx="120">
                  <c:v>2206</c:v>
                </c:pt>
                <c:pt idx="121">
                  <c:v>2337</c:v>
                </c:pt>
                <c:pt idx="122">
                  <c:v>2334</c:v>
                </c:pt>
                <c:pt idx="123">
                  <c:v>2402</c:v>
                </c:pt>
                <c:pt idx="124">
                  <c:v>2588</c:v>
                </c:pt>
                <c:pt idx="125">
                  <c:v>2467</c:v>
                </c:pt>
                <c:pt idx="126">
                  <c:v>2532</c:v>
                </c:pt>
                <c:pt idx="127">
                  <c:v>2835</c:v>
                </c:pt>
                <c:pt idx="128">
                  <c:v>2945</c:v>
                </c:pt>
                <c:pt idx="129">
                  <c:v>3026</c:v>
                </c:pt>
                <c:pt idx="130">
                  <c:v>3372</c:v>
                </c:pt>
                <c:pt idx="131">
                  <c:v>3846</c:v>
                </c:pt>
                <c:pt idx="132">
                  <c:v>4049</c:v>
                </c:pt>
                <c:pt idx="133">
                  <c:v>4599</c:v>
                </c:pt>
                <c:pt idx="134">
                  <c:v>4597</c:v>
                </c:pt>
                <c:pt idx="135">
                  <c:v>4597</c:v>
                </c:pt>
                <c:pt idx="136">
                  <c:v>4693</c:v>
                </c:pt>
                <c:pt idx="137">
                  <c:v>5001</c:v>
                </c:pt>
                <c:pt idx="138">
                  <c:v>4611</c:v>
                </c:pt>
                <c:pt idx="139">
                  <c:v>4762</c:v>
                </c:pt>
                <c:pt idx="140">
                  <c:v>4853</c:v>
                </c:pt>
                <c:pt idx="141">
                  <c:v>5046</c:v>
                </c:pt>
                <c:pt idx="142">
                  <c:v>5111</c:v>
                </c:pt>
                <c:pt idx="143">
                  <c:v>4550</c:v>
                </c:pt>
                <c:pt idx="144">
                  <c:v>4557</c:v>
                </c:pt>
                <c:pt idx="145">
                  <c:v>4677</c:v>
                </c:pt>
                <c:pt idx="146">
                  <c:v>4768</c:v>
                </c:pt>
                <c:pt idx="147">
                  <c:v>5032</c:v>
                </c:pt>
                <c:pt idx="148">
                  <c:v>5390</c:v>
                </c:pt>
                <c:pt idx="149">
                  <c:v>5557</c:v>
                </c:pt>
                <c:pt idx="150">
                  <c:v>5632</c:v>
                </c:pt>
                <c:pt idx="151">
                  <c:v>5709</c:v>
                </c:pt>
                <c:pt idx="152">
                  <c:v>6073</c:v>
                </c:pt>
                <c:pt idx="153">
                  <c:v>6447</c:v>
                </c:pt>
                <c:pt idx="154">
                  <c:v>6511</c:v>
                </c:pt>
                <c:pt idx="155">
                  <c:v>6371</c:v>
                </c:pt>
                <c:pt idx="156">
                  <c:v>6505</c:v>
                </c:pt>
                <c:pt idx="157">
                  <c:v>6216</c:v>
                </c:pt>
                <c:pt idx="158">
                  <c:v>5764</c:v>
                </c:pt>
                <c:pt idx="159">
                  <c:v>5565</c:v>
                </c:pt>
                <c:pt idx="160">
                  <c:v>5377</c:v>
                </c:pt>
                <c:pt idx="161">
                  <c:v>5248</c:v>
                </c:pt>
                <c:pt idx="162">
                  <c:v>4010</c:v>
                </c:pt>
                <c:pt idx="163">
                  <c:v>3760</c:v>
                </c:pt>
                <c:pt idx="164">
                  <c:v>3557</c:v>
                </c:pt>
                <c:pt idx="165">
                  <c:v>3546</c:v>
                </c:pt>
                <c:pt idx="166">
                  <c:v>3446</c:v>
                </c:pt>
                <c:pt idx="167">
                  <c:v>3124</c:v>
                </c:pt>
                <c:pt idx="168">
                  <c:v>3250</c:v>
                </c:pt>
                <c:pt idx="169">
                  <c:v>3254</c:v>
                </c:pt>
                <c:pt idx="170">
                  <c:v>3336</c:v>
                </c:pt>
                <c:pt idx="171">
                  <c:v>3277</c:v>
                </c:pt>
                <c:pt idx="172">
                  <c:v>4145</c:v>
                </c:pt>
                <c:pt idx="173">
                  <c:v>3986</c:v>
                </c:pt>
                <c:pt idx="174">
                  <c:v>3770</c:v>
                </c:pt>
                <c:pt idx="175">
                  <c:v>3882</c:v>
                </c:pt>
                <c:pt idx="176">
                  <c:v>3925</c:v>
                </c:pt>
                <c:pt idx="177">
                  <c:v>3895</c:v>
                </c:pt>
                <c:pt idx="178">
                  <c:v>3698</c:v>
                </c:pt>
                <c:pt idx="179">
                  <c:v>3675</c:v>
                </c:pt>
                <c:pt idx="180">
                  <c:v>3771</c:v>
                </c:pt>
                <c:pt idx="181">
                  <c:v>3842</c:v>
                </c:pt>
                <c:pt idx="182">
                  <c:v>3914</c:v>
                </c:pt>
                <c:pt idx="183">
                  <c:v>3918</c:v>
                </c:pt>
                <c:pt idx="184">
                  <c:v>3968</c:v>
                </c:pt>
                <c:pt idx="185">
                  <c:v>3863</c:v>
                </c:pt>
                <c:pt idx="186">
                  <c:v>3720</c:v>
                </c:pt>
                <c:pt idx="187">
                  <c:v>3895</c:v>
                </c:pt>
                <c:pt idx="188">
                  <c:v>3826</c:v>
                </c:pt>
                <c:pt idx="189">
                  <c:v>3671</c:v>
                </c:pt>
                <c:pt idx="190">
                  <c:v>3771</c:v>
                </c:pt>
                <c:pt idx="191">
                  <c:v>3532</c:v>
                </c:pt>
                <c:pt idx="192">
                  <c:v>3611</c:v>
                </c:pt>
                <c:pt idx="193">
                  <c:v>3414</c:v>
                </c:pt>
                <c:pt idx="194">
                  <c:v>3059</c:v>
                </c:pt>
                <c:pt idx="195">
                  <c:v>3025</c:v>
                </c:pt>
                <c:pt idx="196">
                  <c:v>3008</c:v>
                </c:pt>
                <c:pt idx="197">
                  <c:v>3003</c:v>
                </c:pt>
                <c:pt idx="198">
                  <c:v>2890</c:v>
                </c:pt>
                <c:pt idx="199">
                  <c:v>3001</c:v>
                </c:pt>
                <c:pt idx="200">
                  <c:v>2996</c:v>
                </c:pt>
                <c:pt idx="201">
                  <c:v>2690</c:v>
                </c:pt>
                <c:pt idx="202">
                  <c:v>2534</c:v>
                </c:pt>
                <c:pt idx="203">
                  <c:v>2374</c:v>
                </c:pt>
                <c:pt idx="204">
                  <c:v>2170</c:v>
                </c:pt>
                <c:pt idx="205">
                  <c:v>2068</c:v>
                </c:pt>
                <c:pt idx="206">
                  <c:v>2042</c:v>
                </c:pt>
                <c:pt idx="207">
                  <c:v>1943</c:v>
                </c:pt>
                <c:pt idx="208">
                  <c:v>1780</c:v>
                </c:pt>
                <c:pt idx="209">
                  <c:v>1713</c:v>
                </c:pt>
                <c:pt idx="210">
                  <c:v>1407</c:v>
                </c:pt>
                <c:pt idx="211">
                  <c:v>1205</c:v>
                </c:pt>
                <c:pt idx="212">
                  <c:v>1038</c:v>
                </c:pt>
                <c:pt idx="213">
                  <c:v>1096</c:v>
                </c:pt>
                <c:pt idx="214">
                  <c:v>2316</c:v>
                </c:pt>
                <c:pt idx="215">
                  <c:v>2060</c:v>
                </c:pt>
                <c:pt idx="216">
                  <c:v>1816</c:v>
                </c:pt>
                <c:pt idx="217">
                  <c:v>1772</c:v>
                </c:pt>
                <c:pt idx="218">
                  <c:v>1661</c:v>
                </c:pt>
                <c:pt idx="219">
                  <c:v>1730</c:v>
                </c:pt>
                <c:pt idx="220">
                  <c:v>1651</c:v>
                </c:pt>
                <c:pt idx="221">
                  <c:v>1595</c:v>
                </c:pt>
                <c:pt idx="222">
                  <c:v>1371</c:v>
                </c:pt>
                <c:pt idx="223">
                  <c:v>1204</c:v>
                </c:pt>
                <c:pt idx="224">
                  <c:v>1108</c:v>
                </c:pt>
                <c:pt idx="225">
                  <c:v>1252</c:v>
                </c:pt>
                <c:pt idx="226">
                  <c:v>1242</c:v>
                </c:pt>
                <c:pt idx="227">
                  <c:v>1242</c:v>
                </c:pt>
                <c:pt idx="228">
                  <c:v>1309</c:v>
                </c:pt>
                <c:pt idx="229">
                  <c:v>1024</c:v>
                </c:pt>
                <c:pt idx="230">
                  <c:v>960</c:v>
                </c:pt>
                <c:pt idx="231">
                  <c:v>867</c:v>
                </c:pt>
                <c:pt idx="232">
                  <c:v>1085</c:v>
                </c:pt>
                <c:pt idx="233">
                  <c:v>972</c:v>
                </c:pt>
                <c:pt idx="234">
                  <c:v>876</c:v>
                </c:pt>
                <c:pt idx="235">
                  <c:v>1001</c:v>
                </c:pt>
                <c:pt idx="236">
                  <c:v>751</c:v>
                </c:pt>
                <c:pt idx="237">
                  <c:v>539</c:v>
                </c:pt>
                <c:pt idx="238">
                  <c:v>333</c:v>
                </c:pt>
                <c:pt idx="239">
                  <c:v>372</c:v>
                </c:pt>
                <c:pt idx="240">
                  <c:v>316</c:v>
                </c:pt>
                <c:pt idx="241">
                  <c:v>344</c:v>
                </c:pt>
                <c:pt idx="242">
                  <c:v>484</c:v>
                </c:pt>
                <c:pt idx="243">
                  <c:v>369</c:v>
                </c:pt>
                <c:pt idx="244">
                  <c:v>290</c:v>
                </c:pt>
                <c:pt idx="245">
                  <c:v>346</c:v>
                </c:pt>
                <c:pt idx="246">
                  <c:v>436</c:v>
                </c:pt>
                <c:pt idx="247">
                  <c:v>245</c:v>
                </c:pt>
                <c:pt idx="248">
                  <c:v>264</c:v>
                </c:pt>
                <c:pt idx="249">
                  <c:v>377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8E-47C8-AD4A-8A9C4D598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73216"/>
        <c:axId val="148874752"/>
      </c:lineChart>
      <c:dateAx>
        <c:axId val="148873216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crossAx val="148874752"/>
        <c:crosses val="autoZero"/>
        <c:auto val="1"/>
        <c:lblOffset val="100"/>
        <c:baseTimeUnit val="days"/>
        <c:majorUnit val="7"/>
        <c:majorTimeUnit val="days"/>
      </c:dateAx>
      <c:valAx>
        <c:axId val="14887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873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3085447652413"/>
          <c:y val="6.3515856389510947E-2"/>
          <c:w val="0.88199136774569864"/>
          <c:h val="0.85336563434158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'MONTHLY COLLECTIONS'!$E$102:$E$111</c:f>
              <c:strCache>
                <c:ptCount val="1"/>
                <c:pt idx="0">
                  <c:v>52,389,700.00 53,461,038.60 56,943,597.52 59,178,300.26 61,920,208.01 66,035,078.92 70,471,715.15 79,192,997.13 82,552,914.69 87,155,726.13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E2-4E11-BB7D-AD0793DBC414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E2-4E11-BB7D-AD0793DBC41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E2-4E11-BB7D-AD0793DBC41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E2-4E11-BB7D-AD0793DBC414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E2-4E11-BB7D-AD0793DBC41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E2-4E11-BB7D-AD0793DBC41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0E2-4E11-BB7D-AD0793DBC41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0E2-4E11-BB7D-AD0793DBC414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0E2-4E11-BB7D-AD0793DBC414}"/>
              </c:ext>
            </c:extLst>
          </c:dPt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'MONTHLY COLLECTIONS'!$B$102:$B$111</c:f>
              <c:numCache>
                <c:formatCode>0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'MONTHLY COLLECTIONS'!$E$102:$E$111</c:f>
              <c:numCache>
                <c:formatCode>#,##0.00</c:formatCode>
                <c:ptCount val="10"/>
                <c:pt idx="0">
                  <c:v>52389700</c:v>
                </c:pt>
                <c:pt idx="1">
                  <c:v>53461038.600000009</c:v>
                </c:pt>
                <c:pt idx="2">
                  <c:v>56943597.520000003</c:v>
                </c:pt>
                <c:pt idx="3">
                  <c:v>59178300.260000013</c:v>
                </c:pt>
                <c:pt idx="4">
                  <c:v>61920208.010000005</c:v>
                </c:pt>
                <c:pt idx="5">
                  <c:v>66035078.920000002</c:v>
                </c:pt>
                <c:pt idx="6">
                  <c:v>70471715.149999991</c:v>
                </c:pt>
                <c:pt idx="7">
                  <c:v>79192997.129999891</c:v>
                </c:pt>
                <c:pt idx="8">
                  <c:v>82552914.689999998</c:v>
                </c:pt>
                <c:pt idx="9">
                  <c:v>87155726.13000001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60E2-4E11-BB7D-AD0793DBC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03904"/>
        <c:axId val="138605696"/>
      </c:barChart>
      <c:catAx>
        <c:axId val="1386039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8605696"/>
        <c:crosses val="autoZero"/>
        <c:auto val="1"/>
        <c:lblAlgn val="ctr"/>
        <c:lblOffset val="100"/>
        <c:noMultiLvlLbl val="0"/>
      </c:catAx>
      <c:valAx>
        <c:axId val="138605696"/>
        <c:scaling>
          <c:orientation val="minMax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860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/>
              <a:t>Dealers Avg Wait Time </a:t>
            </a:r>
            <a:endParaRPr lang="en-US" b="1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6888182042407788E-2"/>
          <c:y val="0.16088554682767281"/>
          <c:w val="0.70418777445283998"/>
          <c:h val="0.54086686446735133"/>
        </c:manualLayout>
      </c:layout>
      <c:scatterChart>
        <c:scatterStyle val="lineMarker"/>
        <c:varyColors val="0"/>
        <c:ser>
          <c:idx val="0"/>
          <c:order val="0"/>
          <c:tx>
            <c:v>Dealers Avg. Wait Time until 11/1/18</c:v>
          </c:tx>
          <c:trendline>
            <c:trendlineType val="linear"/>
            <c:dispRSqr val="0"/>
            <c:dispEq val="0"/>
          </c:trendline>
          <c:xVal>
            <c:numRef>
              <c:f>Dealers!$A$2:$A$66</c:f>
              <c:numCache>
                <c:formatCode>m/d/yy;@</c:formatCode>
                <c:ptCount val="65"/>
                <c:pt idx="0">
                  <c:v>43313</c:v>
                </c:pt>
                <c:pt idx="1">
                  <c:v>43314</c:v>
                </c:pt>
                <c:pt idx="2">
                  <c:v>43315</c:v>
                </c:pt>
                <c:pt idx="3">
                  <c:v>43318</c:v>
                </c:pt>
                <c:pt idx="4">
                  <c:v>43319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43325</c:v>
                </c:pt>
                <c:pt idx="9">
                  <c:v>43326</c:v>
                </c:pt>
                <c:pt idx="10">
                  <c:v>43327</c:v>
                </c:pt>
                <c:pt idx="11">
                  <c:v>43328</c:v>
                </c:pt>
                <c:pt idx="12">
                  <c:v>43329</c:v>
                </c:pt>
                <c:pt idx="13">
                  <c:v>43332</c:v>
                </c:pt>
                <c:pt idx="14">
                  <c:v>43333</c:v>
                </c:pt>
                <c:pt idx="15">
                  <c:v>43334</c:v>
                </c:pt>
                <c:pt idx="16">
                  <c:v>43335</c:v>
                </c:pt>
                <c:pt idx="17">
                  <c:v>43336</c:v>
                </c:pt>
                <c:pt idx="18">
                  <c:v>43339</c:v>
                </c:pt>
                <c:pt idx="19">
                  <c:v>43340</c:v>
                </c:pt>
                <c:pt idx="20">
                  <c:v>43341</c:v>
                </c:pt>
                <c:pt idx="21">
                  <c:v>43342</c:v>
                </c:pt>
                <c:pt idx="22">
                  <c:v>43343</c:v>
                </c:pt>
                <c:pt idx="23">
                  <c:v>43347</c:v>
                </c:pt>
                <c:pt idx="24">
                  <c:v>43348</c:v>
                </c:pt>
                <c:pt idx="25">
                  <c:v>43349</c:v>
                </c:pt>
                <c:pt idx="26">
                  <c:v>43350</c:v>
                </c:pt>
                <c:pt idx="27">
                  <c:v>43353</c:v>
                </c:pt>
                <c:pt idx="28">
                  <c:v>43354</c:v>
                </c:pt>
                <c:pt idx="29">
                  <c:v>43355</c:v>
                </c:pt>
                <c:pt idx="30">
                  <c:v>43356</c:v>
                </c:pt>
                <c:pt idx="31">
                  <c:v>43357</c:v>
                </c:pt>
                <c:pt idx="32">
                  <c:v>43360</c:v>
                </c:pt>
                <c:pt idx="33">
                  <c:v>43361</c:v>
                </c:pt>
                <c:pt idx="34">
                  <c:v>43362</c:v>
                </c:pt>
                <c:pt idx="35">
                  <c:v>43363</c:v>
                </c:pt>
                <c:pt idx="36">
                  <c:v>43364</c:v>
                </c:pt>
                <c:pt idx="37">
                  <c:v>43367</c:v>
                </c:pt>
                <c:pt idx="38">
                  <c:v>43368</c:v>
                </c:pt>
                <c:pt idx="39">
                  <c:v>43369</c:v>
                </c:pt>
                <c:pt idx="40">
                  <c:v>43370</c:v>
                </c:pt>
                <c:pt idx="41">
                  <c:v>43371</c:v>
                </c:pt>
                <c:pt idx="42">
                  <c:v>43374</c:v>
                </c:pt>
                <c:pt idx="43">
                  <c:v>43375</c:v>
                </c:pt>
                <c:pt idx="44">
                  <c:v>43376</c:v>
                </c:pt>
                <c:pt idx="45">
                  <c:v>43377</c:v>
                </c:pt>
                <c:pt idx="46">
                  <c:v>43378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43388</c:v>
                </c:pt>
                <c:pt idx="53">
                  <c:v>43389</c:v>
                </c:pt>
                <c:pt idx="54">
                  <c:v>43390</c:v>
                </c:pt>
                <c:pt idx="55">
                  <c:v>43391</c:v>
                </c:pt>
                <c:pt idx="56">
                  <c:v>43390</c:v>
                </c:pt>
                <c:pt idx="57">
                  <c:v>43395</c:v>
                </c:pt>
                <c:pt idx="58">
                  <c:v>43396</c:v>
                </c:pt>
                <c:pt idx="59">
                  <c:v>43397</c:v>
                </c:pt>
                <c:pt idx="60">
                  <c:v>43398</c:v>
                </c:pt>
                <c:pt idx="61">
                  <c:v>43399</c:v>
                </c:pt>
                <c:pt idx="62">
                  <c:v>43402</c:v>
                </c:pt>
                <c:pt idx="63">
                  <c:v>43403</c:v>
                </c:pt>
                <c:pt idx="64">
                  <c:v>43404</c:v>
                </c:pt>
              </c:numCache>
            </c:numRef>
          </c:xVal>
          <c:yVal>
            <c:numRef>
              <c:f>Dealers!$B$2:$B$66</c:f>
              <c:numCache>
                <c:formatCode>General</c:formatCode>
                <c:ptCount val="65"/>
                <c:pt idx="3" formatCode="0.00">
                  <c:v>82.55</c:v>
                </c:pt>
                <c:pt idx="4" formatCode="0.00">
                  <c:v>84.29</c:v>
                </c:pt>
                <c:pt idx="5" formatCode="0.00">
                  <c:v>66.169999999999987</c:v>
                </c:pt>
                <c:pt idx="6" formatCode="0.00">
                  <c:v>91.36999999999999</c:v>
                </c:pt>
                <c:pt idx="8" formatCode="0.00">
                  <c:v>34</c:v>
                </c:pt>
                <c:pt idx="9" formatCode="0.00">
                  <c:v>57.160000000000011</c:v>
                </c:pt>
                <c:pt idx="10" formatCode="0.00">
                  <c:v>44.35</c:v>
                </c:pt>
                <c:pt idx="11" formatCode="0.00">
                  <c:v>27.38</c:v>
                </c:pt>
                <c:pt idx="12" formatCode="0.00">
                  <c:v>50.36</c:v>
                </c:pt>
                <c:pt idx="13" formatCode="0.00">
                  <c:v>40.480000000000004</c:v>
                </c:pt>
                <c:pt idx="14" formatCode="0.00">
                  <c:v>77.14</c:v>
                </c:pt>
                <c:pt idx="15" formatCode="0.00">
                  <c:v>77.410000000000025</c:v>
                </c:pt>
                <c:pt idx="16" formatCode="0.00">
                  <c:v>45.4</c:v>
                </c:pt>
                <c:pt idx="17" formatCode="0.00">
                  <c:v>50.31</c:v>
                </c:pt>
                <c:pt idx="18" formatCode="0.00">
                  <c:v>38.25</c:v>
                </c:pt>
                <c:pt idx="19" formatCode="0.00">
                  <c:v>40.450000000000003</c:v>
                </c:pt>
                <c:pt idx="20" formatCode="0.00">
                  <c:v>57.3</c:v>
                </c:pt>
                <c:pt idx="21" formatCode="0.00">
                  <c:v>41.21</c:v>
                </c:pt>
                <c:pt idx="22" formatCode="0.00">
                  <c:v>81.05</c:v>
                </c:pt>
                <c:pt idx="23" formatCode="0.00">
                  <c:v>38.42</c:v>
                </c:pt>
                <c:pt idx="24" formatCode="0.00">
                  <c:v>57.35</c:v>
                </c:pt>
                <c:pt idx="25" formatCode="0.00">
                  <c:v>59.190000000000012</c:v>
                </c:pt>
                <c:pt idx="26" formatCode="0.00">
                  <c:v>58.46</c:v>
                </c:pt>
                <c:pt idx="27" formatCode="0.00">
                  <c:v>41.52</c:v>
                </c:pt>
                <c:pt idx="28" formatCode="0.00">
                  <c:v>45.44</c:v>
                </c:pt>
                <c:pt idx="29" formatCode="0.00">
                  <c:v>116.38</c:v>
                </c:pt>
                <c:pt idx="30" formatCode="0.00">
                  <c:v>39.370000000000005</c:v>
                </c:pt>
                <c:pt idx="31" formatCode="0.00">
                  <c:v>96.27</c:v>
                </c:pt>
                <c:pt idx="32" formatCode="0.00">
                  <c:v>21.53</c:v>
                </c:pt>
                <c:pt idx="33" formatCode="0.00">
                  <c:v>41.06</c:v>
                </c:pt>
                <c:pt idx="34" formatCode="0.00">
                  <c:v>35.36</c:v>
                </c:pt>
                <c:pt idx="35" formatCode="0.00">
                  <c:v>47.08</c:v>
                </c:pt>
                <c:pt idx="36" formatCode="0.00">
                  <c:v>72.13</c:v>
                </c:pt>
                <c:pt idx="37" formatCode="0.00">
                  <c:v>32.07</c:v>
                </c:pt>
                <c:pt idx="38" formatCode="0.00">
                  <c:v>57.34</c:v>
                </c:pt>
                <c:pt idx="39" formatCode="0.00">
                  <c:v>52.260000000000012</c:v>
                </c:pt>
                <c:pt idx="40" formatCode="0.00">
                  <c:v>100.53</c:v>
                </c:pt>
                <c:pt idx="41" formatCode="0.00">
                  <c:v>52.24</c:v>
                </c:pt>
                <c:pt idx="42" formatCode="0.00">
                  <c:v>20.56</c:v>
                </c:pt>
                <c:pt idx="43" formatCode="0.00">
                  <c:v>42.51</c:v>
                </c:pt>
                <c:pt idx="44" formatCode="0.00">
                  <c:v>40.190000000000012</c:v>
                </c:pt>
                <c:pt idx="45" formatCode="0.00">
                  <c:v>53.47</c:v>
                </c:pt>
                <c:pt idx="46" formatCode="0.00">
                  <c:v>60.37</c:v>
                </c:pt>
                <c:pt idx="47" formatCode="0.00">
                  <c:v>24.02</c:v>
                </c:pt>
                <c:pt idx="48" formatCode="0.00">
                  <c:v>53.58</c:v>
                </c:pt>
                <c:pt idx="49" formatCode="0.00">
                  <c:v>60</c:v>
                </c:pt>
                <c:pt idx="50" formatCode="0.00">
                  <c:v>47.15</c:v>
                </c:pt>
                <c:pt idx="51" formatCode="0.00">
                  <c:v>48.32</c:v>
                </c:pt>
                <c:pt idx="52" formatCode="0.00">
                  <c:v>38.08</c:v>
                </c:pt>
                <c:pt idx="53" formatCode="0.00">
                  <c:v>47.57</c:v>
                </c:pt>
                <c:pt idx="54" formatCode="0.00">
                  <c:v>39.220000000000013</c:v>
                </c:pt>
                <c:pt idx="55" formatCode="0.00">
                  <c:v>44.06</c:v>
                </c:pt>
                <c:pt idx="56" formatCode="0.00">
                  <c:v>73.08</c:v>
                </c:pt>
                <c:pt idx="57" formatCode="0.00">
                  <c:v>34.5</c:v>
                </c:pt>
                <c:pt idx="58" formatCode="0.00">
                  <c:v>38.190000000000012</c:v>
                </c:pt>
                <c:pt idx="59" formatCode="0.00">
                  <c:v>41.47</c:v>
                </c:pt>
                <c:pt idx="60" formatCode="0.00">
                  <c:v>44.220000000000013</c:v>
                </c:pt>
                <c:pt idx="61" formatCode="0.00">
                  <c:v>28.07</c:v>
                </c:pt>
                <c:pt idx="62" formatCode="0.00">
                  <c:v>25.03</c:v>
                </c:pt>
                <c:pt idx="63" formatCode="0.00">
                  <c:v>31.21</c:v>
                </c:pt>
                <c:pt idx="64" formatCode="0.00">
                  <c:v>34.260000000000012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E3D-4796-9F42-18CD7B49EC6D}"/>
            </c:ext>
          </c:extLst>
        </c:ser>
        <c:ser>
          <c:idx val="1"/>
          <c:order val="1"/>
          <c:tx>
            <c:v>Dealers Avg. Wait Time after 11/1/18</c:v>
          </c:tx>
          <c:trendline>
            <c:trendlineType val="linear"/>
            <c:dispRSqr val="0"/>
            <c:dispEq val="0"/>
          </c:trendline>
          <c:xVal>
            <c:numRef>
              <c:f>Dealers!$A$67:$A$231</c:f>
              <c:numCache>
                <c:formatCode>m/d/yy;@</c:formatCode>
                <c:ptCount val="165"/>
                <c:pt idx="0">
                  <c:v>43405</c:v>
                </c:pt>
                <c:pt idx="1">
                  <c:v>43406</c:v>
                </c:pt>
                <c:pt idx="2">
                  <c:v>43409</c:v>
                </c:pt>
                <c:pt idx="3">
                  <c:v>43410</c:v>
                </c:pt>
                <c:pt idx="4">
                  <c:v>43411</c:v>
                </c:pt>
                <c:pt idx="5">
                  <c:v>43412</c:v>
                </c:pt>
                <c:pt idx="6">
                  <c:v>43413</c:v>
                </c:pt>
                <c:pt idx="7">
                  <c:v>43417</c:v>
                </c:pt>
                <c:pt idx="8">
                  <c:v>43418</c:v>
                </c:pt>
                <c:pt idx="9">
                  <c:v>43419</c:v>
                </c:pt>
                <c:pt idx="10">
                  <c:v>43420</c:v>
                </c:pt>
                <c:pt idx="11">
                  <c:v>43423</c:v>
                </c:pt>
                <c:pt idx="12">
                  <c:v>43424</c:v>
                </c:pt>
                <c:pt idx="13">
                  <c:v>43425</c:v>
                </c:pt>
                <c:pt idx="14">
                  <c:v>43430</c:v>
                </c:pt>
                <c:pt idx="15">
                  <c:v>43431</c:v>
                </c:pt>
                <c:pt idx="16">
                  <c:v>43432</c:v>
                </c:pt>
                <c:pt idx="17">
                  <c:v>43433</c:v>
                </c:pt>
                <c:pt idx="18">
                  <c:v>43434</c:v>
                </c:pt>
                <c:pt idx="19">
                  <c:v>43437</c:v>
                </c:pt>
                <c:pt idx="20">
                  <c:v>43438</c:v>
                </c:pt>
                <c:pt idx="21">
                  <c:v>43439</c:v>
                </c:pt>
                <c:pt idx="22">
                  <c:v>43440</c:v>
                </c:pt>
                <c:pt idx="23">
                  <c:v>43441</c:v>
                </c:pt>
                <c:pt idx="24">
                  <c:v>43444</c:v>
                </c:pt>
                <c:pt idx="25">
                  <c:v>43445</c:v>
                </c:pt>
                <c:pt idx="26">
                  <c:v>43446</c:v>
                </c:pt>
                <c:pt idx="27">
                  <c:v>43447</c:v>
                </c:pt>
                <c:pt idx="28">
                  <c:v>43448</c:v>
                </c:pt>
                <c:pt idx="29">
                  <c:v>43451</c:v>
                </c:pt>
                <c:pt idx="30">
                  <c:v>43452</c:v>
                </c:pt>
                <c:pt idx="31">
                  <c:v>43453</c:v>
                </c:pt>
                <c:pt idx="32">
                  <c:v>43454</c:v>
                </c:pt>
                <c:pt idx="33">
                  <c:v>43455</c:v>
                </c:pt>
                <c:pt idx="34">
                  <c:v>43460</c:v>
                </c:pt>
                <c:pt idx="35">
                  <c:v>43461</c:v>
                </c:pt>
                <c:pt idx="36">
                  <c:v>43462</c:v>
                </c:pt>
                <c:pt idx="37">
                  <c:v>43465</c:v>
                </c:pt>
                <c:pt idx="38">
                  <c:v>43467</c:v>
                </c:pt>
                <c:pt idx="39">
                  <c:v>43468</c:v>
                </c:pt>
                <c:pt idx="40">
                  <c:v>43469</c:v>
                </c:pt>
                <c:pt idx="41">
                  <c:v>43472</c:v>
                </c:pt>
                <c:pt idx="42">
                  <c:v>43473</c:v>
                </c:pt>
                <c:pt idx="43">
                  <c:v>43474</c:v>
                </c:pt>
                <c:pt idx="44">
                  <c:v>43475</c:v>
                </c:pt>
                <c:pt idx="45">
                  <c:v>43476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43487</c:v>
                </c:pt>
                <c:pt idx="52">
                  <c:v>43488</c:v>
                </c:pt>
                <c:pt idx="53">
                  <c:v>43489</c:v>
                </c:pt>
                <c:pt idx="54">
                  <c:v>43490</c:v>
                </c:pt>
                <c:pt idx="55">
                  <c:v>43493</c:v>
                </c:pt>
                <c:pt idx="56">
                  <c:v>43494</c:v>
                </c:pt>
                <c:pt idx="57">
                  <c:v>43495</c:v>
                </c:pt>
                <c:pt idx="58">
                  <c:v>43496</c:v>
                </c:pt>
                <c:pt idx="59">
                  <c:v>43497</c:v>
                </c:pt>
                <c:pt idx="60">
                  <c:v>43500</c:v>
                </c:pt>
                <c:pt idx="61">
                  <c:v>43501</c:v>
                </c:pt>
                <c:pt idx="62">
                  <c:v>43502</c:v>
                </c:pt>
                <c:pt idx="63">
                  <c:v>43503</c:v>
                </c:pt>
                <c:pt idx="64">
                  <c:v>43504</c:v>
                </c:pt>
                <c:pt idx="65">
                  <c:v>43507</c:v>
                </c:pt>
                <c:pt idx="66">
                  <c:v>43508</c:v>
                </c:pt>
                <c:pt idx="67">
                  <c:v>43509</c:v>
                </c:pt>
                <c:pt idx="68">
                  <c:v>43510</c:v>
                </c:pt>
                <c:pt idx="69">
                  <c:v>43511</c:v>
                </c:pt>
                <c:pt idx="70">
                  <c:v>43515</c:v>
                </c:pt>
                <c:pt idx="71">
                  <c:v>43516</c:v>
                </c:pt>
                <c:pt idx="72">
                  <c:v>43517</c:v>
                </c:pt>
                <c:pt idx="73">
                  <c:v>43518</c:v>
                </c:pt>
                <c:pt idx="74">
                  <c:v>43521</c:v>
                </c:pt>
                <c:pt idx="75">
                  <c:v>43522</c:v>
                </c:pt>
                <c:pt idx="76">
                  <c:v>43523</c:v>
                </c:pt>
                <c:pt idx="77">
                  <c:v>43524</c:v>
                </c:pt>
                <c:pt idx="78">
                  <c:v>43525</c:v>
                </c:pt>
                <c:pt idx="79">
                  <c:v>43528</c:v>
                </c:pt>
                <c:pt idx="80">
                  <c:v>43529</c:v>
                </c:pt>
                <c:pt idx="81">
                  <c:v>43530</c:v>
                </c:pt>
                <c:pt idx="82">
                  <c:v>43531</c:v>
                </c:pt>
                <c:pt idx="83">
                  <c:v>43532</c:v>
                </c:pt>
                <c:pt idx="84">
                  <c:v>43535</c:v>
                </c:pt>
                <c:pt idx="85">
                  <c:v>43536</c:v>
                </c:pt>
                <c:pt idx="86">
                  <c:v>43539</c:v>
                </c:pt>
                <c:pt idx="87">
                  <c:v>43542</c:v>
                </c:pt>
                <c:pt idx="88">
                  <c:v>43543</c:v>
                </c:pt>
                <c:pt idx="89">
                  <c:v>43544</c:v>
                </c:pt>
                <c:pt idx="90">
                  <c:v>43545</c:v>
                </c:pt>
                <c:pt idx="91">
                  <c:v>43546</c:v>
                </c:pt>
                <c:pt idx="92">
                  <c:v>43549</c:v>
                </c:pt>
                <c:pt idx="93">
                  <c:v>43550</c:v>
                </c:pt>
                <c:pt idx="94">
                  <c:v>43551</c:v>
                </c:pt>
                <c:pt idx="95">
                  <c:v>43552</c:v>
                </c:pt>
                <c:pt idx="96">
                  <c:v>43553</c:v>
                </c:pt>
                <c:pt idx="97">
                  <c:v>43556</c:v>
                </c:pt>
                <c:pt idx="98">
                  <c:v>43557</c:v>
                </c:pt>
                <c:pt idx="99">
                  <c:v>43558</c:v>
                </c:pt>
                <c:pt idx="100">
                  <c:v>43559</c:v>
                </c:pt>
                <c:pt idx="101">
                  <c:v>43560</c:v>
                </c:pt>
                <c:pt idx="102">
                  <c:v>43563</c:v>
                </c:pt>
                <c:pt idx="103">
                  <c:v>43564</c:v>
                </c:pt>
                <c:pt idx="104">
                  <c:v>43565</c:v>
                </c:pt>
                <c:pt idx="105">
                  <c:v>43566</c:v>
                </c:pt>
                <c:pt idx="106">
                  <c:v>43567</c:v>
                </c:pt>
                <c:pt idx="107">
                  <c:v>43570</c:v>
                </c:pt>
                <c:pt idx="108">
                  <c:v>43571</c:v>
                </c:pt>
                <c:pt idx="109">
                  <c:v>43572</c:v>
                </c:pt>
                <c:pt idx="110">
                  <c:v>43573</c:v>
                </c:pt>
                <c:pt idx="111">
                  <c:v>43574</c:v>
                </c:pt>
                <c:pt idx="112">
                  <c:v>43577</c:v>
                </c:pt>
                <c:pt idx="113">
                  <c:v>43578</c:v>
                </c:pt>
                <c:pt idx="114">
                  <c:v>43579</c:v>
                </c:pt>
                <c:pt idx="115">
                  <c:v>43580</c:v>
                </c:pt>
                <c:pt idx="116">
                  <c:v>43581</c:v>
                </c:pt>
                <c:pt idx="117">
                  <c:v>43584</c:v>
                </c:pt>
                <c:pt idx="118">
                  <c:v>43585</c:v>
                </c:pt>
                <c:pt idx="119">
                  <c:v>43586</c:v>
                </c:pt>
                <c:pt idx="120">
                  <c:v>43587</c:v>
                </c:pt>
                <c:pt idx="121">
                  <c:v>43588</c:v>
                </c:pt>
                <c:pt idx="122">
                  <c:v>43591</c:v>
                </c:pt>
                <c:pt idx="123">
                  <c:v>43592</c:v>
                </c:pt>
                <c:pt idx="124">
                  <c:v>43593</c:v>
                </c:pt>
                <c:pt idx="125">
                  <c:v>43594</c:v>
                </c:pt>
                <c:pt idx="126">
                  <c:v>43595</c:v>
                </c:pt>
                <c:pt idx="127">
                  <c:v>43598</c:v>
                </c:pt>
                <c:pt idx="128">
                  <c:v>43599</c:v>
                </c:pt>
                <c:pt idx="129">
                  <c:v>43600</c:v>
                </c:pt>
                <c:pt idx="130">
                  <c:v>43601</c:v>
                </c:pt>
                <c:pt idx="131">
                  <c:v>43602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43613</c:v>
                </c:pt>
                <c:pt idx="138">
                  <c:v>43614</c:v>
                </c:pt>
                <c:pt idx="139">
                  <c:v>43615</c:v>
                </c:pt>
                <c:pt idx="140">
                  <c:v>43616</c:v>
                </c:pt>
                <c:pt idx="141">
                  <c:v>43619</c:v>
                </c:pt>
                <c:pt idx="142">
                  <c:v>43620</c:v>
                </c:pt>
                <c:pt idx="143">
                  <c:v>43621</c:v>
                </c:pt>
                <c:pt idx="144">
                  <c:v>43622</c:v>
                </c:pt>
                <c:pt idx="145">
                  <c:v>43623</c:v>
                </c:pt>
                <c:pt idx="146">
                  <c:v>43627</c:v>
                </c:pt>
                <c:pt idx="147">
                  <c:v>43628</c:v>
                </c:pt>
                <c:pt idx="148">
                  <c:v>43629</c:v>
                </c:pt>
                <c:pt idx="149">
                  <c:v>43630</c:v>
                </c:pt>
                <c:pt idx="150">
                  <c:v>43633</c:v>
                </c:pt>
                <c:pt idx="151">
                  <c:v>43634</c:v>
                </c:pt>
                <c:pt idx="152">
                  <c:v>43635</c:v>
                </c:pt>
                <c:pt idx="153">
                  <c:v>43636</c:v>
                </c:pt>
                <c:pt idx="154">
                  <c:v>43637</c:v>
                </c:pt>
                <c:pt idx="155">
                  <c:v>43640</c:v>
                </c:pt>
                <c:pt idx="156">
                  <c:v>43641</c:v>
                </c:pt>
                <c:pt idx="157">
                  <c:v>43642</c:v>
                </c:pt>
                <c:pt idx="158">
                  <c:v>43643</c:v>
                </c:pt>
                <c:pt idx="159">
                  <c:v>43644</c:v>
                </c:pt>
                <c:pt idx="160">
                  <c:v>43647</c:v>
                </c:pt>
                <c:pt idx="161">
                  <c:v>43648</c:v>
                </c:pt>
                <c:pt idx="162">
                  <c:v>43649</c:v>
                </c:pt>
              </c:numCache>
            </c:numRef>
          </c:xVal>
          <c:yVal>
            <c:numRef>
              <c:f>Dealers!$B$67:$B$231</c:f>
              <c:numCache>
                <c:formatCode>0.00</c:formatCode>
                <c:ptCount val="165"/>
                <c:pt idx="0">
                  <c:v>46.2</c:v>
                </c:pt>
                <c:pt idx="1">
                  <c:v>24.459999999999987</c:v>
                </c:pt>
                <c:pt idx="2">
                  <c:v>0</c:v>
                </c:pt>
                <c:pt idx="3">
                  <c:v>68.58</c:v>
                </c:pt>
                <c:pt idx="4">
                  <c:v>35.53</c:v>
                </c:pt>
                <c:pt idx="5">
                  <c:v>33.24</c:v>
                </c:pt>
                <c:pt idx="6">
                  <c:v>28.330000000000005</c:v>
                </c:pt>
                <c:pt idx="7">
                  <c:v>57.34</c:v>
                </c:pt>
                <c:pt idx="8">
                  <c:v>37.520000000000003</c:v>
                </c:pt>
                <c:pt idx="9">
                  <c:v>47.08</c:v>
                </c:pt>
                <c:pt idx="10">
                  <c:v>36.1</c:v>
                </c:pt>
                <c:pt idx="11">
                  <c:v>17.41</c:v>
                </c:pt>
                <c:pt idx="12">
                  <c:v>31.16</c:v>
                </c:pt>
                <c:pt idx="13">
                  <c:v>35.07</c:v>
                </c:pt>
                <c:pt idx="14">
                  <c:v>28.12</c:v>
                </c:pt>
                <c:pt idx="15">
                  <c:v>50.55</c:v>
                </c:pt>
                <c:pt idx="16">
                  <c:v>56.57</c:v>
                </c:pt>
                <c:pt idx="17">
                  <c:v>65.209999999999994</c:v>
                </c:pt>
                <c:pt idx="18">
                  <c:v>52.06</c:v>
                </c:pt>
                <c:pt idx="19">
                  <c:v>24.55</c:v>
                </c:pt>
                <c:pt idx="20">
                  <c:v>46.5</c:v>
                </c:pt>
                <c:pt idx="21">
                  <c:v>29.23</c:v>
                </c:pt>
                <c:pt idx="22">
                  <c:v>28.36</c:v>
                </c:pt>
                <c:pt idx="23">
                  <c:v>22</c:v>
                </c:pt>
                <c:pt idx="24">
                  <c:v>39.340000000000003</c:v>
                </c:pt>
                <c:pt idx="25">
                  <c:v>34.47</c:v>
                </c:pt>
                <c:pt idx="26">
                  <c:v>15.5</c:v>
                </c:pt>
                <c:pt idx="27">
                  <c:v>42.160000000000011</c:v>
                </c:pt>
                <c:pt idx="28">
                  <c:v>29.51</c:v>
                </c:pt>
                <c:pt idx="29">
                  <c:v>32.36</c:v>
                </c:pt>
                <c:pt idx="30">
                  <c:v>42</c:v>
                </c:pt>
                <c:pt idx="31">
                  <c:v>19.38</c:v>
                </c:pt>
                <c:pt idx="32">
                  <c:v>16.22</c:v>
                </c:pt>
                <c:pt idx="33">
                  <c:v>8.32</c:v>
                </c:pt>
                <c:pt idx="34">
                  <c:v>9.3500000000000068</c:v>
                </c:pt>
                <c:pt idx="35">
                  <c:v>55.3</c:v>
                </c:pt>
                <c:pt idx="36">
                  <c:v>40.46</c:v>
                </c:pt>
                <c:pt idx="37">
                  <c:v>3</c:v>
                </c:pt>
                <c:pt idx="38">
                  <c:v>19.37</c:v>
                </c:pt>
                <c:pt idx="39">
                  <c:v>44.36</c:v>
                </c:pt>
                <c:pt idx="40">
                  <c:v>27.23</c:v>
                </c:pt>
                <c:pt idx="41">
                  <c:v>56.2</c:v>
                </c:pt>
                <c:pt idx="42">
                  <c:v>43.11</c:v>
                </c:pt>
                <c:pt idx="43">
                  <c:v>30.37</c:v>
                </c:pt>
                <c:pt idx="44">
                  <c:v>36.15</c:v>
                </c:pt>
                <c:pt idx="45">
                  <c:v>44.36</c:v>
                </c:pt>
                <c:pt idx="46">
                  <c:v>7.51</c:v>
                </c:pt>
                <c:pt idx="47">
                  <c:v>36.230000000000011</c:v>
                </c:pt>
                <c:pt idx="48">
                  <c:v>20.16</c:v>
                </c:pt>
                <c:pt idx="49">
                  <c:v>26.34</c:v>
                </c:pt>
                <c:pt idx="50">
                  <c:v>35.370000000000005</c:v>
                </c:pt>
                <c:pt idx="51">
                  <c:v>16.34</c:v>
                </c:pt>
                <c:pt idx="52">
                  <c:v>43.38</c:v>
                </c:pt>
                <c:pt idx="53">
                  <c:v>19.239999999999988</c:v>
                </c:pt>
                <c:pt idx="54">
                  <c:v>38.300000000000004</c:v>
                </c:pt>
                <c:pt idx="55">
                  <c:v>3.08</c:v>
                </c:pt>
                <c:pt idx="56">
                  <c:v>35.33</c:v>
                </c:pt>
                <c:pt idx="57">
                  <c:v>19.479999999999986</c:v>
                </c:pt>
                <c:pt idx="58">
                  <c:v>54.39</c:v>
                </c:pt>
                <c:pt idx="59">
                  <c:v>29.22</c:v>
                </c:pt>
                <c:pt idx="60">
                  <c:v>10.06</c:v>
                </c:pt>
                <c:pt idx="61">
                  <c:v>30.459999999999987</c:v>
                </c:pt>
                <c:pt idx="62">
                  <c:v>26.1</c:v>
                </c:pt>
                <c:pt idx="63">
                  <c:v>34.220000000000013</c:v>
                </c:pt>
                <c:pt idx="64">
                  <c:v>33.24</c:v>
                </c:pt>
                <c:pt idx="65">
                  <c:v>26.2</c:v>
                </c:pt>
                <c:pt idx="66">
                  <c:v>24.23</c:v>
                </c:pt>
                <c:pt idx="67">
                  <c:v>37.190000000000012</c:v>
                </c:pt>
                <c:pt idx="68">
                  <c:v>44.120000000000012</c:v>
                </c:pt>
                <c:pt idx="69">
                  <c:v>26.41</c:v>
                </c:pt>
                <c:pt idx="70">
                  <c:v>49.4</c:v>
                </c:pt>
                <c:pt idx="71">
                  <c:v>25.1</c:v>
                </c:pt>
                <c:pt idx="72">
                  <c:v>20.43</c:v>
                </c:pt>
                <c:pt idx="73">
                  <c:v>31.37</c:v>
                </c:pt>
                <c:pt idx="74">
                  <c:v>17.39</c:v>
                </c:pt>
                <c:pt idx="75">
                  <c:v>107.03</c:v>
                </c:pt>
                <c:pt idx="76">
                  <c:v>37.58</c:v>
                </c:pt>
                <c:pt idx="77">
                  <c:v>32.06</c:v>
                </c:pt>
                <c:pt idx="78">
                  <c:v>25.3</c:v>
                </c:pt>
                <c:pt idx="79">
                  <c:v>34.340000000000003</c:v>
                </c:pt>
                <c:pt idx="80">
                  <c:v>34.450000000000003</c:v>
                </c:pt>
                <c:pt idx="81">
                  <c:v>24.41</c:v>
                </c:pt>
                <c:pt idx="82">
                  <c:v>42.3</c:v>
                </c:pt>
                <c:pt idx="83">
                  <c:v>29.419999999999987</c:v>
                </c:pt>
                <c:pt idx="84">
                  <c:v>12.59</c:v>
                </c:pt>
                <c:pt idx="85">
                  <c:v>28.5</c:v>
                </c:pt>
                <c:pt idx="86">
                  <c:v>32.340000000000003</c:v>
                </c:pt>
                <c:pt idx="87">
                  <c:v>35.04</c:v>
                </c:pt>
                <c:pt idx="88">
                  <c:v>49.2</c:v>
                </c:pt>
                <c:pt idx="89">
                  <c:v>28.32</c:v>
                </c:pt>
                <c:pt idx="90">
                  <c:v>39.47</c:v>
                </c:pt>
                <c:pt idx="91">
                  <c:v>12.19</c:v>
                </c:pt>
                <c:pt idx="92">
                  <c:v>10.030000000000001</c:v>
                </c:pt>
                <c:pt idx="93">
                  <c:v>39.200000000000003</c:v>
                </c:pt>
                <c:pt idx="94">
                  <c:v>48.25</c:v>
                </c:pt>
                <c:pt idx="95">
                  <c:v>36.33</c:v>
                </c:pt>
                <c:pt idx="96">
                  <c:v>17.39</c:v>
                </c:pt>
                <c:pt idx="97">
                  <c:v>37.54</c:v>
                </c:pt>
                <c:pt idx="98">
                  <c:v>39.04</c:v>
                </c:pt>
                <c:pt idx="99">
                  <c:v>31.17</c:v>
                </c:pt>
                <c:pt idx="100">
                  <c:v>21.34</c:v>
                </c:pt>
                <c:pt idx="101">
                  <c:v>21.36</c:v>
                </c:pt>
                <c:pt idx="102">
                  <c:v>20.34</c:v>
                </c:pt>
                <c:pt idx="103">
                  <c:v>39.480000000000004</c:v>
                </c:pt>
                <c:pt idx="104">
                  <c:v>8.42</c:v>
                </c:pt>
                <c:pt idx="105">
                  <c:v>30.38</c:v>
                </c:pt>
                <c:pt idx="106">
                  <c:v>30.279999999999987</c:v>
                </c:pt>
                <c:pt idx="107">
                  <c:v>11.23</c:v>
                </c:pt>
                <c:pt idx="108">
                  <c:v>40.07</c:v>
                </c:pt>
                <c:pt idx="109">
                  <c:v>37.090000000000003</c:v>
                </c:pt>
                <c:pt idx="110">
                  <c:v>32.270000000000003</c:v>
                </c:pt>
                <c:pt idx="111">
                  <c:v>21.41</c:v>
                </c:pt>
                <c:pt idx="112">
                  <c:v>22.19</c:v>
                </c:pt>
                <c:pt idx="113">
                  <c:v>11.11</c:v>
                </c:pt>
                <c:pt idx="114">
                  <c:v>11.14</c:v>
                </c:pt>
                <c:pt idx="115">
                  <c:v>32.270000000000003</c:v>
                </c:pt>
                <c:pt idx="116">
                  <c:v>64.209999999999994</c:v>
                </c:pt>
                <c:pt idx="117">
                  <c:v>31.52</c:v>
                </c:pt>
                <c:pt idx="118">
                  <c:v>36.49</c:v>
                </c:pt>
                <c:pt idx="119">
                  <c:v>35.28</c:v>
                </c:pt>
                <c:pt idx="120">
                  <c:v>40.43</c:v>
                </c:pt>
                <c:pt idx="121">
                  <c:v>26.56</c:v>
                </c:pt>
                <c:pt idx="122">
                  <c:v>24.58</c:v>
                </c:pt>
                <c:pt idx="123">
                  <c:v>26.07</c:v>
                </c:pt>
                <c:pt idx="124">
                  <c:v>34.17</c:v>
                </c:pt>
                <c:pt idx="125">
                  <c:v>26.45</c:v>
                </c:pt>
                <c:pt idx="126">
                  <c:v>17.38</c:v>
                </c:pt>
                <c:pt idx="127">
                  <c:v>25.419999999999987</c:v>
                </c:pt>
                <c:pt idx="128">
                  <c:v>39.160000000000011</c:v>
                </c:pt>
                <c:pt idx="129">
                  <c:v>47</c:v>
                </c:pt>
                <c:pt idx="130">
                  <c:v>20.38</c:v>
                </c:pt>
                <c:pt idx="131">
                  <c:v>38.160000000000011</c:v>
                </c:pt>
                <c:pt idx="132">
                  <c:v>25.49</c:v>
                </c:pt>
                <c:pt idx="133">
                  <c:v>24.37</c:v>
                </c:pt>
                <c:pt idx="134">
                  <c:v>34.54</c:v>
                </c:pt>
                <c:pt idx="135">
                  <c:v>27.41</c:v>
                </c:pt>
                <c:pt idx="136">
                  <c:v>30.2</c:v>
                </c:pt>
                <c:pt idx="137">
                  <c:v>21.14</c:v>
                </c:pt>
                <c:pt idx="139">
                  <c:v>34.160000000000011</c:v>
                </c:pt>
                <c:pt idx="140">
                  <c:v>27.05</c:v>
                </c:pt>
                <c:pt idx="141">
                  <c:v>22.09</c:v>
                </c:pt>
                <c:pt idx="142">
                  <c:v>38.32</c:v>
                </c:pt>
                <c:pt idx="143">
                  <c:v>47.33</c:v>
                </c:pt>
                <c:pt idx="144">
                  <c:v>42.53</c:v>
                </c:pt>
                <c:pt idx="145">
                  <c:v>27.130000000000031</c:v>
                </c:pt>
                <c:pt idx="146">
                  <c:v>39.120000000000012</c:v>
                </c:pt>
                <c:pt idx="147">
                  <c:v>49.59</c:v>
                </c:pt>
                <c:pt idx="148">
                  <c:v>36</c:v>
                </c:pt>
                <c:pt idx="149">
                  <c:v>32.07</c:v>
                </c:pt>
                <c:pt idx="150">
                  <c:v>15.39</c:v>
                </c:pt>
                <c:pt idx="151">
                  <c:v>30.439999999999987</c:v>
                </c:pt>
                <c:pt idx="152">
                  <c:v>20.23</c:v>
                </c:pt>
                <c:pt idx="153">
                  <c:v>20.45</c:v>
                </c:pt>
                <c:pt idx="154">
                  <c:v>22.12</c:v>
                </c:pt>
                <c:pt idx="155">
                  <c:v>27.07</c:v>
                </c:pt>
                <c:pt idx="156">
                  <c:v>10.46</c:v>
                </c:pt>
                <c:pt idx="157">
                  <c:v>73</c:v>
                </c:pt>
                <c:pt idx="158">
                  <c:v>50.11</c:v>
                </c:pt>
                <c:pt idx="159">
                  <c:v>34.46</c:v>
                </c:pt>
                <c:pt idx="160">
                  <c:v>27.58</c:v>
                </c:pt>
                <c:pt idx="161">
                  <c:v>28.56</c:v>
                </c:pt>
                <c:pt idx="162">
                  <c:v>12.350000000000017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E3D-4796-9F42-18CD7B49E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91392"/>
        <c:axId val="50901376"/>
      </c:scatterChart>
      <c:valAx>
        <c:axId val="50891392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50901376"/>
        <c:crosses val="autoZero"/>
        <c:crossBetween val="midCat"/>
        <c:majorUnit val="7"/>
      </c:valAx>
      <c:valAx>
        <c:axId val="5090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891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57659057352001"/>
          <c:y val="0.23359094281531884"/>
          <c:w val="0.17067045893526658"/>
          <c:h val="0.3162661624411813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Express Avg Wait Times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25277580646442E-2"/>
          <c:y val="0.13190070463654247"/>
          <c:w val="0.7919258096106021"/>
          <c:h val="0.63707487936911644"/>
        </c:manualLayout>
      </c:layout>
      <c:scatterChart>
        <c:scatterStyle val="lineMarker"/>
        <c:varyColors val="0"/>
        <c:ser>
          <c:idx val="0"/>
          <c:order val="0"/>
          <c:tx>
            <c:v>Express Avg Wait Time Until 11/1/18</c:v>
          </c:tx>
          <c:trendline>
            <c:trendlineType val="linear"/>
            <c:dispRSqr val="0"/>
            <c:dispEq val="0"/>
          </c:trendline>
          <c:xVal>
            <c:numRef>
              <c:f>Express!$A$2:$A$66</c:f>
              <c:numCache>
                <c:formatCode>m/d/yy;@</c:formatCode>
                <c:ptCount val="65"/>
                <c:pt idx="0">
                  <c:v>43313</c:v>
                </c:pt>
                <c:pt idx="1">
                  <c:v>43314</c:v>
                </c:pt>
                <c:pt idx="2">
                  <c:v>43315</c:v>
                </c:pt>
                <c:pt idx="3">
                  <c:v>43318</c:v>
                </c:pt>
                <c:pt idx="4">
                  <c:v>43319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43325</c:v>
                </c:pt>
                <c:pt idx="9">
                  <c:v>43326</c:v>
                </c:pt>
                <c:pt idx="10">
                  <c:v>43327</c:v>
                </c:pt>
                <c:pt idx="11">
                  <c:v>43328</c:v>
                </c:pt>
                <c:pt idx="12">
                  <c:v>43329</c:v>
                </c:pt>
                <c:pt idx="13">
                  <c:v>43332</c:v>
                </c:pt>
                <c:pt idx="14">
                  <c:v>43333</c:v>
                </c:pt>
                <c:pt idx="15">
                  <c:v>43334</c:v>
                </c:pt>
                <c:pt idx="16">
                  <c:v>43335</c:v>
                </c:pt>
                <c:pt idx="17">
                  <c:v>43336</c:v>
                </c:pt>
                <c:pt idx="18">
                  <c:v>43339</c:v>
                </c:pt>
                <c:pt idx="19">
                  <c:v>43340</c:v>
                </c:pt>
                <c:pt idx="20">
                  <c:v>43341</c:v>
                </c:pt>
                <c:pt idx="21">
                  <c:v>43342</c:v>
                </c:pt>
                <c:pt idx="22">
                  <c:v>43343</c:v>
                </c:pt>
                <c:pt idx="23">
                  <c:v>43347</c:v>
                </c:pt>
                <c:pt idx="24">
                  <c:v>43348</c:v>
                </c:pt>
                <c:pt idx="25">
                  <c:v>43349</c:v>
                </c:pt>
                <c:pt idx="26">
                  <c:v>43350</c:v>
                </c:pt>
                <c:pt idx="27">
                  <c:v>43353</c:v>
                </c:pt>
                <c:pt idx="28">
                  <c:v>43354</c:v>
                </c:pt>
                <c:pt idx="29">
                  <c:v>43355</c:v>
                </c:pt>
                <c:pt idx="30">
                  <c:v>43356</c:v>
                </c:pt>
                <c:pt idx="31">
                  <c:v>43357</c:v>
                </c:pt>
                <c:pt idx="32">
                  <c:v>43360</c:v>
                </c:pt>
                <c:pt idx="33">
                  <c:v>43361</c:v>
                </c:pt>
                <c:pt idx="34">
                  <c:v>43362</c:v>
                </c:pt>
                <c:pt idx="35">
                  <c:v>43363</c:v>
                </c:pt>
                <c:pt idx="36">
                  <c:v>43364</c:v>
                </c:pt>
                <c:pt idx="37">
                  <c:v>43367</c:v>
                </c:pt>
                <c:pt idx="38">
                  <c:v>43368</c:v>
                </c:pt>
                <c:pt idx="39">
                  <c:v>43369</c:v>
                </c:pt>
                <c:pt idx="40">
                  <c:v>43370</c:v>
                </c:pt>
                <c:pt idx="41">
                  <c:v>43371</c:v>
                </c:pt>
                <c:pt idx="42">
                  <c:v>43374</c:v>
                </c:pt>
                <c:pt idx="43">
                  <c:v>43375</c:v>
                </c:pt>
                <c:pt idx="44">
                  <c:v>43376</c:v>
                </c:pt>
                <c:pt idx="45">
                  <c:v>43377</c:v>
                </c:pt>
                <c:pt idx="46">
                  <c:v>43378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43388</c:v>
                </c:pt>
                <c:pt idx="53">
                  <c:v>43389</c:v>
                </c:pt>
                <c:pt idx="54">
                  <c:v>43390</c:v>
                </c:pt>
                <c:pt idx="55">
                  <c:v>43391</c:v>
                </c:pt>
                <c:pt idx="56">
                  <c:v>43392</c:v>
                </c:pt>
                <c:pt idx="57">
                  <c:v>43395</c:v>
                </c:pt>
                <c:pt idx="58">
                  <c:v>43396</c:v>
                </c:pt>
                <c:pt idx="59">
                  <c:v>43397</c:v>
                </c:pt>
                <c:pt idx="60">
                  <c:v>43398</c:v>
                </c:pt>
                <c:pt idx="61">
                  <c:v>43399</c:v>
                </c:pt>
                <c:pt idx="62">
                  <c:v>43402</c:v>
                </c:pt>
                <c:pt idx="63">
                  <c:v>43403</c:v>
                </c:pt>
                <c:pt idx="64">
                  <c:v>43404</c:v>
                </c:pt>
              </c:numCache>
            </c:numRef>
          </c:xVal>
          <c:yVal>
            <c:numRef>
              <c:f>Express!$B$2:$B$66</c:f>
              <c:numCache>
                <c:formatCode>General</c:formatCode>
                <c:ptCount val="65"/>
                <c:pt idx="3" formatCode="0.00">
                  <c:v>27.5</c:v>
                </c:pt>
                <c:pt idx="4" formatCode="0.00">
                  <c:v>47.290000000000013</c:v>
                </c:pt>
                <c:pt idx="5" formatCode="0.00">
                  <c:v>20.57</c:v>
                </c:pt>
                <c:pt idx="6" formatCode="0.00">
                  <c:v>21.22</c:v>
                </c:pt>
                <c:pt idx="8" formatCode="0.00">
                  <c:v>15.56</c:v>
                </c:pt>
                <c:pt idx="9" formatCode="0.00">
                  <c:v>17.110000000000031</c:v>
                </c:pt>
                <c:pt idx="10" formatCode="0.00">
                  <c:v>15.49</c:v>
                </c:pt>
                <c:pt idx="11" formatCode="0.00">
                  <c:v>15.18</c:v>
                </c:pt>
                <c:pt idx="12" formatCode="0.00">
                  <c:v>17.22</c:v>
                </c:pt>
                <c:pt idx="13" formatCode="0.00">
                  <c:v>18.16</c:v>
                </c:pt>
                <c:pt idx="14" formatCode="0.00">
                  <c:v>16.59</c:v>
                </c:pt>
                <c:pt idx="15" formatCode="0.00">
                  <c:v>9.34</c:v>
                </c:pt>
                <c:pt idx="16" formatCode="0.00">
                  <c:v>9.06</c:v>
                </c:pt>
                <c:pt idx="17" formatCode="0.00">
                  <c:v>12.450000000000006</c:v>
                </c:pt>
                <c:pt idx="18" formatCode="0.00">
                  <c:v>14.59</c:v>
                </c:pt>
                <c:pt idx="19" formatCode="0.00">
                  <c:v>14.24</c:v>
                </c:pt>
                <c:pt idx="20" formatCode="0.00">
                  <c:v>15.54</c:v>
                </c:pt>
                <c:pt idx="21" formatCode="0.00">
                  <c:v>12.350000000000017</c:v>
                </c:pt>
                <c:pt idx="22" formatCode="0.00">
                  <c:v>16.25</c:v>
                </c:pt>
                <c:pt idx="23" formatCode="0.00">
                  <c:v>10.28</c:v>
                </c:pt>
                <c:pt idx="24" formatCode="0.00">
                  <c:v>11.02</c:v>
                </c:pt>
                <c:pt idx="25" formatCode="0.00">
                  <c:v>17.34</c:v>
                </c:pt>
                <c:pt idx="26" formatCode="0.00">
                  <c:v>12.12</c:v>
                </c:pt>
                <c:pt idx="27" formatCode="0.00">
                  <c:v>16.32</c:v>
                </c:pt>
                <c:pt idx="28" formatCode="0.00">
                  <c:v>15.11</c:v>
                </c:pt>
                <c:pt idx="29" formatCode="0.00">
                  <c:v>15.09</c:v>
                </c:pt>
                <c:pt idx="30" formatCode="0.00">
                  <c:v>9.27</c:v>
                </c:pt>
                <c:pt idx="31" formatCode="0.00">
                  <c:v>11.53</c:v>
                </c:pt>
                <c:pt idx="32" formatCode="0.00">
                  <c:v>10.17</c:v>
                </c:pt>
                <c:pt idx="33" formatCode="0.00">
                  <c:v>12.59</c:v>
                </c:pt>
                <c:pt idx="34" formatCode="0.00">
                  <c:v>11.03</c:v>
                </c:pt>
                <c:pt idx="35" formatCode="0.00">
                  <c:v>9.3700000000000028</c:v>
                </c:pt>
                <c:pt idx="36" formatCode="0.00">
                  <c:v>13.13</c:v>
                </c:pt>
                <c:pt idx="37" formatCode="0.00">
                  <c:v>12.59</c:v>
                </c:pt>
                <c:pt idx="38" formatCode="0.00">
                  <c:v>11.29</c:v>
                </c:pt>
                <c:pt idx="39" formatCode="0.00">
                  <c:v>12.55</c:v>
                </c:pt>
                <c:pt idx="40" formatCode="0.00">
                  <c:v>9.52</c:v>
                </c:pt>
                <c:pt idx="41" formatCode="0.00">
                  <c:v>17.47</c:v>
                </c:pt>
                <c:pt idx="42" formatCode="0.00">
                  <c:v>13.42</c:v>
                </c:pt>
                <c:pt idx="43" formatCode="0.00">
                  <c:v>11.43</c:v>
                </c:pt>
                <c:pt idx="44" formatCode="0.00">
                  <c:v>12.32</c:v>
                </c:pt>
                <c:pt idx="45" formatCode="0.00">
                  <c:v>12.57</c:v>
                </c:pt>
                <c:pt idx="46" formatCode="0.00">
                  <c:v>10.050000000000002</c:v>
                </c:pt>
                <c:pt idx="47" formatCode="0.00">
                  <c:v>7.41</c:v>
                </c:pt>
                <c:pt idx="48" formatCode="0.00">
                  <c:v>10.52</c:v>
                </c:pt>
                <c:pt idx="49" formatCode="0.00">
                  <c:v>11.06</c:v>
                </c:pt>
                <c:pt idx="50" formatCode="0.00">
                  <c:v>12.13</c:v>
                </c:pt>
                <c:pt idx="51" formatCode="0.00">
                  <c:v>10.15</c:v>
                </c:pt>
                <c:pt idx="52" formatCode="0.00">
                  <c:v>10.47</c:v>
                </c:pt>
                <c:pt idx="53" formatCode="0.00">
                  <c:v>6.38</c:v>
                </c:pt>
                <c:pt idx="54" formatCode="0.00">
                  <c:v>7.39</c:v>
                </c:pt>
                <c:pt idx="55" formatCode="0.00">
                  <c:v>9.09</c:v>
                </c:pt>
                <c:pt idx="56" formatCode="0.00">
                  <c:v>7.33</c:v>
                </c:pt>
                <c:pt idx="57" formatCode="0.00">
                  <c:v>8.33</c:v>
                </c:pt>
                <c:pt idx="58" formatCode="0.00">
                  <c:v>12.350000000000017</c:v>
                </c:pt>
                <c:pt idx="59" formatCode="0.00">
                  <c:v>11.23</c:v>
                </c:pt>
                <c:pt idx="60" formatCode="0.00">
                  <c:v>8.1300000000000008</c:v>
                </c:pt>
                <c:pt idx="61" formatCode="0.00">
                  <c:v>8.26</c:v>
                </c:pt>
                <c:pt idx="62" formatCode="0.00">
                  <c:v>11.05</c:v>
                </c:pt>
                <c:pt idx="63" formatCode="0.00">
                  <c:v>8.1</c:v>
                </c:pt>
                <c:pt idx="64" formatCode="0.00">
                  <c:v>8.56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72-4FC7-88A2-490D91DED9D1}"/>
            </c:ext>
          </c:extLst>
        </c:ser>
        <c:ser>
          <c:idx val="1"/>
          <c:order val="1"/>
          <c:tx>
            <c:v>Express Avg Wait Time after 11/1/18</c:v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Express!$A$67:$A$233</c:f>
              <c:numCache>
                <c:formatCode>m/d/yy;@</c:formatCode>
                <c:ptCount val="167"/>
                <c:pt idx="0">
                  <c:v>43405</c:v>
                </c:pt>
                <c:pt idx="1">
                  <c:v>43406</c:v>
                </c:pt>
                <c:pt idx="2">
                  <c:v>43409</c:v>
                </c:pt>
                <c:pt idx="3">
                  <c:v>43410</c:v>
                </c:pt>
                <c:pt idx="4">
                  <c:v>43411</c:v>
                </c:pt>
                <c:pt idx="5">
                  <c:v>43412</c:v>
                </c:pt>
                <c:pt idx="6">
                  <c:v>43413</c:v>
                </c:pt>
                <c:pt idx="7">
                  <c:v>43417</c:v>
                </c:pt>
                <c:pt idx="8">
                  <c:v>43418</c:v>
                </c:pt>
                <c:pt idx="9">
                  <c:v>43419</c:v>
                </c:pt>
                <c:pt idx="10">
                  <c:v>43420</c:v>
                </c:pt>
                <c:pt idx="11">
                  <c:v>43423</c:v>
                </c:pt>
                <c:pt idx="12">
                  <c:v>43424</c:v>
                </c:pt>
                <c:pt idx="13">
                  <c:v>43425</c:v>
                </c:pt>
                <c:pt idx="14">
                  <c:v>43430</c:v>
                </c:pt>
                <c:pt idx="15">
                  <c:v>43431</c:v>
                </c:pt>
                <c:pt idx="16">
                  <c:v>43432</c:v>
                </c:pt>
                <c:pt idx="17">
                  <c:v>43433</c:v>
                </c:pt>
                <c:pt idx="18">
                  <c:v>43434</c:v>
                </c:pt>
                <c:pt idx="19">
                  <c:v>43437</c:v>
                </c:pt>
                <c:pt idx="20">
                  <c:v>43438</c:v>
                </c:pt>
                <c:pt idx="21">
                  <c:v>43439</c:v>
                </c:pt>
                <c:pt idx="22">
                  <c:v>43440</c:v>
                </c:pt>
                <c:pt idx="23">
                  <c:v>43441</c:v>
                </c:pt>
                <c:pt idx="24">
                  <c:v>43444</c:v>
                </c:pt>
                <c:pt idx="25">
                  <c:v>43445</c:v>
                </c:pt>
                <c:pt idx="26">
                  <c:v>43446</c:v>
                </c:pt>
                <c:pt idx="27">
                  <c:v>43447</c:v>
                </c:pt>
                <c:pt idx="28">
                  <c:v>43448</c:v>
                </c:pt>
                <c:pt idx="29">
                  <c:v>43451</c:v>
                </c:pt>
                <c:pt idx="30">
                  <c:v>43452</c:v>
                </c:pt>
                <c:pt idx="31">
                  <c:v>43453</c:v>
                </c:pt>
                <c:pt idx="32">
                  <c:v>43454</c:v>
                </c:pt>
                <c:pt idx="33">
                  <c:v>43455</c:v>
                </c:pt>
                <c:pt idx="34">
                  <c:v>43460</c:v>
                </c:pt>
                <c:pt idx="35">
                  <c:v>43461</c:v>
                </c:pt>
                <c:pt idx="36">
                  <c:v>43462</c:v>
                </c:pt>
                <c:pt idx="37">
                  <c:v>43465</c:v>
                </c:pt>
                <c:pt idx="38">
                  <c:v>43467</c:v>
                </c:pt>
                <c:pt idx="39">
                  <c:v>43468</c:v>
                </c:pt>
                <c:pt idx="40">
                  <c:v>43469</c:v>
                </c:pt>
                <c:pt idx="41">
                  <c:v>43472</c:v>
                </c:pt>
                <c:pt idx="42">
                  <c:v>43473</c:v>
                </c:pt>
                <c:pt idx="43">
                  <c:v>43474</c:v>
                </c:pt>
                <c:pt idx="44">
                  <c:v>43475</c:v>
                </c:pt>
                <c:pt idx="45">
                  <c:v>43476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43487</c:v>
                </c:pt>
                <c:pt idx="52">
                  <c:v>43488</c:v>
                </c:pt>
                <c:pt idx="53">
                  <c:v>43489</c:v>
                </c:pt>
                <c:pt idx="54">
                  <c:v>43490</c:v>
                </c:pt>
                <c:pt idx="55">
                  <c:v>43493</c:v>
                </c:pt>
                <c:pt idx="56">
                  <c:v>43494</c:v>
                </c:pt>
                <c:pt idx="57">
                  <c:v>43495</c:v>
                </c:pt>
                <c:pt idx="58">
                  <c:v>43496</c:v>
                </c:pt>
                <c:pt idx="59">
                  <c:v>43497</c:v>
                </c:pt>
                <c:pt idx="60">
                  <c:v>43500</c:v>
                </c:pt>
                <c:pt idx="61">
                  <c:v>43501</c:v>
                </c:pt>
                <c:pt idx="62">
                  <c:v>43502</c:v>
                </c:pt>
                <c:pt idx="63">
                  <c:v>43503</c:v>
                </c:pt>
                <c:pt idx="64">
                  <c:v>43504</c:v>
                </c:pt>
                <c:pt idx="65">
                  <c:v>43507</c:v>
                </c:pt>
                <c:pt idx="66">
                  <c:v>43508</c:v>
                </c:pt>
                <c:pt idx="67">
                  <c:v>43509</c:v>
                </c:pt>
                <c:pt idx="68">
                  <c:v>43510</c:v>
                </c:pt>
                <c:pt idx="69">
                  <c:v>43511</c:v>
                </c:pt>
                <c:pt idx="70">
                  <c:v>43515</c:v>
                </c:pt>
                <c:pt idx="71">
                  <c:v>43516</c:v>
                </c:pt>
                <c:pt idx="72">
                  <c:v>43517</c:v>
                </c:pt>
                <c:pt idx="73">
                  <c:v>43518</c:v>
                </c:pt>
                <c:pt idx="74">
                  <c:v>43521</c:v>
                </c:pt>
                <c:pt idx="75">
                  <c:v>43522</c:v>
                </c:pt>
                <c:pt idx="76">
                  <c:v>43523</c:v>
                </c:pt>
                <c:pt idx="77">
                  <c:v>43524</c:v>
                </c:pt>
                <c:pt idx="78">
                  <c:v>43525</c:v>
                </c:pt>
                <c:pt idx="79">
                  <c:v>43528</c:v>
                </c:pt>
                <c:pt idx="80">
                  <c:v>43529</c:v>
                </c:pt>
                <c:pt idx="81">
                  <c:v>43530</c:v>
                </c:pt>
                <c:pt idx="82">
                  <c:v>43531</c:v>
                </c:pt>
                <c:pt idx="83">
                  <c:v>43532</c:v>
                </c:pt>
                <c:pt idx="84">
                  <c:v>43535</c:v>
                </c:pt>
                <c:pt idx="85">
                  <c:v>43536</c:v>
                </c:pt>
                <c:pt idx="86">
                  <c:v>43539</c:v>
                </c:pt>
                <c:pt idx="87">
                  <c:v>43542</c:v>
                </c:pt>
                <c:pt idx="88">
                  <c:v>43543</c:v>
                </c:pt>
                <c:pt idx="89">
                  <c:v>43544</c:v>
                </c:pt>
                <c:pt idx="90">
                  <c:v>43545</c:v>
                </c:pt>
                <c:pt idx="91">
                  <c:v>43546</c:v>
                </c:pt>
                <c:pt idx="92">
                  <c:v>43549</c:v>
                </c:pt>
                <c:pt idx="93">
                  <c:v>43550</c:v>
                </c:pt>
                <c:pt idx="94">
                  <c:v>43551</c:v>
                </c:pt>
                <c:pt idx="95">
                  <c:v>43552</c:v>
                </c:pt>
                <c:pt idx="96">
                  <c:v>43553</c:v>
                </c:pt>
                <c:pt idx="97">
                  <c:v>43556</c:v>
                </c:pt>
                <c:pt idx="98">
                  <c:v>43557</c:v>
                </c:pt>
                <c:pt idx="99">
                  <c:v>43558</c:v>
                </c:pt>
                <c:pt idx="100">
                  <c:v>43559</c:v>
                </c:pt>
                <c:pt idx="101">
                  <c:v>43560</c:v>
                </c:pt>
                <c:pt idx="102">
                  <c:v>43563</c:v>
                </c:pt>
                <c:pt idx="103">
                  <c:v>43564</c:v>
                </c:pt>
                <c:pt idx="104">
                  <c:v>43565</c:v>
                </c:pt>
                <c:pt idx="105">
                  <c:v>43566</c:v>
                </c:pt>
                <c:pt idx="106">
                  <c:v>43567</c:v>
                </c:pt>
                <c:pt idx="107">
                  <c:v>43570</c:v>
                </c:pt>
                <c:pt idx="108">
                  <c:v>43571</c:v>
                </c:pt>
                <c:pt idx="109">
                  <c:v>43572</c:v>
                </c:pt>
                <c:pt idx="110">
                  <c:v>43573</c:v>
                </c:pt>
                <c:pt idx="111">
                  <c:v>43574</c:v>
                </c:pt>
                <c:pt idx="112">
                  <c:v>43577</c:v>
                </c:pt>
                <c:pt idx="113">
                  <c:v>43578</c:v>
                </c:pt>
                <c:pt idx="114">
                  <c:v>43579</c:v>
                </c:pt>
                <c:pt idx="115">
                  <c:v>43580</c:v>
                </c:pt>
                <c:pt idx="116">
                  <c:v>43581</c:v>
                </c:pt>
                <c:pt idx="117">
                  <c:v>43584</c:v>
                </c:pt>
                <c:pt idx="118">
                  <c:v>43585</c:v>
                </c:pt>
                <c:pt idx="119">
                  <c:v>43586</c:v>
                </c:pt>
                <c:pt idx="120">
                  <c:v>43587</c:v>
                </c:pt>
                <c:pt idx="121">
                  <c:v>43588</c:v>
                </c:pt>
                <c:pt idx="122">
                  <c:v>43591</c:v>
                </c:pt>
                <c:pt idx="123">
                  <c:v>43592</c:v>
                </c:pt>
                <c:pt idx="124">
                  <c:v>43593</c:v>
                </c:pt>
                <c:pt idx="125">
                  <c:v>43594</c:v>
                </c:pt>
                <c:pt idx="126">
                  <c:v>43595</c:v>
                </c:pt>
                <c:pt idx="127">
                  <c:v>43598</c:v>
                </c:pt>
                <c:pt idx="128">
                  <c:v>43599</c:v>
                </c:pt>
                <c:pt idx="129">
                  <c:v>43600</c:v>
                </c:pt>
                <c:pt idx="130">
                  <c:v>43601</c:v>
                </c:pt>
                <c:pt idx="131">
                  <c:v>43602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43613</c:v>
                </c:pt>
                <c:pt idx="138">
                  <c:v>43614</c:v>
                </c:pt>
                <c:pt idx="139">
                  <c:v>43615</c:v>
                </c:pt>
                <c:pt idx="140">
                  <c:v>43616</c:v>
                </c:pt>
                <c:pt idx="141">
                  <c:v>43619</c:v>
                </c:pt>
                <c:pt idx="142">
                  <c:v>43620</c:v>
                </c:pt>
                <c:pt idx="143">
                  <c:v>43621</c:v>
                </c:pt>
                <c:pt idx="144">
                  <c:v>43622</c:v>
                </c:pt>
                <c:pt idx="145">
                  <c:v>43623</c:v>
                </c:pt>
                <c:pt idx="146">
                  <c:v>43627</c:v>
                </c:pt>
                <c:pt idx="147">
                  <c:v>43628</c:v>
                </c:pt>
                <c:pt idx="148">
                  <c:v>43629</c:v>
                </c:pt>
                <c:pt idx="149">
                  <c:v>43630</c:v>
                </c:pt>
                <c:pt idx="150">
                  <c:v>43633</c:v>
                </c:pt>
                <c:pt idx="151">
                  <c:v>43634</c:v>
                </c:pt>
                <c:pt idx="152">
                  <c:v>43635</c:v>
                </c:pt>
                <c:pt idx="153">
                  <c:v>43636</c:v>
                </c:pt>
                <c:pt idx="154">
                  <c:v>43637</c:v>
                </c:pt>
                <c:pt idx="155">
                  <c:v>43640</c:v>
                </c:pt>
                <c:pt idx="156">
                  <c:v>43641</c:v>
                </c:pt>
                <c:pt idx="157">
                  <c:v>43642</c:v>
                </c:pt>
                <c:pt idx="158">
                  <c:v>43643</c:v>
                </c:pt>
                <c:pt idx="159">
                  <c:v>43644</c:v>
                </c:pt>
                <c:pt idx="160">
                  <c:v>43647</c:v>
                </c:pt>
                <c:pt idx="161">
                  <c:v>43648</c:v>
                </c:pt>
                <c:pt idx="162">
                  <c:v>43649</c:v>
                </c:pt>
              </c:numCache>
            </c:numRef>
          </c:xVal>
          <c:yVal>
            <c:numRef>
              <c:f>Express!$B$67:$B$233</c:f>
              <c:numCache>
                <c:formatCode>0.00</c:formatCode>
                <c:ptCount val="167"/>
                <c:pt idx="0">
                  <c:v>8.08</c:v>
                </c:pt>
                <c:pt idx="1">
                  <c:v>8.24</c:v>
                </c:pt>
                <c:pt idx="2">
                  <c:v>9.2000000000000011</c:v>
                </c:pt>
                <c:pt idx="3">
                  <c:v>7.59</c:v>
                </c:pt>
                <c:pt idx="4">
                  <c:v>10.38</c:v>
                </c:pt>
                <c:pt idx="5">
                  <c:v>7.35</c:v>
                </c:pt>
                <c:pt idx="6">
                  <c:v>6.48</c:v>
                </c:pt>
                <c:pt idx="7">
                  <c:v>6.18</c:v>
                </c:pt>
                <c:pt idx="8">
                  <c:v>6.13</c:v>
                </c:pt>
                <c:pt idx="9">
                  <c:v>6.39</c:v>
                </c:pt>
                <c:pt idx="10">
                  <c:v>7.42</c:v>
                </c:pt>
                <c:pt idx="11">
                  <c:v>7.31</c:v>
                </c:pt>
                <c:pt idx="12">
                  <c:v>5.37</c:v>
                </c:pt>
                <c:pt idx="13">
                  <c:v>7.17</c:v>
                </c:pt>
                <c:pt idx="14">
                  <c:v>8.0500000000000007</c:v>
                </c:pt>
                <c:pt idx="15">
                  <c:v>6.1</c:v>
                </c:pt>
                <c:pt idx="16">
                  <c:v>8.3500000000000068</c:v>
                </c:pt>
                <c:pt idx="17">
                  <c:v>8.24</c:v>
                </c:pt>
                <c:pt idx="18">
                  <c:v>7.58</c:v>
                </c:pt>
                <c:pt idx="19">
                  <c:v>6.45</c:v>
                </c:pt>
                <c:pt idx="20">
                  <c:v>8.5500000000000007</c:v>
                </c:pt>
                <c:pt idx="21">
                  <c:v>6.48</c:v>
                </c:pt>
                <c:pt idx="22">
                  <c:v>7.05</c:v>
                </c:pt>
                <c:pt idx="23">
                  <c:v>8</c:v>
                </c:pt>
                <c:pt idx="24">
                  <c:v>10.120000000000001</c:v>
                </c:pt>
                <c:pt idx="25">
                  <c:v>9.4500000000000028</c:v>
                </c:pt>
                <c:pt idx="26">
                  <c:v>9.09</c:v>
                </c:pt>
                <c:pt idx="27">
                  <c:v>7.46</c:v>
                </c:pt>
                <c:pt idx="28">
                  <c:v>8.33</c:v>
                </c:pt>
                <c:pt idx="29">
                  <c:v>9.17</c:v>
                </c:pt>
                <c:pt idx="30">
                  <c:v>8.19</c:v>
                </c:pt>
                <c:pt idx="31">
                  <c:v>7.25</c:v>
                </c:pt>
                <c:pt idx="32">
                  <c:v>6.31</c:v>
                </c:pt>
                <c:pt idx="33">
                  <c:v>8.3800000000000008</c:v>
                </c:pt>
                <c:pt idx="34">
                  <c:v>7.3199999999999985</c:v>
                </c:pt>
                <c:pt idx="35">
                  <c:v>12.48</c:v>
                </c:pt>
                <c:pt idx="36">
                  <c:v>7.2</c:v>
                </c:pt>
                <c:pt idx="37">
                  <c:v>6.49</c:v>
                </c:pt>
                <c:pt idx="38">
                  <c:v>8.02</c:v>
                </c:pt>
                <c:pt idx="39">
                  <c:v>9.1300000000000008</c:v>
                </c:pt>
                <c:pt idx="40">
                  <c:v>8.49</c:v>
                </c:pt>
                <c:pt idx="41">
                  <c:v>12.56</c:v>
                </c:pt>
                <c:pt idx="42">
                  <c:v>9.34</c:v>
                </c:pt>
                <c:pt idx="43">
                  <c:v>6.52</c:v>
                </c:pt>
                <c:pt idx="44">
                  <c:v>8.16</c:v>
                </c:pt>
                <c:pt idx="45">
                  <c:v>6.2</c:v>
                </c:pt>
                <c:pt idx="46">
                  <c:v>8.2199999999999989</c:v>
                </c:pt>
                <c:pt idx="47">
                  <c:v>5.53</c:v>
                </c:pt>
                <c:pt idx="48">
                  <c:v>6.51</c:v>
                </c:pt>
                <c:pt idx="49">
                  <c:v>5.46</c:v>
                </c:pt>
                <c:pt idx="50">
                  <c:v>6.08</c:v>
                </c:pt>
                <c:pt idx="51">
                  <c:v>7.52</c:v>
                </c:pt>
                <c:pt idx="52">
                  <c:v>6.41</c:v>
                </c:pt>
                <c:pt idx="53">
                  <c:v>5.31</c:v>
                </c:pt>
                <c:pt idx="54">
                  <c:v>7.2</c:v>
                </c:pt>
                <c:pt idx="55">
                  <c:v>4.58</c:v>
                </c:pt>
                <c:pt idx="56">
                  <c:v>7.21</c:v>
                </c:pt>
                <c:pt idx="57">
                  <c:v>10.52</c:v>
                </c:pt>
                <c:pt idx="58">
                  <c:v>33.04</c:v>
                </c:pt>
                <c:pt idx="59">
                  <c:v>8.3600000000000048</c:v>
                </c:pt>
                <c:pt idx="60">
                  <c:v>6.4700000000000024</c:v>
                </c:pt>
                <c:pt idx="61">
                  <c:v>7.13</c:v>
                </c:pt>
                <c:pt idx="62">
                  <c:v>8.34</c:v>
                </c:pt>
                <c:pt idx="63">
                  <c:v>4.5</c:v>
                </c:pt>
                <c:pt idx="64">
                  <c:v>5.25</c:v>
                </c:pt>
                <c:pt idx="65">
                  <c:v>6.2</c:v>
                </c:pt>
                <c:pt idx="66">
                  <c:v>5.4300000000000024</c:v>
                </c:pt>
                <c:pt idx="67">
                  <c:v>7.26</c:v>
                </c:pt>
                <c:pt idx="68">
                  <c:v>8.17</c:v>
                </c:pt>
                <c:pt idx="69">
                  <c:v>6.1499999999999995</c:v>
                </c:pt>
                <c:pt idx="70">
                  <c:v>8.31</c:v>
                </c:pt>
                <c:pt idx="71">
                  <c:v>10.48</c:v>
                </c:pt>
                <c:pt idx="72">
                  <c:v>7.03</c:v>
                </c:pt>
                <c:pt idx="73">
                  <c:v>10.23</c:v>
                </c:pt>
                <c:pt idx="74">
                  <c:v>7.26</c:v>
                </c:pt>
                <c:pt idx="75">
                  <c:v>11.08</c:v>
                </c:pt>
                <c:pt idx="76">
                  <c:v>10.47</c:v>
                </c:pt>
                <c:pt idx="77">
                  <c:v>10.19</c:v>
                </c:pt>
                <c:pt idx="78">
                  <c:v>9.1300000000000008</c:v>
                </c:pt>
                <c:pt idx="79">
                  <c:v>8.2100000000000009</c:v>
                </c:pt>
                <c:pt idx="80">
                  <c:v>8.34</c:v>
                </c:pt>
                <c:pt idx="81">
                  <c:v>9.2100000000000009</c:v>
                </c:pt>
                <c:pt idx="82">
                  <c:v>9.59</c:v>
                </c:pt>
                <c:pt idx="83">
                  <c:v>6.13</c:v>
                </c:pt>
                <c:pt idx="84">
                  <c:v>7.33</c:v>
                </c:pt>
                <c:pt idx="85">
                  <c:v>8.42</c:v>
                </c:pt>
                <c:pt idx="86">
                  <c:v>8</c:v>
                </c:pt>
                <c:pt idx="87">
                  <c:v>6.38</c:v>
                </c:pt>
                <c:pt idx="88">
                  <c:v>8.14</c:v>
                </c:pt>
                <c:pt idx="89">
                  <c:v>9.59</c:v>
                </c:pt>
                <c:pt idx="90">
                  <c:v>7.24</c:v>
                </c:pt>
                <c:pt idx="91">
                  <c:v>7.41</c:v>
                </c:pt>
                <c:pt idx="92">
                  <c:v>7.1199999999999966</c:v>
                </c:pt>
                <c:pt idx="93">
                  <c:v>9.07</c:v>
                </c:pt>
                <c:pt idx="94">
                  <c:v>8.33</c:v>
                </c:pt>
                <c:pt idx="95">
                  <c:v>7.45</c:v>
                </c:pt>
                <c:pt idx="96">
                  <c:v>6.18</c:v>
                </c:pt>
                <c:pt idx="97">
                  <c:v>9.43</c:v>
                </c:pt>
                <c:pt idx="98">
                  <c:v>9.5400000000000009</c:v>
                </c:pt>
                <c:pt idx="99">
                  <c:v>6.39</c:v>
                </c:pt>
                <c:pt idx="100">
                  <c:v>8.3500000000000068</c:v>
                </c:pt>
                <c:pt idx="101">
                  <c:v>7.1499999999999995</c:v>
                </c:pt>
                <c:pt idx="102">
                  <c:v>6.55</c:v>
                </c:pt>
                <c:pt idx="103">
                  <c:v>7.09</c:v>
                </c:pt>
                <c:pt idx="104">
                  <c:v>7.01</c:v>
                </c:pt>
                <c:pt idx="105">
                  <c:v>8.15</c:v>
                </c:pt>
                <c:pt idx="106">
                  <c:v>7.3199999999999985</c:v>
                </c:pt>
                <c:pt idx="107">
                  <c:v>11.06</c:v>
                </c:pt>
                <c:pt idx="108">
                  <c:v>9.07</c:v>
                </c:pt>
                <c:pt idx="109">
                  <c:v>11.22</c:v>
                </c:pt>
                <c:pt idx="110">
                  <c:v>12.32</c:v>
                </c:pt>
                <c:pt idx="111">
                  <c:v>8.4600000000000026</c:v>
                </c:pt>
                <c:pt idx="112">
                  <c:v>11.01</c:v>
                </c:pt>
                <c:pt idx="113">
                  <c:v>9.3700000000000028</c:v>
                </c:pt>
                <c:pt idx="114">
                  <c:v>11.3</c:v>
                </c:pt>
                <c:pt idx="115">
                  <c:v>11.450000000000006</c:v>
                </c:pt>
                <c:pt idx="116">
                  <c:v>12.07</c:v>
                </c:pt>
                <c:pt idx="117">
                  <c:v>11.08</c:v>
                </c:pt>
                <c:pt idx="118">
                  <c:v>9.43</c:v>
                </c:pt>
                <c:pt idx="119">
                  <c:v>7.44</c:v>
                </c:pt>
                <c:pt idx="120">
                  <c:v>9</c:v>
                </c:pt>
                <c:pt idx="121">
                  <c:v>9.2900000000000009</c:v>
                </c:pt>
                <c:pt idx="122">
                  <c:v>8.26</c:v>
                </c:pt>
                <c:pt idx="123">
                  <c:v>9.59</c:v>
                </c:pt>
                <c:pt idx="124">
                  <c:v>12.47</c:v>
                </c:pt>
                <c:pt idx="125">
                  <c:v>9.01</c:v>
                </c:pt>
                <c:pt idx="126">
                  <c:v>6.46</c:v>
                </c:pt>
                <c:pt idx="127">
                  <c:v>11.370000000000006</c:v>
                </c:pt>
                <c:pt idx="128">
                  <c:v>8.2900000000000009</c:v>
                </c:pt>
                <c:pt idx="129">
                  <c:v>9.58</c:v>
                </c:pt>
                <c:pt idx="130">
                  <c:v>12.04</c:v>
                </c:pt>
                <c:pt idx="131">
                  <c:v>10.28</c:v>
                </c:pt>
                <c:pt idx="132">
                  <c:v>7.02</c:v>
                </c:pt>
                <c:pt idx="133">
                  <c:v>7.26</c:v>
                </c:pt>
                <c:pt idx="134">
                  <c:v>9.4</c:v>
                </c:pt>
                <c:pt idx="135">
                  <c:v>8.2900000000000009</c:v>
                </c:pt>
                <c:pt idx="136">
                  <c:v>11.29</c:v>
                </c:pt>
                <c:pt idx="137">
                  <c:v>7.06</c:v>
                </c:pt>
                <c:pt idx="139">
                  <c:v>8.2100000000000009</c:v>
                </c:pt>
                <c:pt idx="140">
                  <c:v>14.29</c:v>
                </c:pt>
                <c:pt idx="141">
                  <c:v>11.11</c:v>
                </c:pt>
                <c:pt idx="142">
                  <c:v>12.39</c:v>
                </c:pt>
                <c:pt idx="143">
                  <c:v>9.02</c:v>
                </c:pt>
                <c:pt idx="144">
                  <c:v>5.39</c:v>
                </c:pt>
                <c:pt idx="145">
                  <c:v>5.4</c:v>
                </c:pt>
                <c:pt idx="146">
                  <c:v>7.1499999999999995</c:v>
                </c:pt>
                <c:pt idx="147">
                  <c:v>6.03</c:v>
                </c:pt>
                <c:pt idx="148">
                  <c:v>7.41</c:v>
                </c:pt>
                <c:pt idx="149">
                  <c:v>8.5300000000000011</c:v>
                </c:pt>
                <c:pt idx="150">
                  <c:v>9.11</c:v>
                </c:pt>
                <c:pt idx="151">
                  <c:v>9.27</c:v>
                </c:pt>
                <c:pt idx="152">
                  <c:v>7.35</c:v>
                </c:pt>
                <c:pt idx="153">
                  <c:v>6.31</c:v>
                </c:pt>
                <c:pt idx="154">
                  <c:v>9.07</c:v>
                </c:pt>
                <c:pt idx="155">
                  <c:v>11.23</c:v>
                </c:pt>
                <c:pt idx="156">
                  <c:v>8.3700000000000028</c:v>
                </c:pt>
                <c:pt idx="157">
                  <c:v>10.26</c:v>
                </c:pt>
                <c:pt idx="158">
                  <c:v>12.29</c:v>
                </c:pt>
                <c:pt idx="159">
                  <c:v>13.27</c:v>
                </c:pt>
                <c:pt idx="160">
                  <c:v>12.42</c:v>
                </c:pt>
                <c:pt idx="161">
                  <c:v>6.52</c:v>
                </c:pt>
                <c:pt idx="162">
                  <c:v>6.49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172-4FC7-88A2-490D91DED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40768"/>
        <c:axId val="50642304"/>
      </c:scatterChart>
      <c:valAx>
        <c:axId val="50640768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50642304"/>
        <c:crosses val="autoZero"/>
        <c:crossBetween val="midCat"/>
        <c:majorUnit val="7"/>
      </c:valAx>
      <c:valAx>
        <c:axId val="5064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40768"/>
        <c:crosses val="autoZero"/>
        <c:crossBetween val="midCat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85855934674832313"/>
          <c:y val="0.20552519896244656"/>
          <c:w val="0.12409424822002858"/>
          <c:h val="0.5679223057461036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DL Avg Wait</a:t>
            </a:r>
            <a:r>
              <a:rPr lang="en-US" baseline="0" dirty="0"/>
              <a:t> Times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6904131295095295E-2"/>
          <c:y val="0.11569166353651361"/>
          <c:w val="0.76820089865024765"/>
          <c:h val="0.66420742815886702"/>
        </c:manualLayout>
      </c:layout>
      <c:scatterChart>
        <c:scatterStyle val="lineMarker"/>
        <c:varyColors val="0"/>
        <c:ser>
          <c:idx val="0"/>
          <c:order val="0"/>
          <c:tx>
            <c:v>DL Avg Wait Times until 11/1/18</c:v>
          </c:tx>
          <c:trendline>
            <c:trendlineType val="linear"/>
            <c:dispRSqr val="0"/>
            <c:dispEq val="0"/>
          </c:trendline>
          <c:xVal>
            <c:numRef>
              <c:f>DLwDRIVES!$A$2:$A$66</c:f>
              <c:numCache>
                <c:formatCode>m/d/yy;@</c:formatCode>
                <c:ptCount val="65"/>
                <c:pt idx="0">
                  <c:v>43313</c:v>
                </c:pt>
                <c:pt idx="1">
                  <c:v>43314</c:v>
                </c:pt>
                <c:pt idx="2">
                  <c:v>43315</c:v>
                </c:pt>
                <c:pt idx="3">
                  <c:v>43318</c:v>
                </c:pt>
                <c:pt idx="4">
                  <c:v>43319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43325</c:v>
                </c:pt>
                <c:pt idx="9">
                  <c:v>43326</c:v>
                </c:pt>
                <c:pt idx="10">
                  <c:v>43327</c:v>
                </c:pt>
                <c:pt idx="11">
                  <c:v>43328</c:v>
                </c:pt>
                <c:pt idx="12">
                  <c:v>43329</c:v>
                </c:pt>
                <c:pt idx="13">
                  <c:v>43332</c:v>
                </c:pt>
                <c:pt idx="14">
                  <c:v>43333</c:v>
                </c:pt>
                <c:pt idx="15">
                  <c:v>43334</c:v>
                </c:pt>
                <c:pt idx="16">
                  <c:v>43335</c:v>
                </c:pt>
                <c:pt idx="17">
                  <c:v>43336</c:v>
                </c:pt>
                <c:pt idx="18">
                  <c:v>43339</c:v>
                </c:pt>
                <c:pt idx="19">
                  <c:v>43340</c:v>
                </c:pt>
                <c:pt idx="20">
                  <c:v>43341</c:v>
                </c:pt>
                <c:pt idx="21">
                  <c:v>43342</c:v>
                </c:pt>
                <c:pt idx="22">
                  <c:v>43343</c:v>
                </c:pt>
                <c:pt idx="23">
                  <c:v>43347</c:v>
                </c:pt>
                <c:pt idx="24">
                  <c:v>43348</c:v>
                </c:pt>
                <c:pt idx="25">
                  <c:v>43349</c:v>
                </c:pt>
                <c:pt idx="26">
                  <c:v>43350</c:v>
                </c:pt>
                <c:pt idx="27">
                  <c:v>43353</c:v>
                </c:pt>
                <c:pt idx="28">
                  <c:v>43354</c:v>
                </c:pt>
                <c:pt idx="29">
                  <c:v>43355</c:v>
                </c:pt>
                <c:pt idx="30">
                  <c:v>43356</c:v>
                </c:pt>
                <c:pt idx="31">
                  <c:v>43357</c:v>
                </c:pt>
                <c:pt idx="32">
                  <c:v>43360</c:v>
                </c:pt>
                <c:pt idx="33">
                  <c:v>43361</c:v>
                </c:pt>
                <c:pt idx="34">
                  <c:v>43362</c:v>
                </c:pt>
                <c:pt idx="35">
                  <c:v>43363</c:v>
                </c:pt>
                <c:pt idx="36">
                  <c:v>43364</c:v>
                </c:pt>
                <c:pt idx="37">
                  <c:v>43367</c:v>
                </c:pt>
                <c:pt idx="38">
                  <c:v>43368</c:v>
                </c:pt>
                <c:pt idx="39">
                  <c:v>43369</c:v>
                </c:pt>
                <c:pt idx="40">
                  <c:v>43370</c:v>
                </c:pt>
                <c:pt idx="41">
                  <c:v>43371</c:v>
                </c:pt>
                <c:pt idx="42">
                  <c:v>43374</c:v>
                </c:pt>
                <c:pt idx="43">
                  <c:v>43375</c:v>
                </c:pt>
                <c:pt idx="44">
                  <c:v>43376</c:v>
                </c:pt>
                <c:pt idx="45">
                  <c:v>43377</c:v>
                </c:pt>
                <c:pt idx="46">
                  <c:v>43378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43388</c:v>
                </c:pt>
                <c:pt idx="53">
                  <c:v>43389</c:v>
                </c:pt>
                <c:pt idx="54">
                  <c:v>43390</c:v>
                </c:pt>
                <c:pt idx="55">
                  <c:v>43391</c:v>
                </c:pt>
                <c:pt idx="56">
                  <c:v>43392</c:v>
                </c:pt>
                <c:pt idx="57">
                  <c:v>43395</c:v>
                </c:pt>
                <c:pt idx="58">
                  <c:v>43396</c:v>
                </c:pt>
                <c:pt idx="59">
                  <c:v>43397</c:v>
                </c:pt>
                <c:pt idx="60">
                  <c:v>43398</c:v>
                </c:pt>
                <c:pt idx="61">
                  <c:v>43399</c:v>
                </c:pt>
                <c:pt idx="62">
                  <c:v>43402</c:v>
                </c:pt>
                <c:pt idx="63">
                  <c:v>43403</c:v>
                </c:pt>
                <c:pt idx="64">
                  <c:v>43404</c:v>
                </c:pt>
              </c:numCache>
            </c:numRef>
          </c:xVal>
          <c:yVal>
            <c:numRef>
              <c:f>DLwDRIVES!$B$2:$B$110</c:f>
              <c:numCache>
                <c:formatCode>General</c:formatCode>
                <c:ptCount val="109"/>
                <c:pt idx="0" formatCode="0.00">
                  <c:v>4.1499999999999995</c:v>
                </c:pt>
                <c:pt idx="3" formatCode="0.00">
                  <c:v>16.190000000000001</c:v>
                </c:pt>
                <c:pt idx="4" formatCode="0.00">
                  <c:v>15.16</c:v>
                </c:pt>
                <c:pt idx="5" formatCode="0.00">
                  <c:v>20.47</c:v>
                </c:pt>
                <c:pt idx="6" formatCode="0.00">
                  <c:v>18.07</c:v>
                </c:pt>
                <c:pt idx="8" formatCode="0.00">
                  <c:v>19.3</c:v>
                </c:pt>
                <c:pt idx="9" formatCode="0.00">
                  <c:v>14.54</c:v>
                </c:pt>
                <c:pt idx="10" formatCode="0.00">
                  <c:v>17.010000000000005</c:v>
                </c:pt>
                <c:pt idx="11" formatCode="0.00">
                  <c:v>14.22</c:v>
                </c:pt>
                <c:pt idx="12" formatCode="0.00">
                  <c:v>15.360000000000017</c:v>
                </c:pt>
                <c:pt idx="13" formatCode="0.00">
                  <c:v>18.130000000000031</c:v>
                </c:pt>
                <c:pt idx="14" formatCode="0.00">
                  <c:v>14.12</c:v>
                </c:pt>
                <c:pt idx="15" formatCode="0.00">
                  <c:v>14.44</c:v>
                </c:pt>
                <c:pt idx="16" formatCode="0.00">
                  <c:v>17.07</c:v>
                </c:pt>
                <c:pt idx="17" formatCode="0.00">
                  <c:v>16.5</c:v>
                </c:pt>
                <c:pt idx="18" formatCode="0.00">
                  <c:v>18.27</c:v>
                </c:pt>
                <c:pt idx="19" formatCode="0.00">
                  <c:v>29.279999999999987</c:v>
                </c:pt>
                <c:pt idx="20" formatCode="0.00">
                  <c:v>16.279999999999987</c:v>
                </c:pt>
                <c:pt idx="21" formatCode="0.00">
                  <c:v>21.1</c:v>
                </c:pt>
                <c:pt idx="22" formatCode="0.00">
                  <c:v>20.059999999999999</c:v>
                </c:pt>
                <c:pt idx="23" formatCode="0.00">
                  <c:v>12.29</c:v>
                </c:pt>
                <c:pt idx="24" formatCode="0.00">
                  <c:v>18.55</c:v>
                </c:pt>
                <c:pt idx="25" formatCode="0.00">
                  <c:v>19.420000000000002</c:v>
                </c:pt>
                <c:pt idx="26" formatCode="0.00">
                  <c:v>30.49</c:v>
                </c:pt>
                <c:pt idx="27" formatCode="0.00">
                  <c:v>19.350000000000001</c:v>
                </c:pt>
                <c:pt idx="28" formatCode="0.00">
                  <c:v>25.25</c:v>
                </c:pt>
                <c:pt idx="29" formatCode="0.00">
                  <c:v>21.23</c:v>
                </c:pt>
                <c:pt idx="30" formatCode="0.00">
                  <c:v>26.39</c:v>
                </c:pt>
                <c:pt idx="31" formatCode="0.00">
                  <c:v>28.52</c:v>
                </c:pt>
                <c:pt idx="32" formatCode="0.00">
                  <c:v>15.55</c:v>
                </c:pt>
                <c:pt idx="33" formatCode="0.00">
                  <c:v>17.54</c:v>
                </c:pt>
                <c:pt idx="34" formatCode="0.00">
                  <c:v>20.32</c:v>
                </c:pt>
                <c:pt idx="35" formatCode="0.00">
                  <c:v>14.33</c:v>
                </c:pt>
                <c:pt idx="36" formatCode="0.00">
                  <c:v>19.05</c:v>
                </c:pt>
                <c:pt idx="37" formatCode="0.00">
                  <c:v>13.27</c:v>
                </c:pt>
                <c:pt idx="38" formatCode="0.00">
                  <c:v>19.309999999999999</c:v>
                </c:pt>
                <c:pt idx="39" formatCode="0.00">
                  <c:v>13.5</c:v>
                </c:pt>
                <c:pt idx="40" formatCode="0.00">
                  <c:v>12.14</c:v>
                </c:pt>
                <c:pt idx="41" formatCode="0.00">
                  <c:v>6.54</c:v>
                </c:pt>
                <c:pt idx="42" formatCode="0.00">
                  <c:v>25.03</c:v>
                </c:pt>
                <c:pt idx="43" formatCode="0.00">
                  <c:v>26.01</c:v>
                </c:pt>
                <c:pt idx="44" formatCode="0.00">
                  <c:v>26.04</c:v>
                </c:pt>
                <c:pt idx="45" formatCode="0.00">
                  <c:v>15.44</c:v>
                </c:pt>
                <c:pt idx="46" formatCode="0.00">
                  <c:v>25.330000000000005</c:v>
                </c:pt>
                <c:pt idx="47" formatCode="0.00">
                  <c:v>9.1</c:v>
                </c:pt>
                <c:pt idx="48" formatCode="0.00">
                  <c:v>16.54</c:v>
                </c:pt>
                <c:pt idx="49" formatCode="0.00">
                  <c:v>19.47</c:v>
                </c:pt>
                <c:pt idx="50" formatCode="0.00">
                  <c:v>17.36</c:v>
                </c:pt>
                <c:pt idx="51" formatCode="0.00">
                  <c:v>17.489999999999956</c:v>
                </c:pt>
                <c:pt idx="52" formatCode="0.00">
                  <c:v>19.52</c:v>
                </c:pt>
                <c:pt idx="53" formatCode="0.00">
                  <c:v>20.37</c:v>
                </c:pt>
                <c:pt idx="54" formatCode="0.00">
                  <c:v>18.21</c:v>
                </c:pt>
                <c:pt idx="55" formatCode="0.00">
                  <c:v>16.510000000000005</c:v>
                </c:pt>
                <c:pt idx="56" formatCode="0.00">
                  <c:v>20.32</c:v>
                </c:pt>
                <c:pt idx="57" formatCode="0.00">
                  <c:v>26.16</c:v>
                </c:pt>
                <c:pt idx="58" formatCode="0.00">
                  <c:v>14.59</c:v>
                </c:pt>
                <c:pt idx="59" formatCode="0.00">
                  <c:v>16.02</c:v>
                </c:pt>
                <c:pt idx="60" formatCode="0.00">
                  <c:v>14.2</c:v>
                </c:pt>
                <c:pt idx="61" formatCode="0.00">
                  <c:v>14.18</c:v>
                </c:pt>
                <c:pt idx="62" formatCode="0.00">
                  <c:v>13.47</c:v>
                </c:pt>
                <c:pt idx="63" formatCode="0.00">
                  <c:v>12.29</c:v>
                </c:pt>
                <c:pt idx="64" formatCode="0.00">
                  <c:v>8.56</c:v>
                </c:pt>
                <c:pt idx="65" formatCode="0.00">
                  <c:v>14.56</c:v>
                </c:pt>
                <c:pt idx="66" formatCode="0.00">
                  <c:v>14.54</c:v>
                </c:pt>
                <c:pt idx="67" formatCode="0.00">
                  <c:v>18.23</c:v>
                </c:pt>
                <c:pt idx="68" formatCode="0.00">
                  <c:v>8.44</c:v>
                </c:pt>
                <c:pt idx="69" formatCode="0.00">
                  <c:v>14.450000000000006</c:v>
                </c:pt>
                <c:pt idx="70" formatCode="0.00">
                  <c:v>9.2800000000000011</c:v>
                </c:pt>
                <c:pt idx="71" formatCode="0.00">
                  <c:v>16.25</c:v>
                </c:pt>
                <c:pt idx="72" formatCode="0.00">
                  <c:v>17.02</c:v>
                </c:pt>
                <c:pt idx="73" formatCode="0.00">
                  <c:v>17.170000000000005</c:v>
                </c:pt>
                <c:pt idx="74" formatCode="0.00">
                  <c:v>10.43</c:v>
                </c:pt>
                <c:pt idx="75" formatCode="0.00">
                  <c:v>11.52</c:v>
                </c:pt>
                <c:pt idx="76" formatCode="0.00">
                  <c:v>12.43</c:v>
                </c:pt>
                <c:pt idx="77" formatCode="0.00">
                  <c:v>9.17</c:v>
                </c:pt>
                <c:pt idx="78" formatCode="0.00">
                  <c:v>9.3000000000000007</c:v>
                </c:pt>
                <c:pt idx="79" formatCode="0.00">
                  <c:v>11.21</c:v>
                </c:pt>
                <c:pt idx="80" formatCode="0.00">
                  <c:v>9.2100000000000009</c:v>
                </c:pt>
                <c:pt idx="81" formatCode="0.00">
                  <c:v>16.239999999999988</c:v>
                </c:pt>
                <c:pt idx="82" formatCode="0.00">
                  <c:v>12.59</c:v>
                </c:pt>
                <c:pt idx="83" formatCode="0.00">
                  <c:v>13</c:v>
                </c:pt>
                <c:pt idx="84" formatCode="0.00">
                  <c:v>12.54</c:v>
                </c:pt>
                <c:pt idx="85" formatCode="0.00">
                  <c:v>8.09</c:v>
                </c:pt>
                <c:pt idx="86" formatCode="0.00">
                  <c:v>8.26</c:v>
                </c:pt>
                <c:pt idx="87" formatCode="0.00">
                  <c:v>6.45</c:v>
                </c:pt>
                <c:pt idx="88" formatCode="0.00">
                  <c:v>9.18</c:v>
                </c:pt>
                <c:pt idx="89" formatCode="0.00">
                  <c:v>9.120000000000001</c:v>
                </c:pt>
                <c:pt idx="90" formatCode="0.00">
                  <c:v>11</c:v>
                </c:pt>
                <c:pt idx="91" formatCode="0.00">
                  <c:v>8.18</c:v>
                </c:pt>
                <c:pt idx="92" formatCode="0.00">
                  <c:v>5.34</c:v>
                </c:pt>
                <c:pt idx="93" formatCode="0.00">
                  <c:v>11.02</c:v>
                </c:pt>
                <c:pt idx="94" formatCode="0.00">
                  <c:v>20.02</c:v>
                </c:pt>
                <c:pt idx="95" formatCode="0.00">
                  <c:v>15.27</c:v>
                </c:pt>
                <c:pt idx="96" formatCode="0.00">
                  <c:v>10.57</c:v>
                </c:pt>
                <c:pt idx="97" formatCode="0.00">
                  <c:v>7.23</c:v>
                </c:pt>
                <c:pt idx="98" formatCode="0.00">
                  <c:v>11.360000000000017</c:v>
                </c:pt>
                <c:pt idx="99" formatCode="0.00">
                  <c:v>12.370000000000006</c:v>
                </c:pt>
                <c:pt idx="100" formatCode="0.00">
                  <c:v>18.559999999999999</c:v>
                </c:pt>
                <c:pt idx="101" formatCode="0.00">
                  <c:v>16.3</c:v>
                </c:pt>
                <c:pt idx="102" formatCode="0.00">
                  <c:v>12.43</c:v>
                </c:pt>
                <c:pt idx="103" formatCode="0.00">
                  <c:v>15.11</c:v>
                </c:pt>
                <c:pt idx="104" formatCode="0.00">
                  <c:v>17.52</c:v>
                </c:pt>
                <c:pt idx="105" formatCode="0.00">
                  <c:v>17.53</c:v>
                </c:pt>
                <c:pt idx="106" formatCode="0.00">
                  <c:v>14.5</c:v>
                </c:pt>
                <c:pt idx="107" formatCode="0.00">
                  <c:v>10.26</c:v>
                </c:pt>
                <c:pt idx="108" formatCode="0.00">
                  <c:v>19.329999999999988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22-44BA-8A72-9EE7BAEFC9A9}"/>
            </c:ext>
          </c:extLst>
        </c:ser>
        <c:ser>
          <c:idx val="1"/>
          <c:order val="1"/>
          <c:tx>
            <c:v>DL Avg Wait Time after 11/1/18</c:v>
          </c:tx>
          <c:trendline>
            <c:trendlineType val="linear"/>
            <c:dispRSqr val="0"/>
            <c:dispEq val="0"/>
          </c:trendline>
          <c:xVal>
            <c:numRef>
              <c:f>DLwDRIVES!$A$67:$A$232</c:f>
              <c:numCache>
                <c:formatCode>m/d/yy;@</c:formatCode>
                <c:ptCount val="166"/>
                <c:pt idx="0">
                  <c:v>43405</c:v>
                </c:pt>
                <c:pt idx="1">
                  <c:v>43406</c:v>
                </c:pt>
                <c:pt idx="2">
                  <c:v>43409</c:v>
                </c:pt>
                <c:pt idx="3">
                  <c:v>43410</c:v>
                </c:pt>
                <c:pt idx="4">
                  <c:v>43411</c:v>
                </c:pt>
                <c:pt idx="5">
                  <c:v>43412</c:v>
                </c:pt>
                <c:pt idx="6">
                  <c:v>43413</c:v>
                </c:pt>
                <c:pt idx="7">
                  <c:v>43417</c:v>
                </c:pt>
                <c:pt idx="8">
                  <c:v>43418</c:v>
                </c:pt>
                <c:pt idx="9">
                  <c:v>43419</c:v>
                </c:pt>
                <c:pt idx="10">
                  <c:v>43420</c:v>
                </c:pt>
                <c:pt idx="11">
                  <c:v>43423</c:v>
                </c:pt>
                <c:pt idx="12">
                  <c:v>43424</c:v>
                </c:pt>
                <c:pt idx="13">
                  <c:v>43425</c:v>
                </c:pt>
                <c:pt idx="14">
                  <c:v>43430</c:v>
                </c:pt>
                <c:pt idx="15">
                  <c:v>43431</c:v>
                </c:pt>
                <c:pt idx="16">
                  <c:v>43432</c:v>
                </c:pt>
                <c:pt idx="17">
                  <c:v>43433</c:v>
                </c:pt>
                <c:pt idx="18">
                  <c:v>43434</c:v>
                </c:pt>
                <c:pt idx="19">
                  <c:v>43437</c:v>
                </c:pt>
                <c:pt idx="20">
                  <c:v>43438</c:v>
                </c:pt>
                <c:pt idx="21">
                  <c:v>43439</c:v>
                </c:pt>
                <c:pt idx="22">
                  <c:v>43440</c:v>
                </c:pt>
                <c:pt idx="23">
                  <c:v>43441</c:v>
                </c:pt>
                <c:pt idx="24">
                  <c:v>43444</c:v>
                </c:pt>
                <c:pt idx="25">
                  <c:v>43445</c:v>
                </c:pt>
                <c:pt idx="26">
                  <c:v>43446</c:v>
                </c:pt>
                <c:pt idx="27">
                  <c:v>43447</c:v>
                </c:pt>
                <c:pt idx="28">
                  <c:v>43448</c:v>
                </c:pt>
                <c:pt idx="29">
                  <c:v>43451</c:v>
                </c:pt>
                <c:pt idx="30">
                  <c:v>43452</c:v>
                </c:pt>
                <c:pt idx="31">
                  <c:v>43453</c:v>
                </c:pt>
                <c:pt idx="32">
                  <c:v>43454</c:v>
                </c:pt>
                <c:pt idx="33">
                  <c:v>43455</c:v>
                </c:pt>
                <c:pt idx="34">
                  <c:v>43460</c:v>
                </c:pt>
                <c:pt idx="35">
                  <c:v>43461</c:v>
                </c:pt>
                <c:pt idx="36">
                  <c:v>43462</c:v>
                </c:pt>
                <c:pt idx="37">
                  <c:v>43465</c:v>
                </c:pt>
                <c:pt idx="38">
                  <c:v>43467</c:v>
                </c:pt>
                <c:pt idx="39">
                  <c:v>43468</c:v>
                </c:pt>
                <c:pt idx="40">
                  <c:v>43469</c:v>
                </c:pt>
                <c:pt idx="41">
                  <c:v>43472</c:v>
                </c:pt>
                <c:pt idx="42">
                  <c:v>43473</c:v>
                </c:pt>
                <c:pt idx="43">
                  <c:v>43474</c:v>
                </c:pt>
                <c:pt idx="44">
                  <c:v>43475</c:v>
                </c:pt>
                <c:pt idx="45">
                  <c:v>43476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43487</c:v>
                </c:pt>
                <c:pt idx="52">
                  <c:v>43488</c:v>
                </c:pt>
                <c:pt idx="53">
                  <c:v>43489</c:v>
                </c:pt>
                <c:pt idx="54">
                  <c:v>43490</c:v>
                </c:pt>
                <c:pt idx="55">
                  <c:v>43493</c:v>
                </c:pt>
                <c:pt idx="56">
                  <c:v>43494</c:v>
                </c:pt>
                <c:pt idx="57">
                  <c:v>43495</c:v>
                </c:pt>
                <c:pt idx="58">
                  <c:v>43496</c:v>
                </c:pt>
                <c:pt idx="59">
                  <c:v>43497</c:v>
                </c:pt>
                <c:pt idx="60">
                  <c:v>43500</c:v>
                </c:pt>
                <c:pt idx="61">
                  <c:v>43501</c:v>
                </c:pt>
                <c:pt idx="62">
                  <c:v>43502</c:v>
                </c:pt>
                <c:pt idx="63">
                  <c:v>43503</c:v>
                </c:pt>
                <c:pt idx="64">
                  <c:v>43504</c:v>
                </c:pt>
                <c:pt idx="65">
                  <c:v>43507</c:v>
                </c:pt>
                <c:pt idx="66">
                  <c:v>43508</c:v>
                </c:pt>
                <c:pt idx="67">
                  <c:v>43509</c:v>
                </c:pt>
                <c:pt idx="68">
                  <c:v>43510</c:v>
                </c:pt>
                <c:pt idx="69">
                  <c:v>43511</c:v>
                </c:pt>
                <c:pt idx="70">
                  <c:v>43515</c:v>
                </c:pt>
                <c:pt idx="71">
                  <c:v>43516</c:v>
                </c:pt>
                <c:pt idx="72">
                  <c:v>43517</c:v>
                </c:pt>
                <c:pt idx="73">
                  <c:v>43518</c:v>
                </c:pt>
                <c:pt idx="74">
                  <c:v>43521</c:v>
                </c:pt>
                <c:pt idx="75">
                  <c:v>43522</c:v>
                </c:pt>
                <c:pt idx="76">
                  <c:v>43523</c:v>
                </c:pt>
                <c:pt idx="77">
                  <c:v>43524</c:v>
                </c:pt>
                <c:pt idx="78">
                  <c:v>43525</c:v>
                </c:pt>
                <c:pt idx="79">
                  <c:v>43528</c:v>
                </c:pt>
                <c:pt idx="80">
                  <c:v>43529</c:v>
                </c:pt>
                <c:pt idx="81">
                  <c:v>43530</c:v>
                </c:pt>
                <c:pt idx="82">
                  <c:v>43531</c:v>
                </c:pt>
                <c:pt idx="83">
                  <c:v>43532</c:v>
                </c:pt>
                <c:pt idx="84">
                  <c:v>43535</c:v>
                </c:pt>
                <c:pt idx="85">
                  <c:v>43536</c:v>
                </c:pt>
                <c:pt idx="86">
                  <c:v>43539</c:v>
                </c:pt>
                <c:pt idx="87">
                  <c:v>43542</c:v>
                </c:pt>
                <c:pt idx="88">
                  <c:v>43543</c:v>
                </c:pt>
                <c:pt idx="89">
                  <c:v>43544</c:v>
                </c:pt>
                <c:pt idx="90">
                  <c:v>43545</c:v>
                </c:pt>
                <c:pt idx="91">
                  <c:v>43546</c:v>
                </c:pt>
                <c:pt idx="92">
                  <c:v>43549</c:v>
                </c:pt>
                <c:pt idx="93">
                  <c:v>43550</c:v>
                </c:pt>
                <c:pt idx="94">
                  <c:v>43551</c:v>
                </c:pt>
                <c:pt idx="95">
                  <c:v>43552</c:v>
                </c:pt>
                <c:pt idx="96">
                  <c:v>43553</c:v>
                </c:pt>
                <c:pt idx="97">
                  <c:v>43556</c:v>
                </c:pt>
                <c:pt idx="98">
                  <c:v>43557</c:v>
                </c:pt>
                <c:pt idx="99">
                  <c:v>43558</c:v>
                </c:pt>
                <c:pt idx="100">
                  <c:v>43559</c:v>
                </c:pt>
                <c:pt idx="101">
                  <c:v>43560</c:v>
                </c:pt>
                <c:pt idx="102">
                  <c:v>43563</c:v>
                </c:pt>
                <c:pt idx="103">
                  <c:v>43564</c:v>
                </c:pt>
                <c:pt idx="104">
                  <c:v>43565</c:v>
                </c:pt>
                <c:pt idx="105">
                  <c:v>43566</c:v>
                </c:pt>
                <c:pt idx="106">
                  <c:v>43567</c:v>
                </c:pt>
                <c:pt idx="107">
                  <c:v>43570</c:v>
                </c:pt>
                <c:pt idx="108">
                  <c:v>43571</c:v>
                </c:pt>
                <c:pt idx="109">
                  <c:v>43572</c:v>
                </c:pt>
                <c:pt idx="110">
                  <c:v>43573</c:v>
                </c:pt>
                <c:pt idx="111">
                  <c:v>43574</c:v>
                </c:pt>
                <c:pt idx="112">
                  <c:v>43577</c:v>
                </c:pt>
                <c:pt idx="113">
                  <c:v>43578</c:v>
                </c:pt>
                <c:pt idx="114">
                  <c:v>43579</c:v>
                </c:pt>
                <c:pt idx="115">
                  <c:v>43580</c:v>
                </c:pt>
                <c:pt idx="116">
                  <c:v>43581</c:v>
                </c:pt>
                <c:pt idx="117">
                  <c:v>43584</c:v>
                </c:pt>
                <c:pt idx="118">
                  <c:v>43585</c:v>
                </c:pt>
                <c:pt idx="119">
                  <c:v>43586</c:v>
                </c:pt>
                <c:pt idx="120">
                  <c:v>43587</c:v>
                </c:pt>
                <c:pt idx="121">
                  <c:v>43588</c:v>
                </c:pt>
                <c:pt idx="122">
                  <c:v>43591</c:v>
                </c:pt>
                <c:pt idx="123">
                  <c:v>43592</c:v>
                </c:pt>
                <c:pt idx="124">
                  <c:v>43593</c:v>
                </c:pt>
                <c:pt idx="125">
                  <c:v>43594</c:v>
                </c:pt>
                <c:pt idx="126">
                  <c:v>43595</c:v>
                </c:pt>
                <c:pt idx="127">
                  <c:v>43598</c:v>
                </c:pt>
                <c:pt idx="128">
                  <c:v>43599</c:v>
                </c:pt>
                <c:pt idx="129">
                  <c:v>43600</c:v>
                </c:pt>
                <c:pt idx="130">
                  <c:v>43601</c:v>
                </c:pt>
                <c:pt idx="131">
                  <c:v>43602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43613</c:v>
                </c:pt>
                <c:pt idx="138">
                  <c:v>43614</c:v>
                </c:pt>
                <c:pt idx="139">
                  <c:v>43615</c:v>
                </c:pt>
                <c:pt idx="140">
                  <c:v>43616</c:v>
                </c:pt>
                <c:pt idx="141">
                  <c:v>43619</c:v>
                </c:pt>
                <c:pt idx="142">
                  <c:v>43620</c:v>
                </c:pt>
                <c:pt idx="143">
                  <c:v>43621</c:v>
                </c:pt>
                <c:pt idx="144">
                  <c:v>43622</c:v>
                </c:pt>
                <c:pt idx="145">
                  <c:v>43623</c:v>
                </c:pt>
                <c:pt idx="146">
                  <c:v>43627</c:v>
                </c:pt>
                <c:pt idx="147">
                  <c:v>43628</c:v>
                </c:pt>
                <c:pt idx="148">
                  <c:v>43629</c:v>
                </c:pt>
                <c:pt idx="149">
                  <c:v>43630</c:v>
                </c:pt>
                <c:pt idx="150">
                  <c:v>43633</c:v>
                </c:pt>
                <c:pt idx="151">
                  <c:v>43634</c:v>
                </c:pt>
                <c:pt idx="152">
                  <c:v>43635</c:v>
                </c:pt>
                <c:pt idx="153">
                  <c:v>43636</c:v>
                </c:pt>
                <c:pt idx="154">
                  <c:v>43637</c:v>
                </c:pt>
                <c:pt idx="155">
                  <c:v>43640</c:v>
                </c:pt>
                <c:pt idx="156">
                  <c:v>43641</c:v>
                </c:pt>
                <c:pt idx="157">
                  <c:v>43642</c:v>
                </c:pt>
                <c:pt idx="158">
                  <c:v>43643</c:v>
                </c:pt>
                <c:pt idx="159">
                  <c:v>43644</c:v>
                </c:pt>
                <c:pt idx="160">
                  <c:v>43647</c:v>
                </c:pt>
                <c:pt idx="161">
                  <c:v>43648</c:v>
                </c:pt>
                <c:pt idx="162">
                  <c:v>43649</c:v>
                </c:pt>
              </c:numCache>
            </c:numRef>
          </c:xVal>
          <c:yVal>
            <c:numRef>
              <c:f>DLwDRIVES!$B$67:$B$232</c:f>
              <c:numCache>
                <c:formatCode>0.00</c:formatCode>
                <c:ptCount val="166"/>
                <c:pt idx="0">
                  <c:v>14.56</c:v>
                </c:pt>
                <c:pt idx="1">
                  <c:v>14.54</c:v>
                </c:pt>
                <c:pt idx="2">
                  <c:v>18.23</c:v>
                </c:pt>
                <c:pt idx="3">
                  <c:v>8.44</c:v>
                </c:pt>
                <c:pt idx="4">
                  <c:v>14.450000000000006</c:v>
                </c:pt>
                <c:pt idx="5">
                  <c:v>9.2800000000000011</c:v>
                </c:pt>
                <c:pt idx="6">
                  <c:v>16.25</c:v>
                </c:pt>
                <c:pt idx="7">
                  <c:v>17.02</c:v>
                </c:pt>
                <c:pt idx="8">
                  <c:v>17.170000000000005</c:v>
                </c:pt>
                <c:pt idx="9">
                  <c:v>10.43</c:v>
                </c:pt>
                <c:pt idx="10">
                  <c:v>11.52</c:v>
                </c:pt>
                <c:pt idx="11">
                  <c:v>12.43</c:v>
                </c:pt>
                <c:pt idx="12">
                  <c:v>9.17</c:v>
                </c:pt>
                <c:pt idx="13">
                  <c:v>9.3000000000000007</c:v>
                </c:pt>
                <c:pt idx="14">
                  <c:v>11.21</c:v>
                </c:pt>
                <c:pt idx="15">
                  <c:v>9.2100000000000009</c:v>
                </c:pt>
                <c:pt idx="16">
                  <c:v>16.239999999999988</c:v>
                </c:pt>
                <c:pt idx="17">
                  <c:v>12.59</c:v>
                </c:pt>
                <c:pt idx="18">
                  <c:v>13</c:v>
                </c:pt>
                <c:pt idx="19">
                  <c:v>12.54</c:v>
                </c:pt>
                <c:pt idx="20">
                  <c:v>8.09</c:v>
                </c:pt>
                <c:pt idx="21">
                  <c:v>8.26</c:v>
                </c:pt>
                <c:pt idx="22">
                  <c:v>6.45</c:v>
                </c:pt>
                <c:pt idx="23">
                  <c:v>9.18</c:v>
                </c:pt>
                <c:pt idx="24">
                  <c:v>9.120000000000001</c:v>
                </c:pt>
                <c:pt idx="25">
                  <c:v>11</c:v>
                </c:pt>
                <c:pt idx="26">
                  <c:v>8.18</c:v>
                </c:pt>
                <c:pt idx="27">
                  <c:v>5.34</c:v>
                </c:pt>
                <c:pt idx="28">
                  <c:v>11.02</c:v>
                </c:pt>
                <c:pt idx="29">
                  <c:v>20.02</c:v>
                </c:pt>
                <c:pt idx="30">
                  <c:v>15.27</c:v>
                </c:pt>
                <c:pt idx="31">
                  <c:v>10.57</c:v>
                </c:pt>
                <c:pt idx="32">
                  <c:v>7.23</c:v>
                </c:pt>
                <c:pt idx="33">
                  <c:v>11.360000000000017</c:v>
                </c:pt>
                <c:pt idx="34">
                  <c:v>12.370000000000006</c:v>
                </c:pt>
                <c:pt idx="35">
                  <c:v>18.559999999999999</c:v>
                </c:pt>
                <c:pt idx="36">
                  <c:v>16.3</c:v>
                </c:pt>
                <c:pt idx="37">
                  <c:v>12.43</c:v>
                </c:pt>
                <c:pt idx="38">
                  <c:v>15.11</c:v>
                </c:pt>
                <c:pt idx="39">
                  <c:v>17.52</c:v>
                </c:pt>
                <c:pt idx="40">
                  <c:v>17.53</c:v>
                </c:pt>
                <c:pt idx="41">
                  <c:v>14.5</c:v>
                </c:pt>
                <c:pt idx="42">
                  <c:v>10.26</c:v>
                </c:pt>
                <c:pt idx="43">
                  <c:v>19.329999999999988</c:v>
                </c:pt>
                <c:pt idx="44">
                  <c:v>17.420000000000002</c:v>
                </c:pt>
                <c:pt idx="45">
                  <c:v>8.2800000000000011</c:v>
                </c:pt>
                <c:pt idx="46">
                  <c:v>11.48</c:v>
                </c:pt>
                <c:pt idx="47">
                  <c:v>8.15</c:v>
                </c:pt>
                <c:pt idx="48">
                  <c:v>14.5</c:v>
                </c:pt>
                <c:pt idx="49">
                  <c:v>7.4</c:v>
                </c:pt>
                <c:pt idx="50">
                  <c:v>7.55</c:v>
                </c:pt>
                <c:pt idx="51">
                  <c:v>8.26</c:v>
                </c:pt>
                <c:pt idx="52">
                  <c:v>10.42</c:v>
                </c:pt>
                <c:pt idx="53">
                  <c:v>7.4700000000000024</c:v>
                </c:pt>
                <c:pt idx="54">
                  <c:v>10.02</c:v>
                </c:pt>
                <c:pt idx="55">
                  <c:v>7.58</c:v>
                </c:pt>
                <c:pt idx="56">
                  <c:v>10.17</c:v>
                </c:pt>
                <c:pt idx="57">
                  <c:v>10.38</c:v>
                </c:pt>
                <c:pt idx="58">
                  <c:v>19.37</c:v>
                </c:pt>
                <c:pt idx="59">
                  <c:v>14.54</c:v>
                </c:pt>
                <c:pt idx="60">
                  <c:v>10.44</c:v>
                </c:pt>
                <c:pt idx="61">
                  <c:v>8.5300000000000011</c:v>
                </c:pt>
                <c:pt idx="62">
                  <c:v>7.41</c:v>
                </c:pt>
                <c:pt idx="63">
                  <c:v>8.06</c:v>
                </c:pt>
                <c:pt idx="64">
                  <c:v>10.24</c:v>
                </c:pt>
                <c:pt idx="65">
                  <c:v>11.16</c:v>
                </c:pt>
                <c:pt idx="66">
                  <c:v>7.54</c:v>
                </c:pt>
                <c:pt idx="67">
                  <c:v>7.01</c:v>
                </c:pt>
                <c:pt idx="68">
                  <c:v>6.39</c:v>
                </c:pt>
                <c:pt idx="69">
                  <c:v>12.32</c:v>
                </c:pt>
                <c:pt idx="70">
                  <c:v>12.13</c:v>
                </c:pt>
                <c:pt idx="71">
                  <c:v>8.43</c:v>
                </c:pt>
                <c:pt idx="72">
                  <c:v>6.54</c:v>
                </c:pt>
                <c:pt idx="73">
                  <c:v>13.11</c:v>
                </c:pt>
                <c:pt idx="74">
                  <c:v>13.09</c:v>
                </c:pt>
                <c:pt idx="75">
                  <c:v>9.39</c:v>
                </c:pt>
                <c:pt idx="76">
                  <c:v>10.4</c:v>
                </c:pt>
                <c:pt idx="77">
                  <c:v>8.44</c:v>
                </c:pt>
                <c:pt idx="78">
                  <c:v>13.01</c:v>
                </c:pt>
                <c:pt idx="79">
                  <c:v>21.479999999999986</c:v>
                </c:pt>
                <c:pt idx="80">
                  <c:v>15.04</c:v>
                </c:pt>
                <c:pt idx="81">
                  <c:v>15.46</c:v>
                </c:pt>
                <c:pt idx="82">
                  <c:v>16.53</c:v>
                </c:pt>
                <c:pt idx="83">
                  <c:v>15.56</c:v>
                </c:pt>
                <c:pt idx="84">
                  <c:v>14.29</c:v>
                </c:pt>
                <c:pt idx="85">
                  <c:v>18</c:v>
                </c:pt>
                <c:pt idx="86">
                  <c:v>16.18</c:v>
                </c:pt>
                <c:pt idx="87">
                  <c:v>21.08</c:v>
                </c:pt>
                <c:pt idx="88">
                  <c:v>17</c:v>
                </c:pt>
                <c:pt idx="89">
                  <c:v>15.2</c:v>
                </c:pt>
                <c:pt idx="90">
                  <c:v>8.1</c:v>
                </c:pt>
                <c:pt idx="91">
                  <c:v>12.22</c:v>
                </c:pt>
                <c:pt idx="92">
                  <c:v>14.1</c:v>
                </c:pt>
                <c:pt idx="93">
                  <c:v>14.16</c:v>
                </c:pt>
                <c:pt idx="94">
                  <c:v>12.12</c:v>
                </c:pt>
                <c:pt idx="95">
                  <c:v>10.54</c:v>
                </c:pt>
                <c:pt idx="96">
                  <c:v>14.1</c:v>
                </c:pt>
                <c:pt idx="97">
                  <c:v>10.27</c:v>
                </c:pt>
                <c:pt idx="98">
                  <c:v>14.18</c:v>
                </c:pt>
                <c:pt idx="99">
                  <c:v>18.02</c:v>
                </c:pt>
                <c:pt idx="100">
                  <c:v>11.56</c:v>
                </c:pt>
                <c:pt idx="101">
                  <c:v>13.15</c:v>
                </c:pt>
                <c:pt idx="102">
                  <c:v>23.4</c:v>
                </c:pt>
                <c:pt idx="103">
                  <c:v>17.05</c:v>
                </c:pt>
                <c:pt idx="104">
                  <c:v>11.3</c:v>
                </c:pt>
                <c:pt idx="105">
                  <c:v>6.55</c:v>
                </c:pt>
                <c:pt idx="106">
                  <c:v>12.05</c:v>
                </c:pt>
                <c:pt idx="107">
                  <c:v>14.46</c:v>
                </c:pt>
                <c:pt idx="108">
                  <c:v>13.53</c:v>
                </c:pt>
                <c:pt idx="109">
                  <c:v>10.26</c:v>
                </c:pt>
                <c:pt idx="110">
                  <c:v>9.2900000000000009</c:v>
                </c:pt>
                <c:pt idx="111">
                  <c:v>15.17</c:v>
                </c:pt>
                <c:pt idx="112">
                  <c:v>12.13</c:v>
                </c:pt>
                <c:pt idx="113">
                  <c:v>8.27</c:v>
                </c:pt>
                <c:pt idx="114">
                  <c:v>14.21</c:v>
                </c:pt>
                <c:pt idx="115">
                  <c:v>10.040000000000001</c:v>
                </c:pt>
                <c:pt idx="116">
                  <c:v>8.4500000000000028</c:v>
                </c:pt>
                <c:pt idx="117">
                  <c:v>13.350000000000017</c:v>
                </c:pt>
                <c:pt idx="118">
                  <c:v>9.120000000000001</c:v>
                </c:pt>
                <c:pt idx="119">
                  <c:v>15.12</c:v>
                </c:pt>
                <c:pt idx="120">
                  <c:v>11.31</c:v>
                </c:pt>
                <c:pt idx="121">
                  <c:v>15.43</c:v>
                </c:pt>
                <c:pt idx="122">
                  <c:v>19.559999999999999</c:v>
                </c:pt>
                <c:pt idx="123">
                  <c:v>11.15</c:v>
                </c:pt>
                <c:pt idx="124">
                  <c:v>12.09</c:v>
                </c:pt>
                <c:pt idx="125">
                  <c:v>11.02</c:v>
                </c:pt>
                <c:pt idx="126">
                  <c:v>10.3</c:v>
                </c:pt>
                <c:pt idx="127">
                  <c:v>14.16</c:v>
                </c:pt>
                <c:pt idx="128">
                  <c:v>17.110000000000031</c:v>
                </c:pt>
                <c:pt idx="129">
                  <c:v>14.58</c:v>
                </c:pt>
                <c:pt idx="130">
                  <c:v>11.26</c:v>
                </c:pt>
                <c:pt idx="131">
                  <c:v>15.12</c:v>
                </c:pt>
                <c:pt idx="132">
                  <c:v>12.26</c:v>
                </c:pt>
                <c:pt idx="133">
                  <c:v>9.19</c:v>
                </c:pt>
                <c:pt idx="134">
                  <c:v>16.100000000000001</c:v>
                </c:pt>
                <c:pt idx="135">
                  <c:v>9.120000000000001</c:v>
                </c:pt>
                <c:pt idx="136">
                  <c:v>16.43</c:v>
                </c:pt>
                <c:pt idx="137">
                  <c:v>12.360000000000017</c:v>
                </c:pt>
                <c:pt idx="139">
                  <c:v>6.51</c:v>
                </c:pt>
                <c:pt idx="140">
                  <c:v>11.58</c:v>
                </c:pt>
                <c:pt idx="141">
                  <c:v>14.01</c:v>
                </c:pt>
                <c:pt idx="142">
                  <c:v>17.41</c:v>
                </c:pt>
                <c:pt idx="143">
                  <c:v>16.329999999999988</c:v>
                </c:pt>
                <c:pt idx="144">
                  <c:v>8.3500000000000068</c:v>
                </c:pt>
                <c:pt idx="145">
                  <c:v>9.51</c:v>
                </c:pt>
                <c:pt idx="146">
                  <c:v>15.41</c:v>
                </c:pt>
                <c:pt idx="147">
                  <c:v>10.58</c:v>
                </c:pt>
                <c:pt idx="148">
                  <c:v>11.34</c:v>
                </c:pt>
                <c:pt idx="149">
                  <c:v>13.48</c:v>
                </c:pt>
                <c:pt idx="150">
                  <c:v>12.07</c:v>
                </c:pt>
                <c:pt idx="151">
                  <c:v>9.4600000000000026</c:v>
                </c:pt>
                <c:pt idx="152">
                  <c:v>12.51</c:v>
                </c:pt>
                <c:pt idx="153">
                  <c:v>10.49</c:v>
                </c:pt>
                <c:pt idx="154">
                  <c:v>10.1</c:v>
                </c:pt>
                <c:pt idx="155">
                  <c:v>14.42</c:v>
                </c:pt>
                <c:pt idx="156">
                  <c:v>16.479999999999986</c:v>
                </c:pt>
                <c:pt idx="157">
                  <c:v>11.2</c:v>
                </c:pt>
                <c:pt idx="158">
                  <c:v>10.25</c:v>
                </c:pt>
                <c:pt idx="159">
                  <c:v>13.27</c:v>
                </c:pt>
                <c:pt idx="160">
                  <c:v>18.32</c:v>
                </c:pt>
                <c:pt idx="161">
                  <c:v>16.55</c:v>
                </c:pt>
                <c:pt idx="162">
                  <c:v>16.350000000000001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22-44BA-8A72-9EE7BAEFC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654848"/>
        <c:axId val="142668928"/>
      </c:scatterChart>
      <c:valAx>
        <c:axId val="142654848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142668928"/>
        <c:crosses val="autoZero"/>
        <c:crossBetween val="midCat"/>
        <c:majorUnit val="7"/>
      </c:valAx>
      <c:valAx>
        <c:axId val="1426689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42654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009875255923081"/>
          <c:y val="0.34416378277327886"/>
          <c:w val="0.15216159526122691"/>
          <c:h val="0.3673794652916406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Titles Avg Wait Time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5249465344609677E-2"/>
          <c:y val="0.14668724779446651"/>
          <c:w val="0.74205072374336645"/>
          <c:h val="0.65442418166885563"/>
        </c:manualLayout>
      </c:layout>
      <c:scatterChart>
        <c:scatterStyle val="lineMarker"/>
        <c:varyColors val="0"/>
        <c:ser>
          <c:idx val="0"/>
          <c:order val="0"/>
          <c:tx>
            <c:v>Titles Avg Wait Time until 11/1/18</c:v>
          </c:tx>
          <c:trendline>
            <c:trendlineType val="linear"/>
            <c:dispRSqr val="0"/>
            <c:dispEq val="0"/>
          </c:trendline>
          <c:xVal>
            <c:numRef>
              <c:f>Titles!$A$2:$A$66</c:f>
              <c:numCache>
                <c:formatCode>m/d/yy;@</c:formatCode>
                <c:ptCount val="65"/>
                <c:pt idx="0">
                  <c:v>43313</c:v>
                </c:pt>
                <c:pt idx="1">
                  <c:v>43314</c:v>
                </c:pt>
                <c:pt idx="2">
                  <c:v>43315</c:v>
                </c:pt>
                <c:pt idx="3">
                  <c:v>43318</c:v>
                </c:pt>
                <c:pt idx="4">
                  <c:v>43319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43325</c:v>
                </c:pt>
                <c:pt idx="9">
                  <c:v>43326</c:v>
                </c:pt>
                <c:pt idx="10">
                  <c:v>43327</c:v>
                </c:pt>
                <c:pt idx="11">
                  <c:v>43328</c:v>
                </c:pt>
                <c:pt idx="12">
                  <c:v>43329</c:v>
                </c:pt>
                <c:pt idx="13">
                  <c:v>43332</c:v>
                </c:pt>
                <c:pt idx="14">
                  <c:v>43333</c:v>
                </c:pt>
                <c:pt idx="15">
                  <c:v>43334</c:v>
                </c:pt>
                <c:pt idx="16">
                  <c:v>43335</c:v>
                </c:pt>
                <c:pt idx="17">
                  <c:v>43336</c:v>
                </c:pt>
                <c:pt idx="18">
                  <c:v>43339</c:v>
                </c:pt>
                <c:pt idx="19">
                  <c:v>43340</c:v>
                </c:pt>
                <c:pt idx="20">
                  <c:v>43341</c:v>
                </c:pt>
                <c:pt idx="21">
                  <c:v>43342</c:v>
                </c:pt>
                <c:pt idx="22">
                  <c:v>43343</c:v>
                </c:pt>
                <c:pt idx="23">
                  <c:v>43347</c:v>
                </c:pt>
                <c:pt idx="24">
                  <c:v>43348</c:v>
                </c:pt>
                <c:pt idx="25">
                  <c:v>43349</c:v>
                </c:pt>
                <c:pt idx="26">
                  <c:v>43350</c:v>
                </c:pt>
                <c:pt idx="27">
                  <c:v>43353</c:v>
                </c:pt>
                <c:pt idx="28">
                  <c:v>43354</c:v>
                </c:pt>
                <c:pt idx="29">
                  <c:v>43355</c:v>
                </c:pt>
                <c:pt idx="30">
                  <c:v>43356</c:v>
                </c:pt>
                <c:pt idx="31">
                  <c:v>43357</c:v>
                </c:pt>
                <c:pt idx="32">
                  <c:v>43360</c:v>
                </c:pt>
                <c:pt idx="33">
                  <c:v>43361</c:v>
                </c:pt>
                <c:pt idx="34">
                  <c:v>43362</c:v>
                </c:pt>
                <c:pt idx="35">
                  <c:v>43363</c:v>
                </c:pt>
                <c:pt idx="36">
                  <c:v>43364</c:v>
                </c:pt>
                <c:pt idx="37">
                  <c:v>43367</c:v>
                </c:pt>
                <c:pt idx="38">
                  <c:v>43368</c:v>
                </c:pt>
                <c:pt idx="39">
                  <c:v>43369</c:v>
                </c:pt>
                <c:pt idx="40">
                  <c:v>43370</c:v>
                </c:pt>
                <c:pt idx="41">
                  <c:v>43371</c:v>
                </c:pt>
                <c:pt idx="42">
                  <c:v>43374</c:v>
                </c:pt>
                <c:pt idx="43">
                  <c:v>43375</c:v>
                </c:pt>
                <c:pt idx="44">
                  <c:v>43376</c:v>
                </c:pt>
                <c:pt idx="45">
                  <c:v>43377</c:v>
                </c:pt>
                <c:pt idx="46">
                  <c:v>43378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43388</c:v>
                </c:pt>
                <c:pt idx="53">
                  <c:v>43389</c:v>
                </c:pt>
                <c:pt idx="54">
                  <c:v>43390</c:v>
                </c:pt>
                <c:pt idx="55">
                  <c:v>43391</c:v>
                </c:pt>
                <c:pt idx="56">
                  <c:v>43392</c:v>
                </c:pt>
                <c:pt idx="57">
                  <c:v>43395</c:v>
                </c:pt>
                <c:pt idx="58">
                  <c:v>43396</c:v>
                </c:pt>
                <c:pt idx="59">
                  <c:v>43397</c:v>
                </c:pt>
                <c:pt idx="60">
                  <c:v>43398</c:v>
                </c:pt>
                <c:pt idx="61">
                  <c:v>43399</c:v>
                </c:pt>
                <c:pt idx="62">
                  <c:v>43402</c:v>
                </c:pt>
                <c:pt idx="63">
                  <c:v>43403</c:v>
                </c:pt>
                <c:pt idx="64">
                  <c:v>43404</c:v>
                </c:pt>
              </c:numCache>
            </c:numRef>
          </c:xVal>
          <c:yVal>
            <c:numRef>
              <c:f>Titles!$B$2:$B$66</c:f>
              <c:numCache>
                <c:formatCode>General</c:formatCode>
                <c:ptCount val="65"/>
                <c:pt idx="3" formatCode="0.00">
                  <c:v>133.56</c:v>
                </c:pt>
                <c:pt idx="4" formatCode="0.00">
                  <c:v>122.08</c:v>
                </c:pt>
                <c:pt idx="5" formatCode="0.00">
                  <c:v>112.17999999999998</c:v>
                </c:pt>
                <c:pt idx="6" formatCode="0.00">
                  <c:v>73.52</c:v>
                </c:pt>
                <c:pt idx="8" formatCode="0.00">
                  <c:v>93.47</c:v>
                </c:pt>
                <c:pt idx="9" formatCode="0.00">
                  <c:v>91.39</c:v>
                </c:pt>
                <c:pt idx="10" formatCode="0.00">
                  <c:v>46.31</c:v>
                </c:pt>
                <c:pt idx="11" formatCode="0.00">
                  <c:v>90.42</c:v>
                </c:pt>
                <c:pt idx="12" formatCode="0.00">
                  <c:v>82.3</c:v>
                </c:pt>
                <c:pt idx="13" formatCode="0.00">
                  <c:v>86.240000000000023</c:v>
                </c:pt>
                <c:pt idx="14" formatCode="0.00">
                  <c:v>82.06</c:v>
                </c:pt>
                <c:pt idx="15" formatCode="0.00">
                  <c:v>84.36999999999999</c:v>
                </c:pt>
                <c:pt idx="16" formatCode="0.00">
                  <c:v>52.55</c:v>
                </c:pt>
                <c:pt idx="17" formatCode="0.00">
                  <c:v>74.010000000000005</c:v>
                </c:pt>
                <c:pt idx="18" formatCode="0.00">
                  <c:v>41.46</c:v>
                </c:pt>
                <c:pt idx="19" formatCode="0.00">
                  <c:v>54.120000000000012</c:v>
                </c:pt>
                <c:pt idx="20" formatCode="0.00">
                  <c:v>56.09</c:v>
                </c:pt>
                <c:pt idx="21" formatCode="0.00">
                  <c:v>37.050000000000004</c:v>
                </c:pt>
                <c:pt idx="22" formatCode="0.00">
                  <c:v>72.010000000000005</c:v>
                </c:pt>
                <c:pt idx="23" formatCode="0.00">
                  <c:v>44.43</c:v>
                </c:pt>
                <c:pt idx="24" formatCode="0.00">
                  <c:v>51.35</c:v>
                </c:pt>
                <c:pt idx="25" formatCode="0.00">
                  <c:v>38.370000000000005</c:v>
                </c:pt>
                <c:pt idx="26" formatCode="0.00">
                  <c:v>44.1</c:v>
                </c:pt>
                <c:pt idx="27" formatCode="0.00">
                  <c:v>67.069999999999993</c:v>
                </c:pt>
                <c:pt idx="28" formatCode="0.00">
                  <c:v>54.52</c:v>
                </c:pt>
                <c:pt idx="29" formatCode="0.00">
                  <c:v>39.21</c:v>
                </c:pt>
                <c:pt idx="30" formatCode="0.00">
                  <c:v>52.48</c:v>
                </c:pt>
                <c:pt idx="31" formatCode="0.00">
                  <c:v>68.040000000000006</c:v>
                </c:pt>
                <c:pt idx="32" formatCode="0.00">
                  <c:v>44.17</c:v>
                </c:pt>
                <c:pt idx="33" formatCode="0.00">
                  <c:v>41.54</c:v>
                </c:pt>
                <c:pt idx="34" formatCode="0.00">
                  <c:v>42.14</c:v>
                </c:pt>
                <c:pt idx="35" formatCode="0.00">
                  <c:v>36.120000000000012</c:v>
                </c:pt>
                <c:pt idx="36" formatCode="0.00">
                  <c:v>63.32</c:v>
                </c:pt>
                <c:pt idx="37" formatCode="0.00">
                  <c:v>42.59</c:v>
                </c:pt>
                <c:pt idx="38" formatCode="0.00">
                  <c:v>54.31</c:v>
                </c:pt>
                <c:pt idx="39" formatCode="0.00">
                  <c:v>50.15</c:v>
                </c:pt>
                <c:pt idx="40" formatCode="0.00">
                  <c:v>40.480000000000004</c:v>
                </c:pt>
                <c:pt idx="41" formatCode="0.00">
                  <c:v>60.54</c:v>
                </c:pt>
                <c:pt idx="42" formatCode="0.00">
                  <c:v>87.210000000000022</c:v>
                </c:pt>
                <c:pt idx="43" formatCode="0.00">
                  <c:v>74.36</c:v>
                </c:pt>
                <c:pt idx="44" formatCode="0.00">
                  <c:v>62</c:v>
                </c:pt>
                <c:pt idx="45" formatCode="0.00">
                  <c:v>52.08</c:v>
                </c:pt>
                <c:pt idx="46" formatCode="0.00">
                  <c:v>73.02</c:v>
                </c:pt>
                <c:pt idx="47" formatCode="0.00">
                  <c:v>10.19</c:v>
                </c:pt>
                <c:pt idx="48" formatCode="0.00">
                  <c:v>51.190000000000012</c:v>
                </c:pt>
                <c:pt idx="49" formatCode="0.00">
                  <c:v>58.120000000000012</c:v>
                </c:pt>
                <c:pt idx="50" formatCode="0.00">
                  <c:v>36.32</c:v>
                </c:pt>
                <c:pt idx="51" formatCode="0.00">
                  <c:v>42.03</c:v>
                </c:pt>
                <c:pt idx="52" formatCode="0.00">
                  <c:v>61.260000000000012</c:v>
                </c:pt>
                <c:pt idx="53" formatCode="0.00">
                  <c:v>46.33</c:v>
                </c:pt>
                <c:pt idx="54" formatCode="0.00">
                  <c:v>51.190000000000012</c:v>
                </c:pt>
                <c:pt idx="55" formatCode="0.00">
                  <c:v>43.24</c:v>
                </c:pt>
                <c:pt idx="56" formatCode="0.00">
                  <c:v>62.25</c:v>
                </c:pt>
                <c:pt idx="57" formatCode="0.00">
                  <c:v>52.39</c:v>
                </c:pt>
                <c:pt idx="58" formatCode="0.00">
                  <c:v>42.31</c:v>
                </c:pt>
                <c:pt idx="59" formatCode="0.00">
                  <c:v>42.260000000000012</c:v>
                </c:pt>
                <c:pt idx="60" formatCode="0.00">
                  <c:v>25.23</c:v>
                </c:pt>
                <c:pt idx="61" formatCode="0.00">
                  <c:v>40.06</c:v>
                </c:pt>
                <c:pt idx="62" formatCode="0.00">
                  <c:v>48.290000000000013</c:v>
                </c:pt>
                <c:pt idx="63" formatCode="0.00">
                  <c:v>37.57</c:v>
                </c:pt>
                <c:pt idx="64" formatCode="0.00">
                  <c:v>25.45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D72-463F-B75D-E058E6CB10DA}"/>
            </c:ext>
          </c:extLst>
        </c:ser>
        <c:ser>
          <c:idx val="1"/>
          <c:order val="1"/>
          <c:tx>
            <c:v>Titles Avg Wait Time after 11/1/18</c:v>
          </c:tx>
          <c:trendline>
            <c:trendlineType val="linear"/>
            <c:dispRSqr val="0"/>
            <c:dispEq val="0"/>
          </c:trendline>
          <c:xVal>
            <c:numRef>
              <c:f>Titles!$A$67:$A$232</c:f>
              <c:numCache>
                <c:formatCode>m/d/yy;@</c:formatCode>
                <c:ptCount val="166"/>
                <c:pt idx="0">
                  <c:v>43405</c:v>
                </c:pt>
                <c:pt idx="1">
                  <c:v>43406</c:v>
                </c:pt>
                <c:pt idx="2">
                  <c:v>43409</c:v>
                </c:pt>
                <c:pt idx="3">
                  <c:v>43410</c:v>
                </c:pt>
                <c:pt idx="4">
                  <c:v>43411</c:v>
                </c:pt>
                <c:pt idx="5">
                  <c:v>43412</c:v>
                </c:pt>
                <c:pt idx="6">
                  <c:v>43413</c:v>
                </c:pt>
                <c:pt idx="7">
                  <c:v>43417</c:v>
                </c:pt>
                <c:pt idx="8">
                  <c:v>43418</c:v>
                </c:pt>
                <c:pt idx="9">
                  <c:v>43419</c:v>
                </c:pt>
                <c:pt idx="10">
                  <c:v>43420</c:v>
                </c:pt>
                <c:pt idx="11">
                  <c:v>43423</c:v>
                </c:pt>
                <c:pt idx="12">
                  <c:v>43424</c:v>
                </c:pt>
                <c:pt idx="13">
                  <c:v>43425</c:v>
                </c:pt>
                <c:pt idx="14">
                  <c:v>43430</c:v>
                </c:pt>
                <c:pt idx="15">
                  <c:v>43431</c:v>
                </c:pt>
                <c:pt idx="16">
                  <c:v>43432</c:v>
                </c:pt>
                <c:pt idx="17">
                  <c:v>43433</c:v>
                </c:pt>
                <c:pt idx="18">
                  <c:v>43434</c:v>
                </c:pt>
                <c:pt idx="19">
                  <c:v>43437</c:v>
                </c:pt>
                <c:pt idx="20">
                  <c:v>43438</c:v>
                </c:pt>
                <c:pt idx="21">
                  <c:v>43439</c:v>
                </c:pt>
                <c:pt idx="22">
                  <c:v>43440</c:v>
                </c:pt>
                <c:pt idx="23">
                  <c:v>43441</c:v>
                </c:pt>
                <c:pt idx="24">
                  <c:v>43444</c:v>
                </c:pt>
                <c:pt idx="25">
                  <c:v>43445</c:v>
                </c:pt>
                <c:pt idx="26">
                  <c:v>43446</c:v>
                </c:pt>
                <c:pt idx="27">
                  <c:v>43447</c:v>
                </c:pt>
                <c:pt idx="28">
                  <c:v>43448</c:v>
                </c:pt>
                <c:pt idx="29">
                  <c:v>43451</c:v>
                </c:pt>
                <c:pt idx="30">
                  <c:v>43452</c:v>
                </c:pt>
                <c:pt idx="31">
                  <c:v>43453</c:v>
                </c:pt>
                <c:pt idx="32">
                  <c:v>43454</c:v>
                </c:pt>
                <c:pt idx="33">
                  <c:v>43455</c:v>
                </c:pt>
                <c:pt idx="34">
                  <c:v>43460</c:v>
                </c:pt>
                <c:pt idx="35">
                  <c:v>43461</c:v>
                </c:pt>
                <c:pt idx="36">
                  <c:v>43462</c:v>
                </c:pt>
                <c:pt idx="37">
                  <c:v>43465</c:v>
                </c:pt>
                <c:pt idx="38">
                  <c:v>43467</c:v>
                </c:pt>
                <c:pt idx="39">
                  <c:v>43468</c:v>
                </c:pt>
                <c:pt idx="40">
                  <c:v>43469</c:v>
                </c:pt>
                <c:pt idx="41">
                  <c:v>43472</c:v>
                </c:pt>
                <c:pt idx="42">
                  <c:v>43473</c:v>
                </c:pt>
                <c:pt idx="43">
                  <c:v>43474</c:v>
                </c:pt>
                <c:pt idx="44">
                  <c:v>43475</c:v>
                </c:pt>
                <c:pt idx="45">
                  <c:v>43476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43487</c:v>
                </c:pt>
                <c:pt idx="52">
                  <c:v>43488</c:v>
                </c:pt>
                <c:pt idx="53">
                  <c:v>43489</c:v>
                </c:pt>
                <c:pt idx="54">
                  <c:v>43490</c:v>
                </c:pt>
                <c:pt idx="55">
                  <c:v>43493</c:v>
                </c:pt>
                <c:pt idx="56">
                  <c:v>43494</c:v>
                </c:pt>
                <c:pt idx="57">
                  <c:v>43495</c:v>
                </c:pt>
                <c:pt idx="58">
                  <c:v>43496</c:v>
                </c:pt>
                <c:pt idx="59">
                  <c:v>43497</c:v>
                </c:pt>
                <c:pt idx="60">
                  <c:v>43500</c:v>
                </c:pt>
                <c:pt idx="61">
                  <c:v>43501</c:v>
                </c:pt>
                <c:pt idx="62">
                  <c:v>43502</c:v>
                </c:pt>
                <c:pt idx="63">
                  <c:v>43503</c:v>
                </c:pt>
                <c:pt idx="64">
                  <c:v>43504</c:v>
                </c:pt>
                <c:pt idx="65">
                  <c:v>43507</c:v>
                </c:pt>
                <c:pt idx="66">
                  <c:v>43508</c:v>
                </c:pt>
                <c:pt idx="67">
                  <c:v>43509</c:v>
                </c:pt>
                <c:pt idx="68">
                  <c:v>43510</c:v>
                </c:pt>
                <c:pt idx="69">
                  <c:v>43511</c:v>
                </c:pt>
                <c:pt idx="70">
                  <c:v>43515</c:v>
                </c:pt>
                <c:pt idx="71">
                  <c:v>43516</c:v>
                </c:pt>
                <c:pt idx="72">
                  <c:v>43517</c:v>
                </c:pt>
                <c:pt idx="73">
                  <c:v>43518</c:v>
                </c:pt>
                <c:pt idx="74">
                  <c:v>43521</c:v>
                </c:pt>
                <c:pt idx="75">
                  <c:v>43522</c:v>
                </c:pt>
                <c:pt idx="76">
                  <c:v>43523</c:v>
                </c:pt>
                <c:pt idx="77">
                  <c:v>43524</c:v>
                </c:pt>
                <c:pt idx="78">
                  <c:v>43525</c:v>
                </c:pt>
                <c:pt idx="79">
                  <c:v>43528</c:v>
                </c:pt>
                <c:pt idx="80">
                  <c:v>43529</c:v>
                </c:pt>
                <c:pt idx="81">
                  <c:v>43530</c:v>
                </c:pt>
                <c:pt idx="82">
                  <c:v>43531</c:v>
                </c:pt>
                <c:pt idx="83">
                  <c:v>43532</c:v>
                </c:pt>
                <c:pt idx="84">
                  <c:v>43535</c:v>
                </c:pt>
                <c:pt idx="85">
                  <c:v>43536</c:v>
                </c:pt>
                <c:pt idx="86">
                  <c:v>43539</c:v>
                </c:pt>
                <c:pt idx="87">
                  <c:v>43542</c:v>
                </c:pt>
                <c:pt idx="88">
                  <c:v>43543</c:v>
                </c:pt>
                <c:pt idx="89">
                  <c:v>43544</c:v>
                </c:pt>
                <c:pt idx="90">
                  <c:v>43545</c:v>
                </c:pt>
                <c:pt idx="91">
                  <c:v>43546</c:v>
                </c:pt>
                <c:pt idx="92">
                  <c:v>43549</c:v>
                </c:pt>
                <c:pt idx="93">
                  <c:v>43550</c:v>
                </c:pt>
                <c:pt idx="94">
                  <c:v>43551</c:v>
                </c:pt>
                <c:pt idx="95">
                  <c:v>43552</c:v>
                </c:pt>
                <c:pt idx="96">
                  <c:v>43553</c:v>
                </c:pt>
                <c:pt idx="97">
                  <c:v>43556</c:v>
                </c:pt>
                <c:pt idx="98">
                  <c:v>43557</c:v>
                </c:pt>
                <c:pt idx="99">
                  <c:v>43558</c:v>
                </c:pt>
                <c:pt idx="100">
                  <c:v>43559</c:v>
                </c:pt>
                <c:pt idx="101">
                  <c:v>43560</c:v>
                </c:pt>
                <c:pt idx="102">
                  <c:v>43563</c:v>
                </c:pt>
                <c:pt idx="103">
                  <c:v>43564</c:v>
                </c:pt>
                <c:pt idx="104">
                  <c:v>43565</c:v>
                </c:pt>
                <c:pt idx="105">
                  <c:v>43566</c:v>
                </c:pt>
                <c:pt idx="106">
                  <c:v>43567</c:v>
                </c:pt>
                <c:pt idx="107">
                  <c:v>43570</c:v>
                </c:pt>
                <c:pt idx="108">
                  <c:v>43571</c:v>
                </c:pt>
                <c:pt idx="109">
                  <c:v>43572</c:v>
                </c:pt>
                <c:pt idx="110">
                  <c:v>43573</c:v>
                </c:pt>
                <c:pt idx="111">
                  <c:v>43574</c:v>
                </c:pt>
                <c:pt idx="112">
                  <c:v>43577</c:v>
                </c:pt>
                <c:pt idx="113">
                  <c:v>43578</c:v>
                </c:pt>
                <c:pt idx="114">
                  <c:v>43579</c:v>
                </c:pt>
                <c:pt idx="115">
                  <c:v>43580</c:v>
                </c:pt>
                <c:pt idx="116">
                  <c:v>43581</c:v>
                </c:pt>
                <c:pt idx="117">
                  <c:v>43584</c:v>
                </c:pt>
                <c:pt idx="118">
                  <c:v>43585</c:v>
                </c:pt>
                <c:pt idx="119">
                  <c:v>43586</c:v>
                </c:pt>
                <c:pt idx="120">
                  <c:v>43587</c:v>
                </c:pt>
                <c:pt idx="121">
                  <c:v>43588</c:v>
                </c:pt>
                <c:pt idx="122">
                  <c:v>43591</c:v>
                </c:pt>
                <c:pt idx="123">
                  <c:v>43592</c:v>
                </c:pt>
                <c:pt idx="124">
                  <c:v>43593</c:v>
                </c:pt>
                <c:pt idx="125">
                  <c:v>43594</c:v>
                </c:pt>
                <c:pt idx="126">
                  <c:v>43595</c:v>
                </c:pt>
                <c:pt idx="127">
                  <c:v>43598</c:v>
                </c:pt>
                <c:pt idx="128">
                  <c:v>43599</c:v>
                </c:pt>
                <c:pt idx="129">
                  <c:v>43600</c:v>
                </c:pt>
                <c:pt idx="130">
                  <c:v>43601</c:v>
                </c:pt>
                <c:pt idx="131">
                  <c:v>43602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43613</c:v>
                </c:pt>
                <c:pt idx="138">
                  <c:v>43614</c:v>
                </c:pt>
                <c:pt idx="139">
                  <c:v>43615</c:v>
                </c:pt>
                <c:pt idx="140">
                  <c:v>43616</c:v>
                </c:pt>
                <c:pt idx="141">
                  <c:v>43619</c:v>
                </c:pt>
                <c:pt idx="142">
                  <c:v>43620</c:v>
                </c:pt>
                <c:pt idx="143">
                  <c:v>43621</c:v>
                </c:pt>
                <c:pt idx="144">
                  <c:v>43622</c:v>
                </c:pt>
                <c:pt idx="145">
                  <c:v>43623</c:v>
                </c:pt>
                <c:pt idx="146">
                  <c:v>43627</c:v>
                </c:pt>
                <c:pt idx="147">
                  <c:v>43628</c:v>
                </c:pt>
                <c:pt idx="148">
                  <c:v>43629</c:v>
                </c:pt>
                <c:pt idx="149">
                  <c:v>43630</c:v>
                </c:pt>
                <c:pt idx="150">
                  <c:v>43633</c:v>
                </c:pt>
                <c:pt idx="151">
                  <c:v>43634</c:v>
                </c:pt>
                <c:pt idx="152">
                  <c:v>43635</c:v>
                </c:pt>
                <c:pt idx="153">
                  <c:v>43636</c:v>
                </c:pt>
                <c:pt idx="154">
                  <c:v>43637</c:v>
                </c:pt>
                <c:pt idx="155">
                  <c:v>43640</c:v>
                </c:pt>
                <c:pt idx="156">
                  <c:v>43641</c:v>
                </c:pt>
                <c:pt idx="157">
                  <c:v>43642</c:v>
                </c:pt>
                <c:pt idx="158">
                  <c:v>43643</c:v>
                </c:pt>
                <c:pt idx="159">
                  <c:v>43644</c:v>
                </c:pt>
                <c:pt idx="160">
                  <c:v>43647</c:v>
                </c:pt>
                <c:pt idx="161">
                  <c:v>43648</c:v>
                </c:pt>
                <c:pt idx="162">
                  <c:v>43649</c:v>
                </c:pt>
              </c:numCache>
            </c:numRef>
          </c:xVal>
          <c:yVal>
            <c:numRef>
              <c:f>Titles!$B$67:$B$232</c:f>
              <c:numCache>
                <c:formatCode>0.00</c:formatCode>
                <c:ptCount val="166"/>
                <c:pt idx="0">
                  <c:v>34.1</c:v>
                </c:pt>
                <c:pt idx="1">
                  <c:v>32.43</c:v>
                </c:pt>
                <c:pt idx="2">
                  <c:v>56.53</c:v>
                </c:pt>
                <c:pt idx="3">
                  <c:v>38.15</c:v>
                </c:pt>
                <c:pt idx="4">
                  <c:v>45.260000000000012</c:v>
                </c:pt>
                <c:pt idx="5">
                  <c:v>24.2</c:v>
                </c:pt>
                <c:pt idx="6">
                  <c:v>37.44</c:v>
                </c:pt>
                <c:pt idx="7">
                  <c:v>41.27</c:v>
                </c:pt>
                <c:pt idx="8">
                  <c:v>31.47</c:v>
                </c:pt>
                <c:pt idx="9">
                  <c:v>23.14</c:v>
                </c:pt>
                <c:pt idx="10">
                  <c:v>36.520000000000003</c:v>
                </c:pt>
                <c:pt idx="11">
                  <c:v>31.25</c:v>
                </c:pt>
                <c:pt idx="12">
                  <c:v>24.1</c:v>
                </c:pt>
                <c:pt idx="13">
                  <c:v>29.110000000000031</c:v>
                </c:pt>
                <c:pt idx="14">
                  <c:v>59.1</c:v>
                </c:pt>
                <c:pt idx="15">
                  <c:v>45.09</c:v>
                </c:pt>
                <c:pt idx="16">
                  <c:v>46.14</c:v>
                </c:pt>
                <c:pt idx="17">
                  <c:v>39.28</c:v>
                </c:pt>
                <c:pt idx="18">
                  <c:v>41.18</c:v>
                </c:pt>
                <c:pt idx="19">
                  <c:v>37.31</c:v>
                </c:pt>
                <c:pt idx="20">
                  <c:v>25.2</c:v>
                </c:pt>
                <c:pt idx="21">
                  <c:v>20.439999999999987</c:v>
                </c:pt>
                <c:pt idx="22">
                  <c:v>12.47</c:v>
                </c:pt>
                <c:pt idx="23">
                  <c:v>31.56</c:v>
                </c:pt>
                <c:pt idx="24">
                  <c:v>38.550000000000004</c:v>
                </c:pt>
                <c:pt idx="25">
                  <c:v>23.49</c:v>
                </c:pt>
                <c:pt idx="26">
                  <c:v>24.17</c:v>
                </c:pt>
                <c:pt idx="27">
                  <c:v>27.1</c:v>
                </c:pt>
                <c:pt idx="28">
                  <c:v>23.32</c:v>
                </c:pt>
                <c:pt idx="29">
                  <c:v>46.15</c:v>
                </c:pt>
                <c:pt idx="30">
                  <c:v>30.47</c:v>
                </c:pt>
                <c:pt idx="31">
                  <c:v>20.49</c:v>
                </c:pt>
                <c:pt idx="32">
                  <c:v>17.130000000000031</c:v>
                </c:pt>
                <c:pt idx="33">
                  <c:v>21.57</c:v>
                </c:pt>
                <c:pt idx="34">
                  <c:v>29.310000000000031</c:v>
                </c:pt>
                <c:pt idx="35">
                  <c:v>36.24</c:v>
                </c:pt>
                <c:pt idx="36">
                  <c:v>45.54</c:v>
                </c:pt>
                <c:pt idx="37">
                  <c:v>9.4500000000000028</c:v>
                </c:pt>
                <c:pt idx="38">
                  <c:v>19.579999999999988</c:v>
                </c:pt>
                <c:pt idx="39">
                  <c:v>22.53</c:v>
                </c:pt>
                <c:pt idx="40">
                  <c:v>20.3</c:v>
                </c:pt>
                <c:pt idx="41">
                  <c:v>57.52</c:v>
                </c:pt>
                <c:pt idx="42">
                  <c:v>33.1</c:v>
                </c:pt>
                <c:pt idx="43">
                  <c:v>22.23</c:v>
                </c:pt>
                <c:pt idx="44">
                  <c:v>12.57</c:v>
                </c:pt>
                <c:pt idx="45">
                  <c:v>16.34</c:v>
                </c:pt>
                <c:pt idx="46">
                  <c:v>16.47</c:v>
                </c:pt>
                <c:pt idx="47">
                  <c:v>17.439999999999987</c:v>
                </c:pt>
                <c:pt idx="48">
                  <c:v>18.38</c:v>
                </c:pt>
                <c:pt idx="49">
                  <c:v>16.37</c:v>
                </c:pt>
                <c:pt idx="50">
                  <c:v>22.36</c:v>
                </c:pt>
                <c:pt idx="51">
                  <c:v>21.35</c:v>
                </c:pt>
                <c:pt idx="52">
                  <c:v>17.47</c:v>
                </c:pt>
                <c:pt idx="53">
                  <c:v>11.56</c:v>
                </c:pt>
                <c:pt idx="54">
                  <c:v>15.29</c:v>
                </c:pt>
                <c:pt idx="55">
                  <c:v>15.350000000000017</c:v>
                </c:pt>
                <c:pt idx="56">
                  <c:v>15.34</c:v>
                </c:pt>
                <c:pt idx="57">
                  <c:v>16.420000000000002</c:v>
                </c:pt>
                <c:pt idx="58">
                  <c:v>40.1</c:v>
                </c:pt>
                <c:pt idx="59">
                  <c:v>30.56</c:v>
                </c:pt>
                <c:pt idx="60">
                  <c:v>21.01</c:v>
                </c:pt>
                <c:pt idx="61">
                  <c:v>25.53</c:v>
                </c:pt>
                <c:pt idx="62">
                  <c:v>15.14</c:v>
                </c:pt>
                <c:pt idx="63">
                  <c:v>5.4</c:v>
                </c:pt>
                <c:pt idx="64">
                  <c:v>9.07</c:v>
                </c:pt>
                <c:pt idx="65">
                  <c:v>14.450000000000006</c:v>
                </c:pt>
                <c:pt idx="66">
                  <c:v>8.18</c:v>
                </c:pt>
                <c:pt idx="67">
                  <c:v>6.13</c:v>
                </c:pt>
                <c:pt idx="68">
                  <c:v>8.43</c:v>
                </c:pt>
                <c:pt idx="69">
                  <c:v>23.14</c:v>
                </c:pt>
                <c:pt idx="70">
                  <c:v>33.01</c:v>
                </c:pt>
                <c:pt idx="71">
                  <c:v>14.29</c:v>
                </c:pt>
                <c:pt idx="72">
                  <c:v>14.03</c:v>
                </c:pt>
                <c:pt idx="73">
                  <c:v>27.29</c:v>
                </c:pt>
                <c:pt idx="74">
                  <c:v>34.39</c:v>
                </c:pt>
                <c:pt idx="75">
                  <c:v>26.55</c:v>
                </c:pt>
                <c:pt idx="76">
                  <c:v>31.52</c:v>
                </c:pt>
                <c:pt idx="77">
                  <c:v>24.06</c:v>
                </c:pt>
                <c:pt idx="78">
                  <c:v>32.18</c:v>
                </c:pt>
                <c:pt idx="79">
                  <c:v>38.49</c:v>
                </c:pt>
                <c:pt idx="80">
                  <c:v>35.130000000000003</c:v>
                </c:pt>
                <c:pt idx="81">
                  <c:v>22.59</c:v>
                </c:pt>
                <c:pt idx="82">
                  <c:v>22.52</c:v>
                </c:pt>
                <c:pt idx="83">
                  <c:v>24.35</c:v>
                </c:pt>
                <c:pt idx="84">
                  <c:v>34.020000000000003</c:v>
                </c:pt>
                <c:pt idx="85">
                  <c:v>21.51</c:v>
                </c:pt>
                <c:pt idx="86">
                  <c:v>38.17</c:v>
                </c:pt>
                <c:pt idx="87">
                  <c:v>38.550000000000004</c:v>
                </c:pt>
                <c:pt idx="88">
                  <c:v>30.07</c:v>
                </c:pt>
                <c:pt idx="89">
                  <c:v>26.45</c:v>
                </c:pt>
                <c:pt idx="90">
                  <c:v>21.279999999999987</c:v>
                </c:pt>
                <c:pt idx="91">
                  <c:v>25.150000000000031</c:v>
                </c:pt>
                <c:pt idx="92">
                  <c:v>29.4</c:v>
                </c:pt>
                <c:pt idx="93">
                  <c:v>36.03</c:v>
                </c:pt>
                <c:pt idx="94">
                  <c:v>31.29</c:v>
                </c:pt>
                <c:pt idx="95">
                  <c:v>24.43</c:v>
                </c:pt>
                <c:pt idx="96">
                  <c:v>35.370000000000005</c:v>
                </c:pt>
                <c:pt idx="97">
                  <c:v>30.24</c:v>
                </c:pt>
                <c:pt idx="98">
                  <c:v>29.130000000000031</c:v>
                </c:pt>
                <c:pt idx="99">
                  <c:v>23.45</c:v>
                </c:pt>
                <c:pt idx="100">
                  <c:v>19</c:v>
                </c:pt>
                <c:pt idx="101">
                  <c:v>14.24</c:v>
                </c:pt>
                <c:pt idx="102">
                  <c:v>33.53</c:v>
                </c:pt>
                <c:pt idx="103">
                  <c:v>25.14</c:v>
                </c:pt>
                <c:pt idx="104">
                  <c:v>16.45</c:v>
                </c:pt>
                <c:pt idx="105">
                  <c:v>26.27</c:v>
                </c:pt>
                <c:pt idx="106">
                  <c:v>29.38</c:v>
                </c:pt>
                <c:pt idx="107">
                  <c:v>33.28</c:v>
                </c:pt>
                <c:pt idx="108">
                  <c:v>29.14</c:v>
                </c:pt>
                <c:pt idx="109">
                  <c:v>29.49</c:v>
                </c:pt>
                <c:pt idx="110">
                  <c:v>32.46</c:v>
                </c:pt>
                <c:pt idx="111">
                  <c:v>32</c:v>
                </c:pt>
                <c:pt idx="112">
                  <c:v>46.51</c:v>
                </c:pt>
                <c:pt idx="113">
                  <c:v>46.56</c:v>
                </c:pt>
                <c:pt idx="114">
                  <c:v>39.520000000000003</c:v>
                </c:pt>
                <c:pt idx="115">
                  <c:v>35.01</c:v>
                </c:pt>
                <c:pt idx="116">
                  <c:v>38.17</c:v>
                </c:pt>
                <c:pt idx="117">
                  <c:v>50.02</c:v>
                </c:pt>
                <c:pt idx="118">
                  <c:v>48.14</c:v>
                </c:pt>
                <c:pt idx="119">
                  <c:v>40.49</c:v>
                </c:pt>
                <c:pt idx="120">
                  <c:v>34.190000000000012</c:v>
                </c:pt>
                <c:pt idx="121">
                  <c:v>38.28</c:v>
                </c:pt>
                <c:pt idx="122">
                  <c:v>55.120000000000012</c:v>
                </c:pt>
                <c:pt idx="123">
                  <c:v>30.36</c:v>
                </c:pt>
                <c:pt idx="124">
                  <c:v>35.54</c:v>
                </c:pt>
                <c:pt idx="125">
                  <c:v>18.25</c:v>
                </c:pt>
                <c:pt idx="126">
                  <c:v>30.18</c:v>
                </c:pt>
                <c:pt idx="127">
                  <c:v>38.14</c:v>
                </c:pt>
                <c:pt idx="128">
                  <c:v>42.220000000000013</c:v>
                </c:pt>
                <c:pt idx="129">
                  <c:v>40.54</c:v>
                </c:pt>
                <c:pt idx="130">
                  <c:v>38.520000000000003</c:v>
                </c:pt>
                <c:pt idx="131">
                  <c:v>43.53</c:v>
                </c:pt>
                <c:pt idx="132">
                  <c:v>37.370000000000005</c:v>
                </c:pt>
                <c:pt idx="133">
                  <c:v>38.050000000000004</c:v>
                </c:pt>
                <c:pt idx="134">
                  <c:v>37.53</c:v>
                </c:pt>
                <c:pt idx="135">
                  <c:v>39.290000000000013</c:v>
                </c:pt>
                <c:pt idx="136">
                  <c:v>46.11</c:v>
                </c:pt>
                <c:pt idx="137">
                  <c:v>45.34</c:v>
                </c:pt>
                <c:pt idx="139">
                  <c:v>42.24</c:v>
                </c:pt>
                <c:pt idx="140">
                  <c:v>46.53</c:v>
                </c:pt>
                <c:pt idx="141">
                  <c:v>59.47</c:v>
                </c:pt>
                <c:pt idx="142">
                  <c:v>49.31</c:v>
                </c:pt>
                <c:pt idx="143">
                  <c:v>31.51</c:v>
                </c:pt>
                <c:pt idx="144">
                  <c:v>24.04</c:v>
                </c:pt>
                <c:pt idx="145">
                  <c:v>40.42</c:v>
                </c:pt>
                <c:pt idx="146">
                  <c:v>33.46</c:v>
                </c:pt>
                <c:pt idx="147">
                  <c:v>31.03</c:v>
                </c:pt>
                <c:pt idx="148">
                  <c:v>32</c:v>
                </c:pt>
                <c:pt idx="149">
                  <c:v>28.09</c:v>
                </c:pt>
                <c:pt idx="150">
                  <c:v>29.59</c:v>
                </c:pt>
                <c:pt idx="151">
                  <c:v>42.01</c:v>
                </c:pt>
                <c:pt idx="152">
                  <c:v>20.04</c:v>
                </c:pt>
                <c:pt idx="153">
                  <c:v>18.479999999999986</c:v>
                </c:pt>
                <c:pt idx="154">
                  <c:v>32.33</c:v>
                </c:pt>
                <c:pt idx="155">
                  <c:v>38.15</c:v>
                </c:pt>
                <c:pt idx="156">
                  <c:v>35.220000000000013</c:v>
                </c:pt>
                <c:pt idx="157">
                  <c:v>29.08</c:v>
                </c:pt>
                <c:pt idx="158">
                  <c:v>42.02</c:v>
                </c:pt>
                <c:pt idx="159">
                  <c:v>49.07</c:v>
                </c:pt>
                <c:pt idx="160">
                  <c:v>56.47</c:v>
                </c:pt>
                <c:pt idx="161">
                  <c:v>44.36</c:v>
                </c:pt>
                <c:pt idx="162">
                  <c:v>28.150000000000031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D72-463F-B75D-E058E6CB1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069568"/>
        <c:axId val="273071104"/>
      </c:scatterChart>
      <c:valAx>
        <c:axId val="273069568"/>
        <c:scaling>
          <c:orientation val="minMax"/>
        </c:scaling>
        <c:delete val="0"/>
        <c:axPos val="b"/>
        <c:numFmt formatCode="m/d/yy;@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73071104"/>
        <c:crosses val="autoZero"/>
        <c:crossBetween val="midCat"/>
        <c:majorUnit val="7"/>
      </c:valAx>
      <c:valAx>
        <c:axId val="273071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3069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550148245358365"/>
          <c:y val="0.38116364533879482"/>
          <c:w val="0.19523925828715871"/>
          <c:h val="0.2449353528231506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Military Avg Wait Time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4.3084930892044834E-2"/>
          <c:y val="0.14589119389250044"/>
          <c:w val="0.75237233247792545"/>
          <c:h val="0.67016826280590169"/>
        </c:manualLayout>
      </c:layout>
      <c:scatterChart>
        <c:scatterStyle val="lineMarker"/>
        <c:varyColors val="0"/>
        <c:ser>
          <c:idx val="0"/>
          <c:order val="0"/>
          <c:tx>
            <c:v>Military Avg Wait Time Until 1/11/18</c:v>
          </c:tx>
          <c:trendline>
            <c:trendlineType val="linear"/>
            <c:dispRSqr val="0"/>
            <c:dispEq val="0"/>
          </c:trendline>
          <c:xVal>
            <c:numRef>
              <c:f>Military!$A$2:$A$66</c:f>
              <c:numCache>
                <c:formatCode>m/d/yy;@</c:formatCode>
                <c:ptCount val="65"/>
                <c:pt idx="0">
                  <c:v>43313</c:v>
                </c:pt>
                <c:pt idx="1">
                  <c:v>43314</c:v>
                </c:pt>
                <c:pt idx="2">
                  <c:v>43315</c:v>
                </c:pt>
                <c:pt idx="3">
                  <c:v>43318</c:v>
                </c:pt>
                <c:pt idx="4">
                  <c:v>43319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43325</c:v>
                </c:pt>
                <c:pt idx="9">
                  <c:v>43326</c:v>
                </c:pt>
                <c:pt idx="10">
                  <c:v>43327</c:v>
                </c:pt>
                <c:pt idx="11">
                  <c:v>43328</c:v>
                </c:pt>
                <c:pt idx="12">
                  <c:v>43329</c:v>
                </c:pt>
                <c:pt idx="13">
                  <c:v>43332</c:v>
                </c:pt>
                <c:pt idx="14">
                  <c:v>43333</c:v>
                </c:pt>
                <c:pt idx="15">
                  <c:v>43334</c:v>
                </c:pt>
                <c:pt idx="16">
                  <c:v>43335</c:v>
                </c:pt>
                <c:pt idx="17">
                  <c:v>43336</c:v>
                </c:pt>
                <c:pt idx="18">
                  <c:v>43339</c:v>
                </c:pt>
                <c:pt idx="19">
                  <c:v>43340</c:v>
                </c:pt>
                <c:pt idx="20">
                  <c:v>43341</c:v>
                </c:pt>
                <c:pt idx="21">
                  <c:v>43342</c:v>
                </c:pt>
                <c:pt idx="22">
                  <c:v>43343</c:v>
                </c:pt>
                <c:pt idx="23">
                  <c:v>43347</c:v>
                </c:pt>
                <c:pt idx="24">
                  <c:v>43348</c:v>
                </c:pt>
                <c:pt idx="25">
                  <c:v>43349</c:v>
                </c:pt>
                <c:pt idx="26">
                  <c:v>43350</c:v>
                </c:pt>
                <c:pt idx="27">
                  <c:v>43353</c:v>
                </c:pt>
                <c:pt idx="28">
                  <c:v>43354</c:v>
                </c:pt>
                <c:pt idx="29">
                  <c:v>43355</c:v>
                </c:pt>
                <c:pt idx="30">
                  <c:v>43356</c:v>
                </c:pt>
                <c:pt idx="31">
                  <c:v>43357</c:v>
                </c:pt>
                <c:pt idx="32">
                  <c:v>43360</c:v>
                </c:pt>
                <c:pt idx="33">
                  <c:v>43361</c:v>
                </c:pt>
                <c:pt idx="34">
                  <c:v>43362</c:v>
                </c:pt>
                <c:pt idx="35">
                  <c:v>43363</c:v>
                </c:pt>
                <c:pt idx="36">
                  <c:v>43364</c:v>
                </c:pt>
                <c:pt idx="37">
                  <c:v>43367</c:v>
                </c:pt>
                <c:pt idx="38">
                  <c:v>43368</c:v>
                </c:pt>
                <c:pt idx="39">
                  <c:v>43369</c:v>
                </c:pt>
                <c:pt idx="40">
                  <c:v>43370</c:v>
                </c:pt>
                <c:pt idx="41">
                  <c:v>43371</c:v>
                </c:pt>
                <c:pt idx="42">
                  <c:v>43374</c:v>
                </c:pt>
                <c:pt idx="43">
                  <c:v>43375</c:v>
                </c:pt>
                <c:pt idx="44">
                  <c:v>43376</c:v>
                </c:pt>
                <c:pt idx="45">
                  <c:v>43377</c:v>
                </c:pt>
                <c:pt idx="46">
                  <c:v>43378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43388</c:v>
                </c:pt>
                <c:pt idx="53">
                  <c:v>43389</c:v>
                </c:pt>
                <c:pt idx="54">
                  <c:v>43390</c:v>
                </c:pt>
                <c:pt idx="55">
                  <c:v>43391</c:v>
                </c:pt>
                <c:pt idx="56">
                  <c:v>43392</c:v>
                </c:pt>
                <c:pt idx="57">
                  <c:v>43395</c:v>
                </c:pt>
                <c:pt idx="58">
                  <c:v>43396</c:v>
                </c:pt>
                <c:pt idx="59">
                  <c:v>43397</c:v>
                </c:pt>
                <c:pt idx="60">
                  <c:v>43398</c:v>
                </c:pt>
                <c:pt idx="61">
                  <c:v>43399</c:v>
                </c:pt>
                <c:pt idx="62">
                  <c:v>43402</c:v>
                </c:pt>
                <c:pt idx="63">
                  <c:v>43403</c:v>
                </c:pt>
                <c:pt idx="64">
                  <c:v>43404</c:v>
                </c:pt>
              </c:numCache>
            </c:numRef>
          </c:xVal>
          <c:yVal>
            <c:numRef>
              <c:f>Military!$B$2:$B$66</c:f>
              <c:numCache>
                <c:formatCode>General</c:formatCode>
                <c:ptCount val="65"/>
                <c:pt idx="3" formatCode="0.00">
                  <c:v>37.36</c:v>
                </c:pt>
                <c:pt idx="4" formatCode="0.00">
                  <c:v>22.54</c:v>
                </c:pt>
                <c:pt idx="5" formatCode="0.00">
                  <c:v>55.44</c:v>
                </c:pt>
                <c:pt idx="6" formatCode="0.00">
                  <c:v>42.1</c:v>
                </c:pt>
                <c:pt idx="8" formatCode="0.00">
                  <c:v>58.52</c:v>
                </c:pt>
                <c:pt idx="9" formatCode="0.00">
                  <c:v>54.38</c:v>
                </c:pt>
                <c:pt idx="10" formatCode="0.00">
                  <c:v>25.59</c:v>
                </c:pt>
                <c:pt idx="11" formatCode="0.00">
                  <c:v>65.53</c:v>
                </c:pt>
                <c:pt idx="12" formatCode="0.00">
                  <c:v>43.24</c:v>
                </c:pt>
                <c:pt idx="13" formatCode="0.00">
                  <c:v>53.54</c:v>
                </c:pt>
                <c:pt idx="14" formatCode="0.00">
                  <c:v>42.5</c:v>
                </c:pt>
                <c:pt idx="15" formatCode="0.00">
                  <c:v>52.25</c:v>
                </c:pt>
                <c:pt idx="16" formatCode="0.00">
                  <c:v>15.02</c:v>
                </c:pt>
                <c:pt idx="17" formatCode="0.00">
                  <c:v>22.08</c:v>
                </c:pt>
                <c:pt idx="18" formatCode="0.00">
                  <c:v>15.23</c:v>
                </c:pt>
                <c:pt idx="19" formatCode="0.00">
                  <c:v>16.479999999999986</c:v>
                </c:pt>
                <c:pt idx="20" formatCode="0.00">
                  <c:v>19.59</c:v>
                </c:pt>
                <c:pt idx="21" formatCode="0.00">
                  <c:v>11.34</c:v>
                </c:pt>
                <c:pt idx="22" formatCode="0.00">
                  <c:v>31.24</c:v>
                </c:pt>
                <c:pt idx="23" formatCode="0.00">
                  <c:v>30.08</c:v>
                </c:pt>
                <c:pt idx="24" formatCode="0.00">
                  <c:v>16.09</c:v>
                </c:pt>
                <c:pt idx="25" formatCode="0.00">
                  <c:v>11.48</c:v>
                </c:pt>
                <c:pt idx="26" formatCode="0.00">
                  <c:v>17.100000000000001</c:v>
                </c:pt>
                <c:pt idx="27" formatCode="0.00">
                  <c:v>34.5</c:v>
                </c:pt>
                <c:pt idx="28" formatCode="0.00">
                  <c:v>18.14</c:v>
                </c:pt>
                <c:pt idx="29" formatCode="0.00">
                  <c:v>19.260000000000002</c:v>
                </c:pt>
                <c:pt idx="30" formatCode="0.00">
                  <c:v>17.52</c:v>
                </c:pt>
                <c:pt idx="31" formatCode="0.00">
                  <c:v>34.4</c:v>
                </c:pt>
                <c:pt idx="32" formatCode="0.00">
                  <c:v>32.450000000000003</c:v>
                </c:pt>
                <c:pt idx="33" formatCode="0.00">
                  <c:v>13.360000000000017</c:v>
                </c:pt>
                <c:pt idx="34" formatCode="0.00">
                  <c:v>25.09</c:v>
                </c:pt>
                <c:pt idx="35" formatCode="0.00">
                  <c:v>15.33</c:v>
                </c:pt>
                <c:pt idx="36" formatCode="0.00">
                  <c:v>25.419999999999987</c:v>
                </c:pt>
                <c:pt idx="37" formatCode="0.00">
                  <c:v>16.329999999999988</c:v>
                </c:pt>
                <c:pt idx="38" formatCode="0.00">
                  <c:v>21.51</c:v>
                </c:pt>
                <c:pt idx="39" formatCode="0.00">
                  <c:v>16.079999999999988</c:v>
                </c:pt>
                <c:pt idx="40" formatCode="0.00">
                  <c:v>15.22</c:v>
                </c:pt>
                <c:pt idx="41" formatCode="0.00">
                  <c:v>50.39</c:v>
                </c:pt>
                <c:pt idx="42" formatCode="0.00">
                  <c:v>74.149999999999991</c:v>
                </c:pt>
                <c:pt idx="43" formatCode="0.00">
                  <c:v>32.300000000000004</c:v>
                </c:pt>
                <c:pt idx="44" formatCode="0.00">
                  <c:v>28</c:v>
                </c:pt>
                <c:pt idx="45" formatCode="0.00">
                  <c:v>36.08</c:v>
                </c:pt>
                <c:pt idx="46" formatCode="0.00">
                  <c:v>57.03</c:v>
                </c:pt>
                <c:pt idx="47" formatCode="0.00">
                  <c:v>1.54</c:v>
                </c:pt>
                <c:pt idx="48" formatCode="0.00">
                  <c:v>54.48</c:v>
                </c:pt>
                <c:pt idx="49" formatCode="0.00">
                  <c:v>44.03</c:v>
                </c:pt>
                <c:pt idx="50" formatCode="0.00">
                  <c:v>39.03</c:v>
                </c:pt>
                <c:pt idx="51" formatCode="0.00">
                  <c:v>39.28</c:v>
                </c:pt>
                <c:pt idx="52" formatCode="0.00">
                  <c:v>43.36</c:v>
                </c:pt>
                <c:pt idx="53" formatCode="0.00">
                  <c:v>26.45</c:v>
                </c:pt>
                <c:pt idx="54" formatCode="0.00">
                  <c:v>25.439999999999987</c:v>
                </c:pt>
                <c:pt idx="55" formatCode="0.00">
                  <c:v>17.59</c:v>
                </c:pt>
                <c:pt idx="56" formatCode="0.00">
                  <c:v>15.49</c:v>
                </c:pt>
                <c:pt idx="57" formatCode="0.00">
                  <c:v>25.05</c:v>
                </c:pt>
                <c:pt idx="58" formatCode="0.00">
                  <c:v>13.57</c:v>
                </c:pt>
                <c:pt idx="59" formatCode="0.00">
                  <c:v>19.2</c:v>
                </c:pt>
                <c:pt idx="60" formatCode="0.00">
                  <c:v>8.5300000000000011</c:v>
                </c:pt>
                <c:pt idx="61" formatCode="0.00">
                  <c:v>10.17</c:v>
                </c:pt>
                <c:pt idx="62" formatCode="0.00">
                  <c:v>6.59</c:v>
                </c:pt>
                <c:pt idx="63" formatCode="0.00">
                  <c:v>10.3</c:v>
                </c:pt>
                <c:pt idx="64" formatCode="0.00">
                  <c:v>11.31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A30-4C84-99E3-A221C9014703}"/>
            </c:ext>
          </c:extLst>
        </c:ser>
        <c:ser>
          <c:idx val="1"/>
          <c:order val="1"/>
          <c:tx>
            <c:v>Military Avg Wait Time after 11/1/18</c:v>
          </c:tx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Military!$A$67:$A$232</c:f>
              <c:numCache>
                <c:formatCode>m/d/yy;@</c:formatCode>
                <c:ptCount val="166"/>
                <c:pt idx="0">
                  <c:v>43405</c:v>
                </c:pt>
                <c:pt idx="1">
                  <c:v>43406</c:v>
                </c:pt>
                <c:pt idx="2">
                  <c:v>43409</c:v>
                </c:pt>
                <c:pt idx="3">
                  <c:v>43410</c:v>
                </c:pt>
                <c:pt idx="4">
                  <c:v>43411</c:v>
                </c:pt>
                <c:pt idx="5">
                  <c:v>43412</c:v>
                </c:pt>
                <c:pt idx="6">
                  <c:v>43413</c:v>
                </c:pt>
                <c:pt idx="7">
                  <c:v>43417</c:v>
                </c:pt>
                <c:pt idx="8">
                  <c:v>43418</c:v>
                </c:pt>
                <c:pt idx="9">
                  <c:v>43419</c:v>
                </c:pt>
                <c:pt idx="10">
                  <c:v>43420</c:v>
                </c:pt>
                <c:pt idx="11">
                  <c:v>43423</c:v>
                </c:pt>
                <c:pt idx="12">
                  <c:v>43424</c:v>
                </c:pt>
                <c:pt idx="13">
                  <c:v>43425</c:v>
                </c:pt>
                <c:pt idx="14">
                  <c:v>43430</c:v>
                </c:pt>
                <c:pt idx="15">
                  <c:v>43431</c:v>
                </c:pt>
                <c:pt idx="16">
                  <c:v>43432</c:v>
                </c:pt>
                <c:pt idx="17">
                  <c:v>43433</c:v>
                </c:pt>
                <c:pt idx="18">
                  <c:v>43434</c:v>
                </c:pt>
                <c:pt idx="19">
                  <c:v>43437</c:v>
                </c:pt>
                <c:pt idx="20">
                  <c:v>43438</c:v>
                </c:pt>
                <c:pt idx="21">
                  <c:v>43439</c:v>
                </c:pt>
                <c:pt idx="22">
                  <c:v>43440</c:v>
                </c:pt>
                <c:pt idx="23">
                  <c:v>43441</c:v>
                </c:pt>
                <c:pt idx="24">
                  <c:v>43444</c:v>
                </c:pt>
                <c:pt idx="25">
                  <c:v>43445</c:v>
                </c:pt>
                <c:pt idx="26">
                  <c:v>43446</c:v>
                </c:pt>
                <c:pt idx="27">
                  <c:v>43447</c:v>
                </c:pt>
                <c:pt idx="28">
                  <c:v>43448</c:v>
                </c:pt>
                <c:pt idx="29">
                  <c:v>43451</c:v>
                </c:pt>
                <c:pt idx="30">
                  <c:v>43452</c:v>
                </c:pt>
                <c:pt idx="31">
                  <c:v>43453</c:v>
                </c:pt>
                <c:pt idx="32">
                  <c:v>43454</c:v>
                </c:pt>
                <c:pt idx="33">
                  <c:v>43455</c:v>
                </c:pt>
                <c:pt idx="34">
                  <c:v>43460</c:v>
                </c:pt>
                <c:pt idx="35">
                  <c:v>43461</c:v>
                </c:pt>
                <c:pt idx="36">
                  <c:v>43462</c:v>
                </c:pt>
                <c:pt idx="37">
                  <c:v>43465</c:v>
                </c:pt>
                <c:pt idx="38">
                  <c:v>43467</c:v>
                </c:pt>
                <c:pt idx="39">
                  <c:v>43468</c:v>
                </c:pt>
                <c:pt idx="40">
                  <c:v>43469</c:v>
                </c:pt>
                <c:pt idx="41">
                  <c:v>43472</c:v>
                </c:pt>
                <c:pt idx="42">
                  <c:v>43473</c:v>
                </c:pt>
                <c:pt idx="43">
                  <c:v>43474</c:v>
                </c:pt>
                <c:pt idx="44">
                  <c:v>43475</c:v>
                </c:pt>
                <c:pt idx="45">
                  <c:v>43476</c:v>
                </c:pt>
                <c:pt idx="46">
                  <c:v>43479</c:v>
                </c:pt>
                <c:pt idx="47">
                  <c:v>43480</c:v>
                </c:pt>
                <c:pt idx="48">
                  <c:v>43481</c:v>
                </c:pt>
                <c:pt idx="49">
                  <c:v>43482</c:v>
                </c:pt>
                <c:pt idx="50">
                  <c:v>43483</c:v>
                </c:pt>
                <c:pt idx="51">
                  <c:v>43487</c:v>
                </c:pt>
                <c:pt idx="52">
                  <c:v>43488</c:v>
                </c:pt>
                <c:pt idx="53">
                  <c:v>43489</c:v>
                </c:pt>
                <c:pt idx="54">
                  <c:v>43490</c:v>
                </c:pt>
                <c:pt idx="55">
                  <c:v>43493</c:v>
                </c:pt>
                <c:pt idx="56">
                  <c:v>43494</c:v>
                </c:pt>
                <c:pt idx="57">
                  <c:v>43495</c:v>
                </c:pt>
                <c:pt idx="58">
                  <c:v>43496</c:v>
                </c:pt>
                <c:pt idx="59">
                  <c:v>43497</c:v>
                </c:pt>
                <c:pt idx="60">
                  <c:v>43500</c:v>
                </c:pt>
                <c:pt idx="61">
                  <c:v>43501</c:v>
                </c:pt>
                <c:pt idx="62">
                  <c:v>43502</c:v>
                </c:pt>
                <c:pt idx="63">
                  <c:v>43503</c:v>
                </c:pt>
                <c:pt idx="64">
                  <c:v>43504</c:v>
                </c:pt>
                <c:pt idx="65">
                  <c:v>43507</c:v>
                </c:pt>
                <c:pt idx="66">
                  <c:v>43508</c:v>
                </c:pt>
                <c:pt idx="67">
                  <c:v>43509</c:v>
                </c:pt>
                <c:pt idx="68">
                  <c:v>43510</c:v>
                </c:pt>
                <c:pt idx="69">
                  <c:v>43511</c:v>
                </c:pt>
                <c:pt idx="70">
                  <c:v>43515</c:v>
                </c:pt>
                <c:pt idx="71">
                  <c:v>43516</c:v>
                </c:pt>
                <c:pt idx="72">
                  <c:v>43517</c:v>
                </c:pt>
                <c:pt idx="73">
                  <c:v>43518</c:v>
                </c:pt>
                <c:pt idx="74">
                  <c:v>43521</c:v>
                </c:pt>
                <c:pt idx="75">
                  <c:v>43522</c:v>
                </c:pt>
                <c:pt idx="76">
                  <c:v>43523</c:v>
                </c:pt>
                <c:pt idx="77">
                  <c:v>43524</c:v>
                </c:pt>
                <c:pt idx="78">
                  <c:v>43525</c:v>
                </c:pt>
                <c:pt idx="79">
                  <c:v>43528</c:v>
                </c:pt>
                <c:pt idx="80">
                  <c:v>43529</c:v>
                </c:pt>
                <c:pt idx="81">
                  <c:v>43530</c:v>
                </c:pt>
                <c:pt idx="82">
                  <c:v>43531</c:v>
                </c:pt>
                <c:pt idx="83">
                  <c:v>43532</c:v>
                </c:pt>
                <c:pt idx="84">
                  <c:v>43535</c:v>
                </c:pt>
                <c:pt idx="85">
                  <c:v>43536</c:v>
                </c:pt>
                <c:pt idx="86">
                  <c:v>43539</c:v>
                </c:pt>
                <c:pt idx="87">
                  <c:v>43542</c:v>
                </c:pt>
                <c:pt idx="88">
                  <c:v>43543</c:v>
                </c:pt>
                <c:pt idx="89">
                  <c:v>43544</c:v>
                </c:pt>
                <c:pt idx="90">
                  <c:v>43545</c:v>
                </c:pt>
                <c:pt idx="91">
                  <c:v>43546</c:v>
                </c:pt>
                <c:pt idx="92">
                  <c:v>43549</c:v>
                </c:pt>
                <c:pt idx="93">
                  <c:v>43550</c:v>
                </c:pt>
                <c:pt idx="94">
                  <c:v>43551</c:v>
                </c:pt>
                <c:pt idx="95">
                  <c:v>43552</c:v>
                </c:pt>
                <c:pt idx="96">
                  <c:v>43553</c:v>
                </c:pt>
                <c:pt idx="97">
                  <c:v>43556</c:v>
                </c:pt>
                <c:pt idx="98">
                  <c:v>43557</c:v>
                </c:pt>
                <c:pt idx="99">
                  <c:v>43558</c:v>
                </c:pt>
                <c:pt idx="100">
                  <c:v>43559</c:v>
                </c:pt>
                <c:pt idx="101">
                  <c:v>43560</c:v>
                </c:pt>
                <c:pt idx="102">
                  <c:v>43563</c:v>
                </c:pt>
                <c:pt idx="103">
                  <c:v>43564</c:v>
                </c:pt>
                <c:pt idx="104">
                  <c:v>43565</c:v>
                </c:pt>
                <c:pt idx="105">
                  <c:v>43566</c:v>
                </c:pt>
                <c:pt idx="106">
                  <c:v>43567</c:v>
                </c:pt>
                <c:pt idx="107">
                  <c:v>43570</c:v>
                </c:pt>
                <c:pt idx="108">
                  <c:v>43571</c:v>
                </c:pt>
                <c:pt idx="109">
                  <c:v>43572</c:v>
                </c:pt>
                <c:pt idx="110">
                  <c:v>43573</c:v>
                </c:pt>
                <c:pt idx="111">
                  <c:v>43574</c:v>
                </c:pt>
                <c:pt idx="112">
                  <c:v>43577</c:v>
                </c:pt>
                <c:pt idx="113">
                  <c:v>43578</c:v>
                </c:pt>
                <c:pt idx="114">
                  <c:v>43579</c:v>
                </c:pt>
                <c:pt idx="115">
                  <c:v>43580</c:v>
                </c:pt>
                <c:pt idx="116">
                  <c:v>43581</c:v>
                </c:pt>
                <c:pt idx="117">
                  <c:v>43584</c:v>
                </c:pt>
                <c:pt idx="118">
                  <c:v>43585</c:v>
                </c:pt>
                <c:pt idx="119">
                  <c:v>43586</c:v>
                </c:pt>
                <c:pt idx="120">
                  <c:v>43587</c:v>
                </c:pt>
                <c:pt idx="121">
                  <c:v>43588</c:v>
                </c:pt>
                <c:pt idx="122">
                  <c:v>43591</c:v>
                </c:pt>
                <c:pt idx="123">
                  <c:v>43592</c:v>
                </c:pt>
                <c:pt idx="124">
                  <c:v>43593</c:v>
                </c:pt>
                <c:pt idx="125">
                  <c:v>43594</c:v>
                </c:pt>
                <c:pt idx="126">
                  <c:v>43595</c:v>
                </c:pt>
                <c:pt idx="127">
                  <c:v>43598</c:v>
                </c:pt>
                <c:pt idx="128">
                  <c:v>43599</c:v>
                </c:pt>
                <c:pt idx="129">
                  <c:v>43600</c:v>
                </c:pt>
                <c:pt idx="130">
                  <c:v>43601</c:v>
                </c:pt>
                <c:pt idx="131">
                  <c:v>43602</c:v>
                </c:pt>
                <c:pt idx="132">
                  <c:v>43605</c:v>
                </c:pt>
                <c:pt idx="133">
                  <c:v>43606</c:v>
                </c:pt>
                <c:pt idx="134">
                  <c:v>43607</c:v>
                </c:pt>
                <c:pt idx="135">
                  <c:v>43608</c:v>
                </c:pt>
                <c:pt idx="136">
                  <c:v>43609</c:v>
                </c:pt>
                <c:pt idx="137">
                  <c:v>43613</c:v>
                </c:pt>
                <c:pt idx="138">
                  <c:v>43614</c:v>
                </c:pt>
                <c:pt idx="139">
                  <c:v>43615</c:v>
                </c:pt>
                <c:pt idx="140">
                  <c:v>43616</c:v>
                </c:pt>
                <c:pt idx="141">
                  <c:v>43619</c:v>
                </c:pt>
                <c:pt idx="142">
                  <c:v>43620</c:v>
                </c:pt>
                <c:pt idx="143">
                  <c:v>43621</c:v>
                </c:pt>
                <c:pt idx="144">
                  <c:v>43622</c:v>
                </c:pt>
                <c:pt idx="145">
                  <c:v>43623</c:v>
                </c:pt>
                <c:pt idx="146">
                  <c:v>43627</c:v>
                </c:pt>
                <c:pt idx="147">
                  <c:v>43628</c:v>
                </c:pt>
                <c:pt idx="148">
                  <c:v>43629</c:v>
                </c:pt>
                <c:pt idx="149">
                  <c:v>43630</c:v>
                </c:pt>
                <c:pt idx="150">
                  <c:v>43633</c:v>
                </c:pt>
                <c:pt idx="151">
                  <c:v>43634</c:v>
                </c:pt>
                <c:pt idx="152">
                  <c:v>43635</c:v>
                </c:pt>
                <c:pt idx="153">
                  <c:v>43636</c:v>
                </c:pt>
                <c:pt idx="154">
                  <c:v>43637</c:v>
                </c:pt>
                <c:pt idx="155">
                  <c:v>43640</c:v>
                </c:pt>
                <c:pt idx="156">
                  <c:v>43641</c:v>
                </c:pt>
                <c:pt idx="157">
                  <c:v>43642</c:v>
                </c:pt>
                <c:pt idx="158">
                  <c:v>43643</c:v>
                </c:pt>
                <c:pt idx="159">
                  <c:v>43644</c:v>
                </c:pt>
                <c:pt idx="160">
                  <c:v>43647</c:v>
                </c:pt>
                <c:pt idx="161">
                  <c:v>43648</c:v>
                </c:pt>
                <c:pt idx="162">
                  <c:v>43649</c:v>
                </c:pt>
              </c:numCache>
            </c:numRef>
          </c:xVal>
          <c:yVal>
            <c:numRef>
              <c:f>Military!$B$67:$B$232</c:f>
              <c:numCache>
                <c:formatCode>0.00</c:formatCode>
                <c:ptCount val="166"/>
                <c:pt idx="0">
                  <c:v>13.43</c:v>
                </c:pt>
                <c:pt idx="1">
                  <c:v>20.47</c:v>
                </c:pt>
                <c:pt idx="2">
                  <c:v>5.3599999999999985</c:v>
                </c:pt>
                <c:pt idx="3">
                  <c:v>3.15</c:v>
                </c:pt>
                <c:pt idx="4">
                  <c:v>41.07</c:v>
                </c:pt>
                <c:pt idx="5">
                  <c:v>35.550000000000004</c:v>
                </c:pt>
                <c:pt idx="6">
                  <c:v>17.110000000000031</c:v>
                </c:pt>
                <c:pt idx="7">
                  <c:v>16.29</c:v>
                </c:pt>
                <c:pt idx="8">
                  <c:v>27.479999999999986</c:v>
                </c:pt>
                <c:pt idx="9">
                  <c:v>11.450000000000006</c:v>
                </c:pt>
                <c:pt idx="10">
                  <c:v>16.510000000000005</c:v>
                </c:pt>
                <c:pt idx="11">
                  <c:v>29.110000000000031</c:v>
                </c:pt>
                <c:pt idx="12">
                  <c:v>20.45</c:v>
                </c:pt>
                <c:pt idx="13">
                  <c:v>24.3</c:v>
                </c:pt>
                <c:pt idx="14">
                  <c:v>25.06</c:v>
                </c:pt>
                <c:pt idx="15">
                  <c:v>25.12</c:v>
                </c:pt>
                <c:pt idx="16">
                  <c:v>13.03</c:v>
                </c:pt>
                <c:pt idx="17">
                  <c:v>21.27</c:v>
                </c:pt>
                <c:pt idx="18">
                  <c:v>27.19</c:v>
                </c:pt>
                <c:pt idx="19">
                  <c:v>18.04</c:v>
                </c:pt>
                <c:pt idx="20">
                  <c:v>12.21</c:v>
                </c:pt>
                <c:pt idx="21">
                  <c:v>6.1099999999999985</c:v>
                </c:pt>
                <c:pt idx="22">
                  <c:v>12.18</c:v>
                </c:pt>
                <c:pt idx="23">
                  <c:v>15.13</c:v>
                </c:pt>
                <c:pt idx="24">
                  <c:v>8.1300000000000008</c:v>
                </c:pt>
                <c:pt idx="25">
                  <c:v>8.57</c:v>
                </c:pt>
                <c:pt idx="26">
                  <c:v>13.53</c:v>
                </c:pt>
                <c:pt idx="27">
                  <c:v>19.2</c:v>
                </c:pt>
                <c:pt idx="28">
                  <c:v>14.26</c:v>
                </c:pt>
                <c:pt idx="29">
                  <c:v>20.43</c:v>
                </c:pt>
                <c:pt idx="30">
                  <c:v>10.1</c:v>
                </c:pt>
                <c:pt idx="31">
                  <c:v>16.47</c:v>
                </c:pt>
                <c:pt idx="32">
                  <c:v>6.2700000000000014</c:v>
                </c:pt>
                <c:pt idx="33">
                  <c:v>5.14</c:v>
                </c:pt>
                <c:pt idx="34">
                  <c:v>6.49</c:v>
                </c:pt>
                <c:pt idx="35">
                  <c:v>7.01</c:v>
                </c:pt>
                <c:pt idx="36">
                  <c:v>14.18</c:v>
                </c:pt>
                <c:pt idx="37">
                  <c:v>5.17</c:v>
                </c:pt>
                <c:pt idx="38">
                  <c:v>26.08</c:v>
                </c:pt>
                <c:pt idx="39">
                  <c:v>33.08</c:v>
                </c:pt>
                <c:pt idx="40">
                  <c:v>15.41</c:v>
                </c:pt>
                <c:pt idx="41">
                  <c:v>22.479999999999986</c:v>
                </c:pt>
                <c:pt idx="42">
                  <c:v>20.22</c:v>
                </c:pt>
                <c:pt idx="43">
                  <c:v>11.04</c:v>
                </c:pt>
                <c:pt idx="44">
                  <c:v>13.44</c:v>
                </c:pt>
                <c:pt idx="45">
                  <c:v>9.27</c:v>
                </c:pt>
                <c:pt idx="46">
                  <c:v>18.55</c:v>
                </c:pt>
                <c:pt idx="47">
                  <c:v>13.29</c:v>
                </c:pt>
                <c:pt idx="48">
                  <c:v>9.49</c:v>
                </c:pt>
                <c:pt idx="49">
                  <c:v>6.39</c:v>
                </c:pt>
                <c:pt idx="50">
                  <c:v>16.54</c:v>
                </c:pt>
                <c:pt idx="51">
                  <c:v>8.0500000000000007</c:v>
                </c:pt>
                <c:pt idx="52">
                  <c:v>16.03</c:v>
                </c:pt>
                <c:pt idx="53">
                  <c:v>5.14</c:v>
                </c:pt>
                <c:pt idx="54">
                  <c:v>10.44</c:v>
                </c:pt>
                <c:pt idx="55">
                  <c:v>10.54</c:v>
                </c:pt>
                <c:pt idx="56">
                  <c:v>4.2300000000000004</c:v>
                </c:pt>
                <c:pt idx="57">
                  <c:v>5.29</c:v>
                </c:pt>
                <c:pt idx="58">
                  <c:v>17.16</c:v>
                </c:pt>
                <c:pt idx="59">
                  <c:v>19.45</c:v>
                </c:pt>
                <c:pt idx="60">
                  <c:v>10.59</c:v>
                </c:pt>
                <c:pt idx="61">
                  <c:v>9.19</c:v>
                </c:pt>
                <c:pt idx="62">
                  <c:v>5.31</c:v>
                </c:pt>
                <c:pt idx="63">
                  <c:v>3.3899999999999997</c:v>
                </c:pt>
                <c:pt idx="64">
                  <c:v>4.1599999999999975</c:v>
                </c:pt>
                <c:pt idx="65">
                  <c:v>7.52</c:v>
                </c:pt>
                <c:pt idx="66">
                  <c:v>2.4699999999999998</c:v>
                </c:pt>
                <c:pt idx="67">
                  <c:v>1.28</c:v>
                </c:pt>
                <c:pt idx="68">
                  <c:v>3.27</c:v>
                </c:pt>
                <c:pt idx="69">
                  <c:v>18.27</c:v>
                </c:pt>
                <c:pt idx="70">
                  <c:v>8.07</c:v>
                </c:pt>
                <c:pt idx="71">
                  <c:v>9.16</c:v>
                </c:pt>
                <c:pt idx="72">
                  <c:v>2.04</c:v>
                </c:pt>
                <c:pt idx="73">
                  <c:v>7.29</c:v>
                </c:pt>
                <c:pt idx="74">
                  <c:v>9.0300000000000011</c:v>
                </c:pt>
                <c:pt idx="75">
                  <c:v>14.23</c:v>
                </c:pt>
                <c:pt idx="76">
                  <c:v>13.09</c:v>
                </c:pt>
                <c:pt idx="77">
                  <c:v>24.34</c:v>
                </c:pt>
                <c:pt idx="78">
                  <c:v>27.439999999999987</c:v>
                </c:pt>
                <c:pt idx="79">
                  <c:v>20.05</c:v>
                </c:pt>
                <c:pt idx="80">
                  <c:v>14.25</c:v>
                </c:pt>
                <c:pt idx="81">
                  <c:v>13.21</c:v>
                </c:pt>
                <c:pt idx="82">
                  <c:v>8.4</c:v>
                </c:pt>
                <c:pt idx="83">
                  <c:v>14.43</c:v>
                </c:pt>
                <c:pt idx="84">
                  <c:v>14.1</c:v>
                </c:pt>
                <c:pt idx="85">
                  <c:v>22.27</c:v>
                </c:pt>
                <c:pt idx="86">
                  <c:v>11.3</c:v>
                </c:pt>
                <c:pt idx="87">
                  <c:v>12.41</c:v>
                </c:pt>
                <c:pt idx="88">
                  <c:v>9.41</c:v>
                </c:pt>
                <c:pt idx="89">
                  <c:v>4.33</c:v>
                </c:pt>
                <c:pt idx="90">
                  <c:v>3.54</c:v>
                </c:pt>
                <c:pt idx="91">
                  <c:v>12.370000000000006</c:v>
                </c:pt>
                <c:pt idx="92">
                  <c:v>7.1099999999999985</c:v>
                </c:pt>
                <c:pt idx="93">
                  <c:v>12.360000000000017</c:v>
                </c:pt>
                <c:pt idx="94">
                  <c:v>8.4500000000000028</c:v>
                </c:pt>
                <c:pt idx="95">
                  <c:v>10.07</c:v>
                </c:pt>
                <c:pt idx="96">
                  <c:v>22.37</c:v>
                </c:pt>
                <c:pt idx="97">
                  <c:v>10.33</c:v>
                </c:pt>
                <c:pt idx="98">
                  <c:v>17.149999999999999</c:v>
                </c:pt>
                <c:pt idx="99">
                  <c:v>12.370000000000006</c:v>
                </c:pt>
                <c:pt idx="100">
                  <c:v>7.45</c:v>
                </c:pt>
                <c:pt idx="101">
                  <c:v>10.41</c:v>
                </c:pt>
                <c:pt idx="102">
                  <c:v>9.31</c:v>
                </c:pt>
                <c:pt idx="103">
                  <c:v>9.17</c:v>
                </c:pt>
                <c:pt idx="104">
                  <c:v>7.41</c:v>
                </c:pt>
                <c:pt idx="105">
                  <c:v>7.14</c:v>
                </c:pt>
                <c:pt idx="106">
                  <c:v>10.42</c:v>
                </c:pt>
                <c:pt idx="107">
                  <c:v>12.07</c:v>
                </c:pt>
                <c:pt idx="108">
                  <c:v>11.08</c:v>
                </c:pt>
                <c:pt idx="109">
                  <c:v>8.2800000000000011</c:v>
                </c:pt>
                <c:pt idx="110">
                  <c:v>7.22</c:v>
                </c:pt>
                <c:pt idx="111">
                  <c:v>19.110000000000031</c:v>
                </c:pt>
                <c:pt idx="112">
                  <c:v>14.41</c:v>
                </c:pt>
                <c:pt idx="113">
                  <c:v>13.450000000000006</c:v>
                </c:pt>
                <c:pt idx="114">
                  <c:v>11.25</c:v>
                </c:pt>
                <c:pt idx="115">
                  <c:v>6.17</c:v>
                </c:pt>
                <c:pt idx="116">
                  <c:v>7.09</c:v>
                </c:pt>
                <c:pt idx="117">
                  <c:v>6.38</c:v>
                </c:pt>
                <c:pt idx="118">
                  <c:v>9.06</c:v>
                </c:pt>
                <c:pt idx="119">
                  <c:v>10.49</c:v>
                </c:pt>
                <c:pt idx="120">
                  <c:v>7.3199999999999985</c:v>
                </c:pt>
                <c:pt idx="121">
                  <c:v>6.06</c:v>
                </c:pt>
                <c:pt idx="122">
                  <c:v>6.3199999999999985</c:v>
                </c:pt>
                <c:pt idx="123">
                  <c:v>10.54</c:v>
                </c:pt>
                <c:pt idx="124">
                  <c:v>7.1</c:v>
                </c:pt>
                <c:pt idx="125">
                  <c:v>5.3199999999999985</c:v>
                </c:pt>
                <c:pt idx="126">
                  <c:v>3.55</c:v>
                </c:pt>
                <c:pt idx="127">
                  <c:v>6.4700000000000024</c:v>
                </c:pt>
                <c:pt idx="128">
                  <c:v>9.1</c:v>
                </c:pt>
                <c:pt idx="129">
                  <c:v>6.55</c:v>
                </c:pt>
                <c:pt idx="130">
                  <c:v>9.08</c:v>
                </c:pt>
                <c:pt idx="131">
                  <c:v>18.489999999999956</c:v>
                </c:pt>
                <c:pt idx="132">
                  <c:v>9.4700000000000006</c:v>
                </c:pt>
                <c:pt idx="133">
                  <c:v>6.39</c:v>
                </c:pt>
                <c:pt idx="134">
                  <c:v>11.18</c:v>
                </c:pt>
                <c:pt idx="135">
                  <c:v>8.120000000000001</c:v>
                </c:pt>
                <c:pt idx="136">
                  <c:v>7.25</c:v>
                </c:pt>
                <c:pt idx="137">
                  <c:v>7.18</c:v>
                </c:pt>
                <c:pt idx="139">
                  <c:v>8.06</c:v>
                </c:pt>
                <c:pt idx="140">
                  <c:v>9.120000000000001</c:v>
                </c:pt>
                <c:pt idx="141">
                  <c:v>12.07</c:v>
                </c:pt>
                <c:pt idx="142">
                  <c:v>10.200000000000001</c:v>
                </c:pt>
                <c:pt idx="143">
                  <c:v>8.2000000000000011</c:v>
                </c:pt>
                <c:pt idx="144">
                  <c:v>5.1899999999999995</c:v>
                </c:pt>
                <c:pt idx="145">
                  <c:v>12.07</c:v>
                </c:pt>
                <c:pt idx="146">
                  <c:v>9.25</c:v>
                </c:pt>
                <c:pt idx="147">
                  <c:v>8.0400000000000009</c:v>
                </c:pt>
                <c:pt idx="148">
                  <c:v>8.51</c:v>
                </c:pt>
                <c:pt idx="149">
                  <c:v>9.01</c:v>
                </c:pt>
                <c:pt idx="150">
                  <c:v>8.07</c:v>
                </c:pt>
                <c:pt idx="151">
                  <c:v>5.58</c:v>
                </c:pt>
                <c:pt idx="152">
                  <c:v>6.48</c:v>
                </c:pt>
                <c:pt idx="153">
                  <c:v>5.1499999999999995</c:v>
                </c:pt>
                <c:pt idx="154">
                  <c:v>8.3000000000000007</c:v>
                </c:pt>
                <c:pt idx="155">
                  <c:v>8.11</c:v>
                </c:pt>
                <c:pt idx="156">
                  <c:v>11.05</c:v>
                </c:pt>
                <c:pt idx="157">
                  <c:v>7.44</c:v>
                </c:pt>
                <c:pt idx="158">
                  <c:v>10.29</c:v>
                </c:pt>
                <c:pt idx="159">
                  <c:v>24.03</c:v>
                </c:pt>
                <c:pt idx="160">
                  <c:v>11.07</c:v>
                </c:pt>
                <c:pt idx="161">
                  <c:v>11.55</c:v>
                </c:pt>
                <c:pt idx="162">
                  <c:v>7.09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A30-4C84-99E3-A221C9014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415936"/>
        <c:axId val="242645248"/>
      </c:scatterChart>
      <c:valAx>
        <c:axId val="185415936"/>
        <c:scaling>
          <c:orientation val="minMax"/>
        </c:scaling>
        <c:delete val="0"/>
        <c:axPos val="b"/>
        <c:numFmt formatCode="m/d/yy;@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242645248"/>
        <c:crosses val="autoZero"/>
        <c:crossBetween val="midCat"/>
        <c:majorUnit val="7"/>
      </c:valAx>
      <c:valAx>
        <c:axId val="24264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415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966175862303335"/>
          <c:y val="0.37460581107707608"/>
          <c:w val="0.19363778046968647"/>
          <c:h val="0.2507881048382143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Fort </a:t>
            </a:r>
            <a:r>
              <a:rPr lang="en-US" dirty="0"/>
              <a:t>Carson Total Transactions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1926491571103973E-2"/>
          <c:y val="0.21795166229221349"/>
          <c:w val="0.68175214465641454"/>
          <c:h val="0.52220290172059958"/>
        </c:manualLayout>
      </c:layout>
      <c:lineChart>
        <c:grouping val="standard"/>
        <c:varyColors val="0"/>
        <c:ser>
          <c:idx val="0"/>
          <c:order val="0"/>
          <c:tx>
            <c:strRef>
              <c:f>FortCarson!$D$1</c:f>
              <c:strCache>
                <c:ptCount val="1"/>
                <c:pt idx="0">
                  <c:v>FT Carson Total Transactions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FortCarson!$C$2:$C$231</c:f>
              <c:numCache>
                <c:formatCode>m/d/yyyy</c:formatCode>
                <c:ptCount val="230"/>
                <c:pt idx="0">
                  <c:v>43313</c:v>
                </c:pt>
                <c:pt idx="1">
                  <c:v>43314</c:v>
                </c:pt>
                <c:pt idx="2">
                  <c:v>43315</c:v>
                </c:pt>
                <c:pt idx="3">
                  <c:v>43318</c:v>
                </c:pt>
                <c:pt idx="4">
                  <c:v>43319</c:v>
                </c:pt>
                <c:pt idx="5">
                  <c:v>43320</c:v>
                </c:pt>
                <c:pt idx="6">
                  <c:v>43321</c:v>
                </c:pt>
                <c:pt idx="7">
                  <c:v>43322</c:v>
                </c:pt>
                <c:pt idx="8">
                  <c:v>43325</c:v>
                </c:pt>
                <c:pt idx="9">
                  <c:v>43326</c:v>
                </c:pt>
                <c:pt idx="10">
                  <c:v>43327</c:v>
                </c:pt>
                <c:pt idx="11">
                  <c:v>43328</c:v>
                </c:pt>
                <c:pt idx="12">
                  <c:v>43329</c:v>
                </c:pt>
                <c:pt idx="13">
                  <c:v>43332</c:v>
                </c:pt>
                <c:pt idx="14">
                  <c:v>43333</c:v>
                </c:pt>
                <c:pt idx="15">
                  <c:v>43334</c:v>
                </c:pt>
                <c:pt idx="16">
                  <c:v>43335</c:v>
                </c:pt>
                <c:pt idx="17">
                  <c:v>43336</c:v>
                </c:pt>
                <c:pt idx="18">
                  <c:v>43339</c:v>
                </c:pt>
                <c:pt idx="19">
                  <c:v>43340</c:v>
                </c:pt>
                <c:pt idx="20">
                  <c:v>43341</c:v>
                </c:pt>
                <c:pt idx="21">
                  <c:v>43342</c:v>
                </c:pt>
                <c:pt idx="22">
                  <c:v>43343</c:v>
                </c:pt>
                <c:pt idx="23">
                  <c:v>43347</c:v>
                </c:pt>
                <c:pt idx="24">
                  <c:v>43348</c:v>
                </c:pt>
                <c:pt idx="25">
                  <c:v>43349</c:v>
                </c:pt>
                <c:pt idx="26">
                  <c:v>43350</c:v>
                </c:pt>
                <c:pt idx="27">
                  <c:v>43353</c:v>
                </c:pt>
                <c:pt idx="28">
                  <c:v>43354</c:v>
                </c:pt>
                <c:pt idx="29">
                  <c:v>43355</c:v>
                </c:pt>
                <c:pt idx="30">
                  <c:v>43356</c:v>
                </c:pt>
                <c:pt idx="31">
                  <c:v>43357</c:v>
                </c:pt>
                <c:pt idx="32">
                  <c:v>43360</c:v>
                </c:pt>
                <c:pt idx="33">
                  <c:v>43361</c:v>
                </c:pt>
                <c:pt idx="34">
                  <c:v>43362</c:v>
                </c:pt>
                <c:pt idx="35">
                  <c:v>43363</c:v>
                </c:pt>
                <c:pt idx="36">
                  <c:v>43364</c:v>
                </c:pt>
                <c:pt idx="37">
                  <c:v>43367</c:v>
                </c:pt>
                <c:pt idx="38">
                  <c:v>43368</c:v>
                </c:pt>
                <c:pt idx="39">
                  <c:v>43369</c:v>
                </c:pt>
                <c:pt idx="40">
                  <c:v>43370</c:v>
                </c:pt>
                <c:pt idx="41">
                  <c:v>43371</c:v>
                </c:pt>
                <c:pt idx="42">
                  <c:v>43374</c:v>
                </c:pt>
                <c:pt idx="43">
                  <c:v>43375</c:v>
                </c:pt>
                <c:pt idx="44">
                  <c:v>43376</c:v>
                </c:pt>
                <c:pt idx="45">
                  <c:v>43377</c:v>
                </c:pt>
                <c:pt idx="46">
                  <c:v>43378</c:v>
                </c:pt>
                <c:pt idx="47">
                  <c:v>43381</c:v>
                </c:pt>
                <c:pt idx="48">
                  <c:v>43382</c:v>
                </c:pt>
                <c:pt idx="49">
                  <c:v>43383</c:v>
                </c:pt>
                <c:pt idx="50">
                  <c:v>43384</c:v>
                </c:pt>
                <c:pt idx="51">
                  <c:v>43385</c:v>
                </c:pt>
                <c:pt idx="52">
                  <c:v>43388</c:v>
                </c:pt>
                <c:pt idx="53">
                  <c:v>43389</c:v>
                </c:pt>
                <c:pt idx="54">
                  <c:v>43390</c:v>
                </c:pt>
                <c:pt idx="55">
                  <c:v>43391</c:v>
                </c:pt>
                <c:pt idx="56">
                  <c:v>43392</c:v>
                </c:pt>
                <c:pt idx="57">
                  <c:v>43395</c:v>
                </c:pt>
                <c:pt idx="58">
                  <c:v>43396</c:v>
                </c:pt>
                <c:pt idx="59">
                  <c:v>43397</c:v>
                </c:pt>
                <c:pt idx="60">
                  <c:v>43398</c:v>
                </c:pt>
                <c:pt idx="61">
                  <c:v>43399</c:v>
                </c:pt>
                <c:pt idx="62">
                  <c:v>43402</c:v>
                </c:pt>
                <c:pt idx="63">
                  <c:v>43403</c:v>
                </c:pt>
                <c:pt idx="64">
                  <c:v>43404</c:v>
                </c:pt>
                <c:pt idx="65">
                  <c:v>43405</c:v>
                </c:pt>
                <c:pt idx="66">
                  <c:v>43406</c:v>
                </c:pt>
                <c:pt idx="67">
                  <c:v>43409</c:v>
                </c:pt>
                <c:pt idx="68">
                  <c:v>43410</c:v>
                </c:pt>
                <c:pt idx="69">
                  <c:v>43411</c:v>
                </c:pt>
                <c:pt idx="70">
                  <c:v>43412</c:v>
                </c:pt>
                <c:pt idx="71">
                  <c:v>43413</c:v>
                </c:pt>
                <c:pt idx="72">
                  <c:v>43417</c:v>
                </c:pt>
                <c:pt idx="73">
                  <c:v>43418</c:v>
                </c:pt>
                <c:pt idx="74">
                  <c:v>43419</c:v>
                </c:pt>
                <c:pt idx="75">
                  <c:v>43420</c:v>
                </c:pt>
                <c:pt idx="76">
                  <c:v>43423</c:v>
                </c:pt>
                <c:pt idx="77">
                  <c:v>43424</c:v>
                </c:pt>
                <c:pt idx="78">
                  <c:v>43425</c:v>
                </c:pt>
                <c:pt idx="79">
                  <c:v>43430</c:v>
                </c:pt>
                <c:pt idx="80">
                  <c:v>43431</c:v>
                </c:pt>
                <c:pt idx="81">
                  <c:v>43432</c:v>
                </c:pt>
                <c:pt idx="82">
                  <c:v>43433</c:v>
                </c:pt>
                <c:pt idx="83">
                  <c:v>43434</c:v>
                </c:pt>
                <c:pt idx="84">
                  <c:v>43437</c:v>
                </c:pt>
                <c:pt idx="85">
                  <c:v>43438</c:v>
                </c:pt>
                <c:pt idx="86">
                  <c:v>43439</c:v>
                </c:pt>
                <c:pt idx="87">
                  <c:v>43440</c:v>
                </c:pt>
                <c:pt idx="88">
                  <c:v>43441</c:v>
                </c:pt>
                <c:pt idx="89">
                  <c:v>43444</c:v>
                </c:pt>
                <c:pt idx="90">
                  <c:v>43445</c:v>
                </c:pt>
                <c:pt idx="91">
                  <c:v>43446</c:v>
                </c:pt>
                <c:pt idx="92">
                  <c:v>43447</c:v>
                </c:pt>
                <c:pt idx="93">
                  <c:v>43448</c:v>
                </c:pt>
                <c:pt idx="94">
                  <c:v>43451</c:v>
                </c:pt>
                <c:pt idx="95">
                  <c:v>43452</c:v>
                </c:pt>
                <c:pt idx="96">
                  <c:v>43453</c:v>
                </c:pt>
                <c:pt idx="97">
                  <c:v>43454</c:v>
                </c:pt>
                <c:pt idx="98">
                  <c:v>43455</c:v>
                </c:pt>
                <c:pt idx="99">
                  <c:v>43460</c:v>
                </c:pt>
                <c:pt idx="100">
                  <c:v>43461</c:v>
                </c:pt>
                <c:pt idx="101">
                  <c:v>43462</c:v>
                </c:pt>
                <c:pt idx="102">
                  <c:v>43465</c:v>
                </c:pt>
                <c:pt idx="103">
                  <c:v>43467</c:v>
                </c:pt>
                <c:pt idx="104">
                  <c:v>43468</c:v>
                </c:pt>
                <c:pt idx="105">
                  <c:v>43469</c:v>
                </c:pt>
                <c:pt idx="106">
                  <c:v>43472</c:v>
                </c:pt>
                <c:pt idx="107">
                  <c:v>43473</c:v>
                </c:pt>
                <c:pt idx="108">
                  <c:v>43474</c:v>
                </c:pt>
                <c:pt idx="109">
                  <c:v>43475</c:v>
                </c:pt>
                <c:pt idx="110">
                  <c:v>43476</c:v>
                </c:pt>
                <c:pt idx="111">
                  <c:v>43479</c:v>
                </c:pt>
                <c:pt idx="112">
                  <c:v>43480</c:v>
                </c:pt>
                <c:pt idx="113">
                  <c:v>43481</c:v>
                </c:pt>
                <c:pt idx="114">
                  <c:v>43482</c:v>
                </c:pt>
                <c:pt idx="115">
                  <c:v>43483</c:v>
                </c:pt>
                <c:pt idx="116">
                  <c:v>43487</c:v>
                </c:pt>
                <c:pt idx="117">
                  <c:v>43488</c:v>
                </c:pt>
                <c:pt idx="118">
                  <c:v>43489</c:v>
                </c:pt>
                <c:pt idx="119">
                  <c:v>43490</c:v>
                </c:pt>
                <c:pt idx="120">
                  <c:v>43493</c:v>
                </c:pt>
                <c:pt idx="121">
                  <c:v>43494</c:v>
                </c:pt>
                <c:pt idx="122">
                  <c:v>43495</c:v>
                </c:pt>
                <c:pt idx="123">
                  <c:v>43496</c:v>
                </c:pt>
                <c:pt idx="124">
                  <c:v>43497</c:v>
                </c:pt>
                <c:pt idx="125">
                  <c:v>43500</c:v>
                </c:pt>
                <c:pt idx="126">
                  <c:v>43501</c:v>
                </c:pt>
                <c:pt idx="127">
                  <c:v>43502</c:v>
                </c:pt>
                <c:pt idx="128">
                  <c:v>43503</c:v>
                </c:pt>
                <c:pt idx="129">
                  <c:v>43504</c:v>
                </c:pt>
                <c:pt idx="130">
                  <c:v>43507</c:v>
                </c:pt>
                <c:pt idx="131">
                  <c:v>43508</c:v>
                </c:pt>
                <c:pt idx="132">
                  <c:v>43509</c:v>
                </c:pt>
                <c:pt idx="133">
                  <c:v>43510</c:v>
                </c:pt>
                <c:pt idx="134">
                  <c:v>43511</c:v>
                </c:pt>
                <c:pt idx="135">
                  <c:v>43515</c:v>
                </c:pt>
                <c:pt idx="136">
                  <c:v>43516</c:v>
                </c:pt>
                <c:pt idx="137">
                  <c:v>43517</c:v>
                </c:pt>
                <c:pt idx="138">
                  <c:v>43518</c:v>
                </c:pt>
                <c:pt idx="139">
                  <c:v>43521</c:v>
                </c:pt>
                <c:pt idx="140">
                  <c:v>43522</c:v>
                </c:pt>
                <c:pt idx="141">
                  <c:v>43523</c:v>
                </c:pt>
                <c:pt idx="142">
                  <c:v>43524</c:v>
                </c:pt>
                <c:pt idx="143">
                  <c:v>43525</c:v>
                </c:pt>
                <c:pt idx="144">
                  <c:v>43528</c:v>
                </c:pt>
                <c:pt idx="145">
                  <c:v>43529</c:v>
                </c:pt>
                <c:pt idx="146">
                  <c:v>43530</c:v>
                </c:pt>
                <c:pt idx="147">
                  <c:v>43531</c:v>
                </c:pt>
                <c:pt idx="148">
                  <c:v>43532</c:v>
                </c:pt>
                <c:pt idx="149">
                  <c:v>43535</c:v>
                </c:pt>
                <c:pt idx="150">
                  <c:v>43536</c:v>
                </c:pt>
                <c:pt idx="151">
                  <c:v>43539</c:v>
                </c:pt>
                <c:pt idx="152">
                  <c:v>43542</c:v>
                </c:pt>
                <c:pt idx="153">
                  <c:v>43543</c:v>
                </c:pt>
                <c:pt idx="154">
                  <c:v>43544</c:v>
                </c:pt>
                <c:pt idx="155">
                  <c:v>43545</c:v>
                </c:pt>
                <c:pt idx="156">
                  <c:v>43546</c:v>
                </c:pt>
                <c:pt idx="157">
                  <c:v>43549</c:v>
                </c:pt>
                <c:pt idx="158">
                  <c:v>43550</c:v>
                </c:pt>
                <c:pt idx="159">
                  <c:v>43551</c:v>
                </c:pt>
                <c:pt idx="160">
                  <c:v>43552</c:v>
                </c:pt>
                <c:pt idx="161">
                  <c:v>43553</c:v>
                </c:pt>
                <c:pt idx="162">
                  <c:v>43556</c:v>
                </c:pt>
                <c:pt idx="163">
                  <c:v>43557</c:v>
                </c:pt>
                <c:pt idx="164">
                  <c:v>43558</c:v>
                </c:pt>
                <c:pt idx="165">
                  <c:v>43559</c:v>
                </c:pt>
                <c:pt idx="166">
                  <c:v>43560</c:v>
                </c:pt>
                <c:pt idx="167">
                  <c:v>43563</c:v>
                </c:pt>
                <c:pt idx="168">
                  <c:v>43564</c:v>
                </c:pt>
                <c:pt idx="169">
                  <c:v>43565</c:v>
                </c:pt>
                <c:pt idx="170">
                  <c:v>43566</c:v>
                </c:pt>
                <c:pt idx="171">
                  <c:v>43567</c:v>
                </c:pt>
                <c:pt idx="172">
                  <c:v>43570</c:v>
                </c:pt>
                <c:pt idx="173">
                  <c:v>43571</c:v>
                </c:pt>
                <c:pt idx="174">
                  <c:v>43572</c:v>
                </c:pt>
                <c:pt idx="175">
                  <c:v>43573</c:v>
                </c:pt>
                <c:pt idx="176">
                  <c:v>43574</c:v>
                </c:pt>
                <c:pt idx="177">
                  <c:v>43577</c:v>
                </c:pt>
                <c:pt idx="178">
                  <c:v>43578</c:v>
                </c:pt>
                <c:pt idx="179">
                  <c:v>43579</c:v>
                </c:pt>
                <c:pt idx="180">
                  <c:v>43580</c:v>
                </c:pt>
                <c:pt idx="181">
                  <c:v>43581</c:v>
                </c:pt>
                <c:pt idx="182">
                  <c:v>43584</c:v>
                </c:pt>
                <c:pt idx="183" formatCode="General">
                  <c:v>43585</c:v>
                </c:pt>
                <c:pt idx="184" formatCode="General">
                  <c:v>43586</c:v>
                </c:pt>
                <c:pt idx="185" formatCode="General">
                  <c:v>43587</c:v>
                </c:pt>
                <c:pt idx="186" formatCode="General">
                  <c:v>43588</c:v>
                </c:pt>
                <c:pt idx="187" formatCode="General">
                  <c:v>43591</c:v>
                </c:pt>
                <c:pt idx="188" formatCode="General">
                  <c:v>43592</c:v>
                </c:pt>
                <c:pt idx="189" formatCode="General">
                  <c:v>43593</c:v>
                </c:pt>
                <c:pt idx="190" formatCode="General">
                  <c:v>43594</c:v>
                </c:pt>
                <c:pt idx="191" formatCode="General">
                  <c:v>43595</c:v>
                </c:pt>
                <c:pt idx="192" formatCode="General">
                  <c:v>43598</c:v>
                </c:pt>
                <c:pt idx="193" formatCode="General">
                  <c:v>43599</c:v>
                </c:pt>
                <c:pt idx="194" formatCode="General">
                  <c:v>43600</c:v>
                </c:pt>
                <c:pt idx="195" formatCode="General">
                  <c:v>43601</c:v>
                </c:pt>
                <c:pt idx="196" formatCode="General">
                  <c:v>43602</c:v>
                </c:pt>
                <c:pt idx="197" formatCode="General">
                  <c:v>43605</c:v>
                </c:pt>
                <c:pt idx="198" formatCode="General">
                  <c:v>43606</c:v>
                </c:pt>
                <c:pt idx="199" formatCode="General">
                  <c:v>43607</c:v>
                </c:pt>
                <c:pt idx="200" formatCode="General">
                  <c:v>43608</c:v>
                </c:pt>
                <c:pt idx="201" formatCode="General">
                  <c:v>43609</c:v>
                </c:pt>
                <c:pt idx="202" formatCode="General">
                  <c:v>43613</c:v>
                </c:pt>
                <c:pt idx="203" formatCode="General">
                  <c:v>43614</c:v>
                </c:pt>
                <c:pt idx="204" formatCode="General">
                  <c:v>43615</c:v>
                </c:pt>
                <c:pt idx="205" formatCode="General">
                  <c:v>43616</c:v>
                </c:pt>
                <c:pt idx="206" formatCode="General">
                  <c:v>43619</c:v>
                </c:pt>
                <c:pt idx="207" formatCode="General">
                  <c:v>43620</c:v>
                </c:pt>
                <c:pt idx="208" formatCode="General">
                  <c:v>43621</c:v>
                </c:pt>
                <c:pt idx="209" formatCode="General">
                  <c:v>43622</c:v>
                </c:pt>
                <c:pt idx="210" formatCode="General">
                  <c:v>43623</c:v>
                </c:pt>
                <c:pt idx="211" formatCode="General">
                  <c:v>43627</c:v>
                </c:pt>
                <c:pt idx="212" formatCode="General">
                  <c:v>43628</c:v>
                </c:pt>
                <c:pt idx="213" formatCode="General">
                  <c:v>43629</c:v>
                </c:pt>
                <c:pt idx="214" formatCode="General">
                  <c:v>43630</c:v>
                </c:pt>
                <c:pt idx="215" formatCode="General">
                  <c:v>43633</c:v>
                </c:pt>
                <c:pt idx="216" formatCode="General">
                  <c:v>43634</c:v>
                </c:pt>
                <c:pt idx="217" formatCode="General">
                  <c:v>43635</c:v>
                </c:pt>
                <c:pt idx="218" formatCode="General">
                  <c:v>43636</c:v>
                </c:pt>
                <c:pt idx="219" formatCode="General">
                  <c:v>43637</c:v>
                </c:pt>
                <c:pt idx="220" formatCode="General">
                  <c:v>43640</c:v>
                </c:pt>
                <c:pt idx="221" formatCode="General">
                  <c:v>43641</c:v>
                </c:pt>
                <c:pt idx="222" formatCode="General">
                  <c:v>43642</c:v>
                </c:pt>
                <c:pt idx="223" formatCode="General">
                  <c:v>43643</c:v>
                </c:pt>
                <c:pt idx="224" formatCode="General">
                  <c:v>43644</c:v>
                </c:pt>
                <c:pt idx="225" formatCode="General">
                  <c:v>43647</c:v>
                </c:pt>
                <c:pt idx="226" formatCode="General">
                  <c:v>43648</c:v>
                </c:pt>
                <c:pt idx="227" formatCode="General">
                  <c:v>43649</c:v>
                </c:pt>
              </c:numCache>
            </c:numRef>
          </c:cat>
          <c:val>
            <c:numRef>
              <c:f>FortCarson!$D$2:$D$231</c:f>
              <c:numCache>
                <c:formatCode>General</c:formatCode>
                <c:ptCount val="230"/>
                <c:pt idx="3">
                  <c:v>149</c:v>
                </c:pt>
                <c:pt idx="5">
                  <c:v>221</c:v>
                </c:pt>
                <c:pt idx="6">
                  <c:v>248</c:v>
                </c:pt>
                <c:pt idx="8">
                  <c:v>238</c:v>
                </c:pt>
                <c:pt idx="9">
                  <c:v>244</c:v>
                </c:pt>
                <c:pt idx="10">
                  <c:v>42</c:v>
                </c:pt>
                <c:pt idx="11">
                  <c:v>274</c:v>
                </c:pt>
                <c:pt idx="12">
                  <c:v>184</c:v>
                </c:pt>
                <c:pt idx="13">
                  <c:v>270</c:v>
                </c:pt>
                <c:pt idx="14">
                  <c:v>253</c:v>
                </c:pt>
                <c:pt idx="15">
                  <c:v>178</c:v>
                </c:pt>
                <c:pt idx="16">
                  <c:v>211</c:v>
                </c:pt>
                <c:pt idx="17">
                  <c:v>246</c:v>
                </c:pt>
                <c:pt idx="18">
                  <c:v>196</c:v>
                </c:pt>
                <c:pt idx="19">
                  <c:v>207</c:v>
                </c:pt>
                <c:pt idx="20">
                  <c:v>188</c:v>
                </c:pt>
                <c:pt idx="21">
                  <c:v>209</c:v>
                </c:pt>
                <c:pt idx="22">
                  <c:v>249</c:v>
                </c:pt>
                <c:pt idx="23">
                  <c:v>224</c:v>
                </c:pt>
                <c:pt idx="24">
                  <c:v>176</c:v>
                </c:pt>
                <c:pt idx="25">
                  <c:v>195</c:v>
                </c:pt>
                <c:pt idx="26">
                  <c:v>231</c:v>
                </c:pt>
                <c:pt idx="27">
                  <c:v>210</c:v>
                </c:pt>
                <c:pt idx="28">
                  <c:v>218</c:v>
                </c:pt>
                <c:pt idx="29">
                  <c:v>211</c:v>
                </c:pt>
                <c:pt idx="30">
                  <c:v>215</c:v>
                </c:pt>
                <c:pt idx="31">
                  <c:v>275</c:v>
                </c:pt>
                <c:pt idx="32">
                  <c:v>243</c:v>
                </c:pt>
                <c:pt idx="33">
                  <c:v>237</c:v>
                </c:pt>
                <c:pt idx="34">
                  <c:v>188</c:v>
                </c:pt>
                <c:pt idx="35">
                  <c:v>182</c:v>
                </c:pt>
                <c:pt idx="36">
                  <c:v>222</c:v>
                </c:pt>
                <c:pt idx="37">
                  <c:v>226</c:v>
                </c:pt>
                <c:pt idx="38">
                  <c:v>176</c:v>
                </c:pt>
                <c:pt idx="39">
                  <c:v>192</c:v>
                </c:pt>
                <c:pt idx="40">
                  <c:v>199</c:v>
                </c:pt>
                <c:pt idx="41">
                  <c:v>120</c:v>
                </c:pt>
                <c:pt idx="42">
                  <c:v>282</c:v>
                </c:pt>
                <c:pt idx="43">
                  <c:v>333</c:v>
                </c:pt>
                <c:pt idx="44">
                  <c:v>262</c:v>
                </c:pt>
                <c:pt idx="45">
                  <c:v>243</c:v>
                </c:pt>
                <c:pt idx="46">
                  <c:v>297</c:v>
                </c:pt>
                <c:pt idx="48">
                  <c:v>293</c:v>
                </c:pt>
                <c:pt idx="49">
                  <c:v>270</c:v>
                </c:pt>
                <c:pt idx="50">
                  <c:v>253</c:v>
                </c:pt>
                <c:pt idx="51">
                  <c:v>386</c:v>
                </c:pt>
                <c:pt idx="52">
                  <c:v>316</c:v>
                </c:pt>
                <c:pt idx="53">
                  <c:v>305</c:v>
                </c:pt>
                <c:pt idx="54">
                  <c:v>240</c:v>
                </c:pt>
                <c:pt idx="55">
                  <c:v>229</c:v>
                </c:pt>
                <c:pt idx="56">
                  <c:v>226</c:v>
                </c:pt>
                <c:pt idx="57">
                  <c:v>218</c:v>
                </c:pt>
                <c:pt idx="58">
                  <c:v>214</c:v>
                </c:pt>
                <c:pt idx="59">
                  <c:v>176</c:v>
                </c:pt>
                <c:pt idx="60">
                  <c:v>188</c:v>
                </c:pt>
                <c:pt idx="61">
                  <c:v>211</c:v>
                </c:pt>
                <c:pt idx="62">
                  <c:v>196</c:v>
                </c:pt>
                <c:pt idx="63">
                  <c:v>209</c:v>
                </c:pt>
                <c:pt idx="64">
                  <c:v>255</c:v>
                </c:pt>
                <c:pt idx="65">
                  <c:v>197</c:v>
                </c:pt>
                <c:pt idx="66">
                  <c:v>222</c:v>
                </c:pt>
                <c:pt idx="68">
                  <c:v>1</c:v>
                </c:pt>
                <c:pt idx="69">
                  <c:v>273</c:v>
                </c:pt>
                <c:pt idx="70">
                  <c:v>218</c:v>
                </c:pt>
                <c:pt idx="71">
                  <c:v>227</c:v>
                </c:pt>
                <c:pt idx="72">
                  <c:v>253</c:v>
                </c:pt>
                <c:pt idx="73">
                  <c:v>280</c:v>
                </c:pt>
                <c:pt idx="74">
                  <c:v>248</c:v>
                </c:pt>
                <c:pt idx="75">
                  <c:v>303</c:v>
                </c:pt>
                <c:pt idx="76">
                  <c:v>314</c:v>
                </c:pt>
                <c:pt idx="77">
                  <c:v>315</c:v>
                </c:pt>
                <c:pt idx="78">
                  <c:v>288</c:v>
                </c:pt>
                <c:pt idx="79">
                  <c:v>286</c:v>
                </c:pt>
                <c:pt idx="80">
                  <c:v>220</c:v>
                </c:pt>
                <c:pt idx="81">
                  <c:v>198</c:v>
                </c:pt>
                <c:pt idx="82">
                  <c:v>279</c:v>
                </c:pt>
                <c:pt idx="83">
                  <c:v>339</c:v>
                </c:pt>
                <c:pt idx="84">
                  <c:v>285</c:v>
                </c:pt>
                <c:pt idx="85">
                  <c:v>222</c:v>
                </c:pt>
                <c:pt idx="87">
                  <c:v>200</c:v>
                </c:pt>
                <c:pt idx="88">
                  <c:v>213</c:v>
                </c:pt>
                <c:pt idx="89">
                  <c:v>224</c:v>
                </c:pt>
                <c:pt idx="90">
                  <c:v>176</c:v>
                </c:pt>
                <c:pt idx="91">
                  <c:v>197</c:v>
                </c:pt>
                <c:pt idx="92">
                  <c:v>243</c:v>
                </c:pt>
                <c:pt idx="93">
                  <c:v>253</c:v>
                </c:pt>
                <c:pt idx="94">
                  <c:v>237</c:v>
                </c:pt>
                <c:pt idx="95">
                  <c:v>199</c:v>
                </c:pt>
                <c:pt idx="96">
                  <c:v>197</c:v>
                </c:pt>
                <c:pt idx="97">
                  <c:v>152</c:v>
                </c:pt>
                <c:pt idx="98">
                  <c:v>171</c:v>
                </c:pt>
                <c:pt idx="99">
                  <c:v>176</c:v>
                </c:pt>
                <c:pt idx="100">
                  <c:v>150</c:v>
                </c:pt>
                <c:pt idx="101">
                  <c:v>228</c:v>
                </c:pt>
                <c:pt idx="103">
                  <c:v>265</c:v>
                </c:pt>
                <c:pt idx="104">
                  <c:v>226</c:v>
                </c:pt>
                <c:pt idx="105">
                  <c:v>241</c:v>
                </c:pt>
                <c:pt idx="106">
                  <c:v>231</c:v>
                </c:pt>
                <c:pt idx="107">
                  <c:v>195</c:v>
                </c:pt>
                <c:pt idx="108">
                  <c:v>169</c:v>
                </c:pt>
                <c:pt idx="109">
                  <c:v>183</c:v>
                </c:pt>
                <c:pt idx="110">
                  <c:v>182</c:v>
                </c:pt>
                <c:pt idx="111">
                  <c:v>282</c:v>
                </c:pt>
                <c:pt idx="112">
                  <c:v>238</c:v>
                </c:pt>
                <c:pt idx="113">
                  <c:v>201</c:v>
                </c:pt>
                <c:pt idx="114">
                  <c:v>191</c:v>
                </c:pt>
                <c:pt idx="115">
                  <c:v>240</c:v>
                </c:pt>
                <c:pt idx="116">
                  <c:v>88</c:v>
                </c:pt>
                <c:pt idx="117">
                  <c:v>207</c:v>
                </c:pt>
                <c:pt idx="118">
                  <c:v>139</c:v>
                </c:pt>
                <c:pt idx="119">
                  <c:v>233</c:v>
                </c:pt>
                <c:pt idx="120">
                  <c:v>180</c:v>
                </c:pt>
                <c:pt idx="121">
                  <c:v>202</c:v>
                </c:pt>
                <c:pt idx="122">
                  <c:v>175</c:v>
                </c:pt>
                <c:pt idx="123">
                  <c:v>237</c:v>
                </c:pt>
                <c:pt idx="124">
                  <c:v>304</c:v>
                </c:pt>
                <c:pt idx="125">
                  <c:v>285</c:v>
                </c:pt>
                <c:pt idx="126">
                  <c:v>206</c:v>
                </c:pt>
                <c:pt idx="127">
                  <c:v>168</c:v>
                </c:pt>
                <c:pt idx="128">
                  <c:v>143</c:v>
                </c:pt>
                <c:pt idx="129">
                  <c:v>190</c:v>
                </c:pt>
                <c:pt idx="130">
                  <c:v>188</c:v>
                </c:pt>
                <c:pt idx="131">
                  <c:v>147</c:v>
                </c:pt>
                <c:pt idx="132">
                  <c:v>155</c:v>
                </c:pt>
                <c:pt idx="133">
                  <c:v>154</c:v>
                </c:pt>
                <c:pt idx="134">
                  <c:v>235</c:v>
                </c:pt>
                <c:pt idx="135">
                  <c:v>207</c:v>
                </c:pt>
                <c:pt idx="136">
                  <c:v>149</c:v>
                </c:pt>
                <c:pt idx="137">
                  <c:v>175</c:v>
                </c:pt>
                <c:pt idx="138">
                  <c:v>194</c:v>
                </c:pt>
                <c:pt idx="139">
                  <c:v>220</c:v>
                </c:pt>
                <c:pt idx="140">
                  <c:v>203</c:v>
                </c:pt>
                <c:pt idx="141">
                  <c:v>227</c:v>
                </c:pt>
                <c:pt idx="142">
                  <c:v>283</c:v>
                </c:pt>
                <c:pt idx="143">
                  <c:v>265</c:v>
                </c:pt>
                <c:pt idx="144">
                  <c:v>225</c:v>
                </c:pt>
                <c:pt idx="145">
                  <c:v>227</c:v>
                </c:pt>
                <c:pt idx="146">
                  <c:v>178</c:v>
                </c:pt>
                <c:pt idx="147">
                  <c:v>170</c:v>
                </c:pt>
                <c:pt idx="148">
                  <c:v>219</c:v>
                </c:pt>
                <c:pt idx="149">
                  <c:v>242</c:v>
                </c:pt>
                <c:pt idx="150">
                  <c:v>195</c:v>
                </c:pt>
                <c:pt idx="151">
                  <c:v>325</c:v>
                </c:pt>
                <c:pt idx="152">
                  <c:v>272</c:v>
                </c:pt>
                <c:pt idx="153">
                  <c:v>224</c:v>
                </c:pt>
                <c:pt idx="154">
                  <c:v>183</c:v>
                </c:pt>
                <c:pt idx="155">
                  <c:v>150</c:v>
                </c:pt>
                <c:pt idx="156">
                  <c:v>219</c:v>
                </c:pt>
                <c:pt idx="157">
                  <c:v>256</c:v>
                </c:pt>
                <c:pt idx="158">
                  <c:v>187</c:v>
                </c:pt>
                <c:pt idx="159">
                  <c:v>215</c:v>
                </c:pt>
                <c:pt idx="160">
                  <c:v>196</c:v>
                </c:pt>
                <c:pt idx="161">
                  <c:v>280</c:v>
                </c:pt>
                <c:pt idx="162">
                  <c:v>283</c:v>
                </c:pt>
                <c:pt idx="163">
                  <c:v>221</c:v>
                </c:pt>
                <c:pt idx="164">
                  <c:v>209</c:v>
                </c:pt>
                <c:pt idx="165">
                  <c:v>197</c:v>
                </c:pt>
                <c:pt idx="166">
                  <c:v>232</c:v>
                </c:pt>
                <c:pt idx="167">
                  <c:v>213</c:v>
                </c:pt>
                <c:pt idx="168">
                  <c:v>159</c:v>
                </c:pt>
                <c:pt idx="169">
                  <c:v>99</c:v>
                </c:pt>
                <c:pt idx="170">
                  <c:v>138</c:v>
                </c:pt>
                <c:pt idx="171">
                  <c:v>219</c:v>
                </c:pt>
                <c:pt idx="172">
                  <c:v>253</c:v>
                </c:pt>
                <c:pt idx="173">
                  <c:v>202</c:v>
                </c:pt>
                <c:pt idx="174">
                  <c:v>155</c:v>
                </c:pt>
                <c:pt idx="175">
                  <c:v>174</c:v>
                </c:pt>
                <c:pt idx="176">
                  <c:v>210</c:v>
                </c:pt>
                <c:pt idx="177">
                  <c:v>202</c:v>
                </c:pt>
                <c:pt idx="178">
                  <c:v>171</c:v>
                </c:pt>
                <c:pt idx="179">
                  <c:v>73</c:v>
                </c:pt>
                <c:pt idx="181">
                  <c:v>106</c:v>
                </c:pt>
                <c:pt idx="182">
                  <c:v>111</c:v>
                </c:pt>
                <c:pt idx="183">
                  <c:v>109</c:v>
                </c:pt>
                <c:pt idx="184">
                  <c:v>88</c:v>
                </c:pt>
                <c:pt idx="185">
                  <c:v>74</c:v>
                </c:pt>
                <c:pt idx="186">
                  <c:v>104</c:v>
                </c:pt>
                <c:pt idx="187">
                  <c:v>92</c:v>
                </c:pt>
                <c:pt idx="188">
                  <c:v>94</c:v>
                </c:pt>
                <c:pt idx="189">
                  <c:v>87</c:v>
                </c:pt>
                <c:pt idx="190">
                  <c:v>77</c:v>
                </c:pt>
                <c:pt idx="191">
                  <c:v>100</c:v>
                </c:pt>
                <c:pt idx="192">
                  <c:v>90</c:v>
                </c:pt>
                <c:pt idx="193">
                  <c:v>73</c:v>
                </c:pt>
                <c:pt idx="194">
                  <c:v>85</c:v>
                </c:pt>
                <c:pt idx="195">
                  <c:v>76</c:v>
                </c:pt>
                <c:pt idx="196">
                  <c:v>125</c:v>
                </c:pt>
                <c:pt idx="197">
                  <c:v>115</c:v>
                </c:pt>
                <c:pt idx="198">
                  <c:v>67</c:v>
                </c:pt>
                <c:pt idx="199">
                  <c:v>93</c:v>
                </c:pt>
                <c:pt idx="200">
                  <c:v>58</c:v>
                </c:pt>
                <c:pt idx="201">
                  <c:v>111</c:v>
                </c:pt>
                <c:pt idx="202">
                  <c:v>104</c:v>
                </c:pt>
                <c:pt idx="204">
                  <c:v>86</c:v>
                </c:pt>
                <c:pt idx="205">
                  <c:v>135</c:v>
                </c:pt>
                <c:pt idx="206">
                  <c:v>122</c:v>
                </c:pt>
                <c:pt idx="207">
                  <c:v>106</c:v>
                </c:pt>
                <c:pt idx="208">
                  <c:v>81</c:v>
                </c:pt>
                <c:pt idx="209">
                  <c:v>78</c:v>
                </c:pt>
                <c:pt idx="210">
                  <c:v>114</c:v>
                </c:pt>
                <c:pt idx="211">
                  <c:v>91</c:v>
                </c:pt>
                <c:pt idx="212">
                  <c:v>76</c:v>
                </c:pt>
                <c:pt idx="213">
                  <c:v>93</c:v>
                </c:pt>
                <c:pt idx="214">
                  <c:v>100</c:v>
                </c:pt>
                <c:pt idx="215">
                  <c:v>84</c:v>
                </c:pt>
                <c:pt idx="216">
                  <c:v>79</c:v>
                </c:pt>
                <c:pt idx="217">
                  <c:v>78</c:v>
                </c:pt>
                <c:pt idx="218">
                  <c:v>70</c:v>
                </c:pt>
                <c:pt idx="219">
                  <c:v>89</c:v>
                </c:pt>
                <c:pt idx="220">
                  <c:v>87</c:v>
                </c:pt>
                <c:pt idx="221">
                  <c:v>87</c:v>
                </c:pt>
                <c:pt idx="222">
                  <c:v>88</c:v>
                </c:pt>
                <c:pt idx="223">
                  <c:v>94</c:v>
                </c:pt>
                <c:pt idx="224">
                  <c:v>134</c:v>
                </c:pt>
                <c:pt idx="225">
                  <c:v>116</c:v>
                </c:pt>
                <c:pt idx="226">
                  <c:v>125</c:v>
                </c:pt>
                <c:pt idx="227">
                  <c:v>103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E0-400F-BD64-689883145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009408"/>
        <c:axId val="243028352"/>
      </c:lineChart>
      <c:dateAx>
        <c:axId val="24300940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43028352"/>
        <c:crosses val="autoZero"/>
        <c:auto val="0"/>
        <c:lblOffset val="100"/>
        <c:baseTimeUnit val="days"/>
        <c:majorUnit val="7"/>
        <c:majorTimeUnit val="days"/>
      </c:dateAx>
      <c:valAx>
        <c:axId val="24302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300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57864294740961"/>
          <c:y val="0.42305456135424668"/>
          <c:w val="0.24016209779333161"/>
          <c:h val="0.1613727014609181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4896AF0-DD2F-429A-8839-8D7383361E4E}" type="datetimeFigureOut">
              <a:rPr lang="en-US" smtClean="0"/>
              <a:pPr/>
              <a:t>7/30/2019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278ABD8-A570-4CB2-995A-84455F93A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cjobs.inf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Motor Vehicle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5943600" cy="1524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Chuck Broerman,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El Paso County Clerk and Recorder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30, 2019</a:t>
            </a:r>
            <a:endParaRPr lang="en-US" dirty="0"/>
          </a:p>
        </p:txBody>
      </p:sp>
      <p:pic>
        <p:nvPicPr>
          <p:cNvPr id="7" name="Picture 6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52400"/>
            <a:ext cx="2992901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Military Wait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813194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290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Fort Carson Total Transactions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163707"/>
              </p:ext>
            </p:extLst>
          </p:nvPr>
        </p:nvGraphicFramePr>
        <p:xfrm>
          <a:off x="457200" y="1524000"/>
          <a:ext cx="82296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36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Saturday Office-Union Town Center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97993"/>
              </p:ext>
            </p:extLst>
          </p:nvPr>
        </p:nvGraphicFramePr>
        <p:xfrm>
          <a:off x="457200" y="1600200"/>
          <a:ext cx="85344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22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Saturday Wait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32033"/>
              </p:ext>
            </p:extLst>
          </p:nvPr>
        </p:nvGraphicFramePr>
        <p:xfrm>
          <a:off x="457200" y="1524000"/>
          <a:ext cx="82296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12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3600"/>
            <a:ext cx="8458200" cy="1470025"/>
          </a:xfrm>
        </p:spPr>
        <p:txBody>
          <a:bodyPr/>
          <a:lstStyle/>
          <a:p>
            <a:r>
              <a:rPr lang="en-US" dirty="0" smtClean="0"/>
              <a:t>Elections Update</a:t>
            </a:r>
            <a:endParaRPr lang="en-US" dirty="0"/>
          </a:p>
        </p:txBody>
      </p:sp>
      <p:pic>
        <p:nvPicPr>
          <p:cNvPr id="7" name="Picture 6" descr="CAR Logo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52400"/>
            <a:ext cx="2992901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Acquisition of 16 additional mail ballot drop boxes and 4 VSPC locations</a:t>
            </a:r>
          </a:p>
          <a:p>
            <a:r>
              <a:rPr lang="en-US" dirty="0" smtClean="0"/>
              <a:t>Possible Governor Recall – Cost $4.00 per Voter</a:t>
            </a:r>
          </a:p>
          <a:p>
            <a:r>
              <a:rPr lang="en-US" dirty="0" smtClean="0"/>
              <a:t>Possible recall in Senate District 11 on Senator Pete Lee - Cost $4.00 per Voter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Petitions approved by the Secretary of State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60 days to collect signatures-September 10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Total number of signatures needed-11,304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Recall Election Date set by the Governor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5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Entities Coordinating in November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295399"/>
          <a:ext cx="8153400" cy="524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324"/>
                <a:gridCol w="1820662"/>
                <a:gridCol w="1396014"/>
                <a:gridCol w="1295400"/>
              </a:tblGrid>
              <a:tr h="6273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TABOR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Candidate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Question </a:t>
                      </a:r>
                      <a:endParaRPr lang="en-US" dirty="0"/>
                    </a:p>
                  </a:txBody>
                  <a:tcPr/>
                </a:tc>
              </a:tr>
              <a:tr h="358484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Manitou Springs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09430">
                <a:tc>
                  <a:txBody>
                    <a:bodyPr/>
                    <a:lstStyle/>
                    <a:p>
                      <a:r>
                        <a:rPr lang="en-US" dirty="0" smtClean="0"/>
                        <a:t>Town of Palmer</a:t>
                      </a:r>
                      <a:r>
                        <a:rPr lang="en-US" baseline="0" dirty="0" smtClean="0"/>
                        <a:t> Lake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possibly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484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COS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58484">
                <a:tc>
                  <a:txBody>
                    <a:bodyPr/>
                    <a:lstStyle/>
                    <a:p>
                      <a:r>
                        <a:rPr lang="en-US" dirty="0" smtClean="0"/>
                        <a:t>City of Fountain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484">
                <a:tc>
                  <a:txBody>
                    <a:bodyPr/>
                    <a:lstStyle/>
                    <a:p>
                      <a:r>
                        <a:rPr lang="en-US" dirty="0" smtClean="0"/>
                        <a:t>Peyton Fire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8484">
                <a:tc>
                  <a:txBody>
                    <a:bodyPr/>
                    <a:lstStyle/>
                    <a:p>
                      <a:r>
                        <a:rPr lang="en-US" dirty="0" smtClean="0"/>
                        <a:t>Hanover Fire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8282">
                <a:tc>
                  <a:txBody>
                    <a:bodyPr/>
                    <a:lstStyle/>
                    <a:p>
                      <a:r>
                        <a:rPr lang="en-US" dirty="0" smtClean="0"/>
                        <a:t>Stratmoor Hills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9430">
                <a:tc>
                  <a:txBody>
                    <a:bodyPr/>
                    <a:lstStyle/>
                    <a:p>
                      <a:r>
                        <a:rPr lang="en-US" dirty="0" smtClean="0"/>
                        <a:t>Stratmoor Hills Sanitation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7346">
                <a:tc>
                  <a:txBody>
                    <a:bodyPr/>
                    <a:lstStyle/>
                    <a:p>
                      <a:r>
                        <a:rPr lang="en-US" dirty="0" smtClean="0"/>
                        <a:t>Stratmoor Hills Fire Protection Dist.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7346">
                <a:tc>
                  <a:txBody>
                    <a:bodyPr/>
                    <a:lstStyle/>
                    <a:p>
                      <a:r>
                        <a:rPr lang="en-US" dirty="0" smtClean="0"/>
                        <a:t>Tri-Lakes/Monument</a:t>
                      </a:r>
                      <a:r>
                        <a:rPr lang="en-US" baseline="0" dirty="0" smtClean="0"/>
                        <a:t> Fire Protection Dist.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152400"/>
          <a:ext cx="81534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962"/>
                <a:gridCol w="1929638"/>
                <a:gridCol w="2717800"/>
              </a:tblGrid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TABOR</a:t>
                      </a:r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Calhan Dist.</a:t>
                      </a:r>
                      <a:r>
                        <a:rPr lang="en-US" baseline="0" dirty="0" smtClean="0"/>
                        <a:t> RJ-1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Miami Yoder Dist. JT-60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Lewis Palmer Dist.  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Big Sandy 100J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Cheyenne</a:t>
                      </a:r>
                      <a:r>
                        <a:rPr lang="en-US" baseline="0" dirty="0" smtClean="0"/>
                        <a:t> Mountain Dist.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Edison School</a:t>
                      </a:r>
                      <a:r>
                        <a:rPr lang="en-US" baseline="0" dirty="0" smtClean="0"/>
                        <a:t> Dist. 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Ellicott School</a:t>
                      </a:r>
                      <a:r>
                        <a:rPr lang="en-US" baseline="0" dirty="0" smtClean="0"/>
                        <a:t> Dist.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Ftn/FT.</a:t>
                      </a:r>
                      <a:r>
                        <a:rPr lang="en-US" baseline="0" dirty="0" smtClean="0"/>
                        <a:t> Carson School Dist.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El Paso County School Dist. 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Manitou Springs Dist.</a:t>
                      </a:r>
                      <a:r>
                        <a:rPr lang="en-US" baseline="0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Hanover</a:t>
                      </a:r>
                      <a:r>
                        <a:rPr lang="en-US" baseline="0" dirty="0" smtClean="0"/>
                        <a:t> School Dist.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Widefield School Dist.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RE-2 Fremont/Florence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Academy School Dist.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Peyton School Dist. 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Harrison School Dist.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0659">
                <a:tc>
                  <a:txBody>
                    <a:bodyPr/>
                    <a:lstStyle/>
                    <a:p>
                      <a:r>
                        <a:rPr lang="en-US" dirty="0" smtClean="0"/>
                        <a:t>COS School Dist.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5800" y="1981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Proposition CC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Retain revenue for education and transportation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Proposition DD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Authorize and tax sports betting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2019 Statewide Initiatives</a:t>
            </a:r>
            <a:br>
              <a:rPr lang="en-US" u="sng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Election 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365760" lvl="1" indent="-256032">
              <a:buClr>
                <a:schemeClr val="accent3"/>
              </a:buClr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Coordinated Election-November 5, 2019 </a:t>
            </a:r>
            <a:endParaRPr lang="en-US" sz="3400" dirty="0" smtClean="0"/>
          </a:p>
          <a:p>
            <a:r>
              <a:rPr lang="en-US" dirty="0" smtClean="0"/>
              <a:t>August 27, 2019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Last day for participating jurisdictions to return IGA. </a:t>
            </a:r>
          </a:p>
          <a:p>
            <a:pPr lvl="0"/>
            <a:r>
              <a:rPr lang="en-US" dirty="0" smtClean="0"/>
              <a:t>UOCAVA Ballots Sent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Friday, September 20</a:t>
            </a:r>
          </a:p>
          <a:p>
            <a:r>
              <a:rPr lang="en-US" dirty="0" smtClean="0"/>
              <a:t>Logic &amp; Accuracy Test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First week in October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Ballots Mailed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October 11, 2019</a:t>
            </a:r>
          </a:p>
          <a:p>
            <a:pPr lvl="0"/>
            <a:r>
              <a:rPr lang="en-US" dirty="0" smtClean="0"/>
              <a:t>Voter Service and Polling Centers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Phase 1- October 13,2019 (Citizens Service Center)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Phase 2- October  28, 2019 (4 Clerk branch locations)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Phase 3-November 4, 2019 (Town of Monument and Victory World Outreach)</a:t>
            </a:r>
            <a:endParaRPr lang="en-US" dirty="0" smtClean="0"/>
          </a:p>
          <a:p>
            <a:pPr lvl="0"/>
            <a:r>
              <a:rPr lang="en-US" dirty="0" smtClean="0"/>
              <a:t>Risk Limiting Audit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November 15, last day for SOS to notify counties of the ballots selected for audit (by 11:59 pm)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3400" dirty="0" smtClean="0"/>
              <a:t>2020 Elections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Presidential Primary-March 3, 2020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Primary – June 30, 2020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Presidential General Election- November 3, 2020</a:t>
            </a:r>
          </a:p>
          <a:p>
            <a:pPr lvl="1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400" dirty="0" smtClean="0"/>
              <a:t>Four Elections in 12 month span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003989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06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Office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Vehicle recruitment and retention</a:t>
            </a:r>
          </a:p>
          <a:p>
            <a:endParaRPr lang="en-US" dirty="0" smtClean="0"/>
          </a:p>
          <a:p>
            <a:r>
              <a:rPr lang="en-US" dirty="0" smtClean="0"/>
              <a:t>Election judge recruitment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4000" dirty="0" smtClean="0">
                <a:hlinkClick r:id="rId2"/>
              </a:rPr>
              <a:t>www.epcjobs.info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791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World Affairs Council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hosted a group from Africa to discuss elections and accessibility for voters with disabilities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Peak Military Care Network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Partnership discussion in support of military personnel &amp; their families for Motor Vehicle and Elections needs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El Paso County Democratic Party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Election Planning </a:t>
            </a:r>
          </a:p>
          <a:p>
            <a:endParaRPr lang="en-US" dirty="0" smtClean="0"/>
          </a:p>
          <a:p>
            <a:r>
              <a:rPr lang="en-US" dirty="0" smtClean="0"/>
              <a:t>UCCS and Pikes Peak Community College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Election Planning – implementation of VSPC on Campus 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Voter Drives at MV Branch Offices </a:t>
            </a:r>
          </a:p>
          <a:p>
            <a:endParaRPr lang="en-US" dirty="0" smtClean="0"/>
          </a:p>
          <a:p>
            <a:r>
              <a:rPr lang="en-US" dirty="0" smtClean="0"/>
              <a:t>City of Colorado Springs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Tour of potential secure 24-hour boxes (16)  </a:t>
            </a:r>
          </a:p>
          <a:p>
            <a:pPr lvl="1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2514600" cy="1066800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7913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world affairs counc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924800" cy="5729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0" y="457200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World Affairs Council </a:t>
            </a:r>
          </a:p>
        </p:txBody>
      </p:sp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2514600" cy="1066800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7913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Dem par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830" y="914400"/>
            <a:ext cx="6748339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0" y="545068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El Paso County Democratic Party</a:t>
            </a:r>
          </a:p>
        </p:txBody>
      </p:sp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066800"/>
          </a:xfrm>
        </p:spPr>
        <p:txBody>
          <a:bodyPr/>
          <a:lstStyle/>
          <a:p>
            <a:r>
              <a:rPr lang="en-US" dirty="0" smtClean="0"/>
              <a:t>Outreach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279136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Peak Military Netwo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770" y="914400"/>
            <a:ext cx="713446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0" y="457200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Peak Military Care Network </a:t>
            </a:r>
          </a:p>
        </p:txBody>
      </p:sp>
    </p:spTree>
    <p:extLst>
      <p:ext uri="{BB962C8B-B14F-4D97-AF65-F5344CB8AC3E}">
        <p14:creationId xmlns:p14="http://schemas.microsoft.com/office/powerpoint/2010/main" val="280317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MVExpress Kiosk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95,581 transactions since inception 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30,000 Views on Kiosk Video </a:t>
            </a:r>
          </a:p>
          <a:p>
            <a:endParaRPr lang="en-US" dirty="0" smtClean="0"/>
          </a:p>
          <a:p>
            <a:r>
              <a:rPr lang="en-US" dirty="0" smtClean="0"/>
              <a:t>Coming soon – two additional locations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Partnership with King Soopers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Stetson Hills and Powers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Academy and Hancock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9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Title Backlog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3100" dirty="0" smtClean="0"/>
              <a:t>Two hailstorms-DRIVES implementation</a:t>
            </a:r>
            <a:br>
              <a:rPr lang="en-US" sz="3100" dirty="0" smtClean="0"/>
            </a:b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74734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74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Total Fees Collected YTD 2010-19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82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93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Dealer Desk Wait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02771"/>
              </p:ext>
            </p:extLst>
          </p:nvPr>
        </p:nvGraphicFramePr>
        <p:xfrm>
          <a:off x="457200" y="1600200"/>
          <a:ext cx="8229600" cy="497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81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Express Wait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0431"/>
              </p:ext>
            </p:extLst>
          </p:nvPr>
        </p:nvGraphicFramePr>
        <p:xfrm>
          <a:off x="457200" y="1371600"/>
          <a:ext cx="8229600" cy="520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17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Driver’s License Wait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504168"/>
              </p:ext>
            </p:extLst>
          </p:nvPr>
        </p:nvGraphicFramePr>
        <p:xfrm>
          <a:off x="457200" y="1524000"/>
          <a:ext cx="8229600" cy="504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18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Title Wait Times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43069"/>
              </p:ext>
            </p:extLst>
          </p:nvPr>
        </p:nvGraphicFramePr>
        <p:xfrm>
          <a:off x="457200" y="1371600"/>
          <a:ext cx="8229600" cy="520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3637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56304</TotalTime>
  <Words>594</Words>
  <Application>Microsoft Office PowerPoint</Application>
  <PresentationFormat>On-screen Show (4:3)</PresentationFormat>
  <Paragraphs>171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Motor Vehicle Update</vt:lpstr>
      <vt:lpstr>PowerPoint Presentation</vt:lpstr>
      <vt:lpstr>MVExpress Kiosk Locations</vt:lpstr>
      <vt:lpstr>Title Backlog  Two hailstorms-DRIVES implementation </vt:lpstr>
      <vt:lpstr>Total Fees Collected YTD 2010-19</vt:lpstr>
      <vt:lpstr>Dealer Desk Wait Times</vt:lpstr>
      <vt:lpstr>Express Wait Times</vt:lpstr>
      <vt:lpstr>Driver’s License Wait Times</vt:lpstr>
      <vt:lpstr>Title Wait Times</vt:lpstr>
      <vt:lpstr>Military Wait Times</vt:lpstr>
      <vt:lpstr>Fort Carson Total Transactions</vt:lpstr>
      <vt:lpstr>Saturday Office-Union Town Center</vt:lpstr>
      <vt:lpstr>Saturday Wait Times</vt:lpstr>
      <vt:lpstr>Elections Update</vt:lpstr>
      <vt:lpstr>Elections</vt:lpstr>
      <vt:lpstr>Entities Coordinating in November </vt:lpstr>
      <vt:lpstr>PowerPoint Presentation</vt:lpstr>
      <vt:lpstr>2019 Statewide Initiatives </vt:lpstr>
      <vt:lpstr>Election Timeline </vt:lpstr>
      <vt:lpstr>Office Challenges</vt:lpstr>
      <vt:lpstr>Outreach</vt:lpstr>
      <vt:lpstr>Outreach</vt:lpstr>
      <vt:lpstr>Outreach</vt:lpstr>
      <vt:lpstr>Outreach 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Vehicle Update</dc:title>
  <dc:creator>caralfonso</dc:creator>
  <cp:lastModifiedBy>Christian Wright</cp:lastModifiedBy>
  <cp:revision>120</cp:revision>
  <cp:lastPrinted>2019-07-23T18:34:16Z</cp:lastPrinted>
  <dcterms:created xsi:type="dcterms:W3CDTF">2018-05-15T16:46:48Z</dcterms:created>
  <dcterms:modified xsi:type="dcterms:W3CDTF">2019-07-30T14:23:29Z</dcterms:modified>
</cp:coreProperties>
</file>