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0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1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2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3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4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342" r:id="rId2"/>
    <p:sldId id="378" r:id="rId3"/>
    <p:sldId id="2323" r:id="rId4"/>
    <p:sldId id="2419" r:id="rId5"/>
    <p:sldId id="367" r:id="rId6"/>
    <p:sldId id="2336" r:id="rId7"/>
    <p:sldId id="2328" r:id="rId8"/>
    <p:sldId id="2423" r:id="rId9"/>
    <p:sldId id="2414" r:id="rId10"/>
    <p:sldId id="2425" r:id="rId11"/>
    <p:sldId id="2426" r:id="rId12"/>
    <p:sldId id="374" r:id="rId13"/>
    <p:sldId id="2422" r:id="rId14"/>
    <p:sldId id="2424" r:id="rId15"/>
    <p:sldId id="2421" r:id="rId16"/>
    <p:sldId id="2416" r:id="rId1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497D"/>
    <a:srgbClr val="767171"/>
    <a:srgbClr val="EBEEFC"/>
    <a:srgbClr val="E43D30"/>
    <a:srgbClr val="00A8CB"/>
    <a:srgbClr val="F79646"/>
    <a:srgbClr val="FF3300"/>
    <a:srgbClr val="BCAC80"/>
    <a:srgbClr val="F19247"/>
    <a:srgbClr val="BAA4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>
    <p:restoredLeft sz="16980" autoAdjust="0"/>
    <p:restoredTop sz="72057" autoAdjust="0"/>
  </p:normalViewPr>
  <p:slideViewPr>
    <p:cSldViewPr snapToGrid="0">
      <p:cViewPr varScale="1">
        <p:scale>
          <a:sx n="75" d="100"/>
          <a:sy n="75" d="100"/>
        </p:scale>
        <p:origin x="1758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 snapToGrid="0" showGuides="1">
      <p:cViewPr varScale="1">
        <p:scale>
          <a:sx n="79" d="100"/>
          <a:sy n="79" d="100"/>
        </p:scale>
        <p:origin x="3906" y="96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E12E74-6B28-4297-B367-676AFE169824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280AF77-F406-4900-A324-98EA020250E6}">
      <dgm:prSet phldrT="[Text]"/>
      <dgm:spPr>
        <a:solidFill>
          <a:srgbClr val="00A8CB"/>
        </a:solidFill>
      </dgm:spPr>
      <dgm:t>
        <a:bodyPr/>
        <a:lstStyle/>
        <a:p>
          <a:r>
            <a:rPr lang="en-US" dirty="0"/>
            <a:t>Execute Effectively</a:t>
          </a:r>
        </a:p>
      </dgm:t>
    </dgm:pt>
    <dgm:pt modelId="{DE97DA40-E533-43C6-BFE2-9D180E8B3CCC}" type="parTrans" cxnId="{FD1815EE-0CAB-4A5C-B0AF-5C61B7403351}">
      <dgm:prSet/>
      <dgm:spPr/>
      <dgm:t>
        <a:bodyPr/>
        <a:lstStyle/>
        <a:p>
          <a:endParaRPr lang="en-US"/>
        </a:p>
      </dgm:t>
    </dgm:pt>
    <dgm:pt modelId="{8C91B257-ADE7-4690-A67C-0661A38784BB}" type="sibTrans" cxnId="{FD1815EE-0CAB-4A5C-B0AF-5C61B7403351}">
      <dgm:prSet/>
      <dgm:spPr>
        <a:solidFill>
          <a:srgbClr val="767171"/>
        </a:solidFill>
      </dgm:spPr>
      <dgm:t>
        <a:bodyPr/>
        <a:lstStyle/>
        <a:p>
          <a:endParaRPr lang="en-US"/>
        </a:p>
      </dgm:t>
    </dgm:pt>
    <dgm:pt modelId="{D35915FA-60CA-4358-8B04-232A5DD33114}">
      <dgm:prSet phldrT="[Text]"/>
      <dgm:spPr>
        <a:solidFill>
          <a:srgbClr val="E43D30"/>
        </a:solidFill>
      </dgm:spPr>
      <dgm:t>
        <a:bodyPr/>
        <a:lstStyle/>
        <a:p>
          <a:r>
            <a:rPr lang="en-US" dirty="0"/>
            <a:t>Tell the Story</a:t>
          </a:r>
        </a:p>
      </dgm:t>
    </dgm:pt>
    <dgm:pt modelId="{54DC0988-6C43-482D-A5DE-E006DD9BFB7D}" type="parTrans" cxnId="{F65F6913-2847-4FF4-9DD6-0C2D2748FCCC}">
      <dgm:prSet/>
      <dgm:spPr/>
      <dgm:t>
        <a:bodyPr/>
        <a:lstStyle/>
        <a:p>
          <a:endParaRPr lang="en-US"/>
        </a:p>
      </dgm:t>
    </dgm:pt>
    <dgm:pt modelId="{9E094E42-F244-458D-9EEF-FBBED202A7B3}" type="sibTrans" cxnId="{F65F6913-2847-4FF4-9DD6-0C2D2748FCCC}">
      <dgm:prSet/>
      <dgm:spPr>
        <a:solidFill>
          <a:srgbClr val="767171"/>
        </a:solidFill>
      </dgm:spPr>
      <dgm:t>
        <a:bodyPr/>
        <a:lstStyle/>
        <a:p>
          <a:endParaRPr lang="en-US"/>
        </a:p>
      </dgm:t>
    </dgm:pt>
    <dgm:pt modelId="{A7BA2DA9-0C5A-4B9E-A294-9C6D38C663D5}">
      <dgm:prSet phldrT="[Text]"/>
      <dgm:spPr>
        <a:solidFill>
          <a:srgbClr val="1F497D"/>
        </a:solidFill>
      </dgm:spPr>
      <dgm:t>
        <a:bodyPr/>
        <a:lstStyle/>
        <a:p>
          <a:r>
            <a:rPr lang="en-US" dirty="0"/>
            <a:t>Enhance the Product</a:t>
          </a:r>
        </a:p>
      </dgm:t>
    </dgm:pt>
    <dgm:pt modelId="{338838AA-2639-4058-B408-D58DB1692776}" type="parTrans" cxnId="{369CA780-0E1B-48AB-8EEE-4C3DE0A6E3AC}">
      <dgm:prSet/>
      <dgm:spPr/>
      <dgm:t>
        <a:bodyPr/>
        <a:lstStyle/>
        <a:p>
          <a:endParaRPr lang="en-US"/>
        </a:p>
      </dgm:t>
    </dgm:pt>
    <dgm:pt modelId="{00AA97B4-8D81-4196-8D56-6E6C9605898A}" type="sibTrans" cxnId="{369CA780-0E1B-48AB-8EEE-4C3DE0A6E3AC}">
      <dgm:prSet/>
      <dgm:spPr>
        <a:solidFill>
          <a:srgbClr val="767171"/>
        </a:solidFill>
      </dgm:spPr>
      <dgm:t>
        <a:bodyPr/>
        <a:lstStyle/>
        <a:p>
          <a:endParaRPr lang="en-US"/>
        </a:p>
      </dgm:t>
    </dgm:pt>
    <dgm:pt modelId="{FD9799D2-B4EB-48CB-99F0-29F908239AE7}" type="pres">
      <dgm:prSet presAssocID="{51E12E74-6B28-4297-B367-676AFE169824}" presName="cycle" presStyleCnt="0">
        <dgm:presLayoutVars>
          <dgm:dir/>
          <dgm:resizeHandles val="exact"/>
        </dgm:presLayoutVars>
      </dgm:prSet>
      <dgm:spPr/>
    </dgm:pt>
    <dgm:pt modelId="{DAEB8B55-7FB5-436D-A7F1-0223CC058CA1}" type="pres">
      <dgm:prSet presAssocID="{2280AF77-F406-4900-A324-98EA020250E6}" presName="node" presStyleLbl="node1" presStyleIdx="0" presStyleCnt="3">
        <dgm:presLayoutVars>
          <dgm:bulletEnabled val="1"/>
        </dgm:presLayoutVars>
      </dgm:prSet>
      <dgm:spPr/>
    </dgm:pt>
    <dgm:pt modelId="{14D2872A-0310-48AA-B0E0-80E562B58F17}" type="pres">
      <dgm:prSet presAssocID="{8C91B257-ADE7-4690-A67C-0661A38784BB}" presName="sibTrans" presStyleLbl="sibTrans2D1" presStyleIdx="0" presStyleCnt="3"/>
      <dgm:spPr/>
    </dgm:pt>
    <dgm:pt modelId="{75BB5614-BD56-41DE-8669-5C747A741090}" type="pres">
      <dgm:prSet presAssocID="{8C91B257-ADE7-4690-A67C-0661A38784BB}" presName="connectorText" presStyleLbl="sibTrans2D1" presStyleIdx="0" presStyleCnt="3"/>
      <dgm:spPr/>
    </dgm:pt>
    <dgm:pt modelId="{3467F454-135F-40E5-A6FD-D6471251BB5F}" type="pres">
      <dgm:prSet presAssocID="{D35915FA-60CA-4358-8B04-232A5DD33114}" presName="node" presStyleLbl="node1" presStyleIdx="1" presStyleCnt="3">
        <dgm:presLayoutVars>
          <dgm:bulletEnabled val="1"/>
        </dgm:presLayoutVars>
      </dgm:prSet>
      <dgm:spPr/>
    </dgm:pt>
    <dgm:pt modelId="{A537058F-4830-4B3D-8A1F-FCD30A768CD8}" type="pres">
      <dgm:prSet presAssocID="{9E094E42-F244-458D-9EEF-FBBED202A7B3}" presName="sibTrans" presStyleLbl="sibTrans2D1" presStyleIdx="1" presStyleCnt="3"/>
      <dgm:spPr/>
    </dgm:pt>
    <dgm:pt modelId="{FE130A8F-F86B-40AC-9BBA-EB61DD0D2DB8}" type="pres">
      <dgm:prSet presAssocID="{9E094E42-F244-458D-9EEF-FBBED202A7B3}" presName="connectorText" presStyleLbl="sibTrans2D1" presStyleIdx="1" presStyleCnt="3"/>
      <dgm:spPr/>
    </dgm:pt>
    <dgm:pt modelId="{26B42FA3-DFDB-4364-88DE-BC388D56F138}" type="pres">
      <dgm:prSet presAssocID="{A7BA2DA9-0C5A-4B9E-A294-9C6D38C663D5}" presName="node" presStyleLbl="node1" presStyleIdx="2" presStyleCnt="3">
        <dgm:presLayoutVars>
          <dgm:bulletEnabled val="1"/>
        </dgm:presLayoutVars>
      </dgm:prSet>
      <dgm:spPr/>
    </dgm:pt>
    <dgm:pt modelId="{80D0D0D8-38B8-493B-9AB9-604F95D5B68B}" type="pres">
      <dgm:prSet presAssocID="{00AA97B4-8D81-4196-8D56-6E6C9605898A}" presName="sibTrans" presStyleLbl="sibTrans2D1" presStyleIdx="2" presStyleCnt="3"/>
      <dgm:spPr/>
    </dgm:pt>
    <dgm:pt modelId="{D58E7B0A-8D6A-4D12-BAAA-09FD5F23762B}" type="pres">
      <dgm:prSet presAssocID="{00AA97B4-8D81-4196-8D56-6E6C9605898A}" presName="connectorText" presStyleLbl="sibTrans2D1" presStyleIdx="2" presStyleCnt="3"/>
      <dgm:spPr/>
    </dgm:pt>
  </dgm:ptLst>
  <dgm:cxnLst>
    <dgm:cxn modelId="{FC96420B-8D8C-4FCA-A4FB-F69E6659405D}" type="presOf" srcId="{9E094E42-F244-458D-9EEF-FBBED202A7B3}" destId="{FE130A8F-F86B-40AC-9BBA-EB61DD0D2DB8}" srcOrd="1" destOrd="0" presId="urn:microsoft.com/office/officeart/2005/8/layout/cycle2"/>
    <dgm:cxn modelId="{F65F6913-2847-4FF4-9DD6-0C2D2748FCCC}" srcId="{51E12E74-6B28-4297-B367-676AFE169824}" destId="{D35915FA-60CA-4358-8B04-232A5DD33114}" srcOrd="1" destOrd="0" parTransId="{54DC0988-6C43-482D-A5DE-E006DD9BFB7D}" sibTransId="{9E094E42-F244-458D-9EEF-FBBED202A7B3}"/>
    <dgm:cxn modelId="{5C220321-1231-4C80-B250-E9D0DDED0C1C}" type="presOf" srcId="{9E094E42-F244-458D-9EEF-FBBED202A7B3}" destId="{A537058F-4830-4B3D-8A1F-FCD30A768CD8}" srcOrd="0" destOrd="0" presId="urn:microsoft.com/office/officeart/2005/8/layout/cycle2"/>
    <dgm:cxn modelId="{369CA780-0E1B-48AB-8EEE-4C3DE0A6E3AC}" srcId="{51E12E74-6B28-4297-B367-676AFE169824}" destId="{A7BA2DA9-0C5A-4B9E-A294-9C6D38C663D5}" srcOrd="2" destOrd="0" parTransId="{338838AA-2639-4058-B408-D58DB1692776}" sibTransId="{00AA97B4-8D81-4196-8D56-6E6C9605898A}"/>
    <dgm:cxn modelId="{9FE1D984-65E9-45CE-B417-04A3FDF93634}" type="presOf" srcId="{8C91B257-ADE7-4690-A67C-0661A38784BB}" destId="{14D2872A-0310-48AA-B0E0-80E562B58F17}" srcOrd="0" destOrd="0" presId="urn:microsoft.com/office/officeart/2005/8/layout/cycle2"/>
    <dgm:cxn modelId="{8F6D90A1-0F3B-4304-B42A-7BAA9153C445}" type="presOf" srcId="{A7BA2DA9-0C5A-4B9E-A294-9C6D38C663D5}" destId="{26B42FA3-DFDB-4364-88DE-BC388D56F138}" srcOrd="0" destOrd="0" presId="urn:microsoft.com/office/officeart/2005/8/layout/cycle2"/>
    <dgm:cxn modelId="{DB2240A5-66A5-4471-885F-F4A17DC668F6}" type="presOf" srcId="{00AA97B4-8D81-4196-8D56-6E6C9605898A}" destId="{80D0D0D8-38B8-493B-9AB9-604F95D5B68B}" srcOrd="0" destOrd="0" presId="urn:microsoft.com/office/officeart/2005/8/layout/cycle2"/>
    <dgm:cxn modelId="{1F13EDC0-3B00-437A-8352-848FA8E384FC}" type="presOf" srcId="{51E12E74-6B28-4297-B367-676AFE169824}" destId="{FD9799D2-B4EB-48CB-99F0-29F908239AE7}" srcOrd="0" destOrd="0" presId="urn:microsoft.com/office/officeart/2005/8/layout/cycle2"/>
    <dgm:cxn modelId="{99889CC3-1328-45AB-9103-439F501ED07B}" type="presOf" srcId="{2280AF77-F406-4900-A324-98EA020250E6}" destId="{DAEB8B55-7FB5-436D-A7F1-0223CC058CA1}" srcOrd="0" destOrd="0" presId="urn:microsoft.com/office/officeart/2005/8/layout/cycle2"/>
    <dgm:cxn modelId="{791A4DD1-7A53-4CD8-8AB9-5FA2E468E05B}" type="presOf" srcId="{8C91B257-ADE7-4690-A67C-0661A38784BB}" destId="{75BB5614-BD56-41DE-8669-5C747A741090}" srcOrd="1" destOrd="0" presId="urn:microsoft.com/office/officeart/2005/8/layout/cycle2"/>
    <dgm:cxn modelId="{F8CCCEE3-DE82-4EB9-B066-A9C3FA68A4E7}" type="presOf" srcId="{00AA97B4-8D81-4196-8D56-6E6C9605898A}" destId="{D58E7B0A-8D6A-4D12-BAAA-09FD5F23762B}" srcOrd="1" destOrd="0" presId="urn:microsoft.com/office/officeart/2005/8/layout/cycle2"/>
    <dgm:cxn modelId="{32CB4DE8-329D-43B4-A9E2-5E2F93660FF5}" type="presOf" srcId="{D35915FA-60CA-4358-8B04-232A5DD33114}" destId="{3467F454-135F-40E5-A6FD-D6471251BB5F}" srcOrd="0" destOrd="0" presId="urn:microsoft.com/office/officeart/2005/8/layout/cycle2"/>
    <dgm:cxn modelId="{FD1815EE-0CAB-4A5C-B0AF-5C61B7403351}" srcId="{51E12E74-6B28-4297-B367-676AFE169824}" destId="{2280AF77-F406-4900-A324-98EA020250E6}" srcOrd="0" destOrd="0" parTransId="{DE97DA40-E533-43C6-BFE2-9D180E8B3CCC}" sibTransId="{8C91B257-ADE7-4690-A67C-0661A38784BB}"/>
    <dgm:cxn modelId="{60EF6529-3E9F-4F76-B9E5-0D096A1ACFFD}" type="presParOf" srcId="{FD9799D2-B4EB-48CB-99F0-29F908239AE7}" destId="{DAEB8B55-7FB5-436D-A7F1-0223CC058CA1}" srcOrd="0" destOrd="0" presId="urn:microsoft.com/office/officeart/2005/8/layout/cycle2"/>
    <dgm:cxn modelId="{8B8FDD4F-1A55-483F-91B9-9BD54215E1C1}" type="presParOf" srcId="{FD9799D2-B4EB-48CB-99F0-29F908239AE7}" destId="{14D2872A-0310-48AA-B0E0-80E562B58F17}" srcOrd="1" destOrd="0" presId="urn:microsoft.com/office/officeart/2005/8/layout/cycle2"/>
    <dgm:cxn modelId="{1C2C7AEA-A3AC-4DF3-B16D-E36C108A9B65}" type="presParOf" srcId="{14D2872A-0310-48AA-B0E0-80E562B58F17}" destId="{75BB5614-BD56-41DE-8669-5C747A741090}" srcOrd="0" destOrd="0" presId="urn:microsoft.com/office/officeart/2005/8/layout/cycle2"/>
    <dgm:cxn modelId="{3898F51F-7CF3-4BB2-A3F3-A3ABC7DE2958}" type="presParOf" srcId="{FD9799D2-B4EB-48CB-99F0-29F908239AE7}" destId="{3467F454-135F-40E5-A6FD-D6471251BB5F}" srcOrd="2" destOrd="0" presId="urn:microsoft.com/office/officeart/2005/8/layout/cycle2"/>
    <dgm:cxn modelId="{2AB9063B-8C6E-4B83-A2D4-8B9113721993}" type="presParOf" srcId="{FD9799D2-B4EB-48CB-99F0-29F908239AE7}" destId="{A537058F-4830-4B3D-8A1F-FCD30A768CD8}" srcOrd="3" destOrd="0" presId="urn:microsoft.com/office/officeart/2005/8/layout/cycle2"/>
    <dgm:cxn modelId="{1DCFF683-2946-48B0-B0DC-9C9070471F3C}" type="presParOf" srcId="{A537058F-4830-4B3D-8A1F-FCD30A768CD8}" destId="{FE130A8F-F86B-40AC-9BBA-EB61DD0D2DB8}" srcOrd="0" destOrd="0" presId="urn:microsoft.com/office/officeart/2005/8/layout/cycle2"/>
    <dgm:cxn modelId="{01DD9477-B787-4392-839B-8C76E09F17B5}" type="presParOf" srcId="{FD9799D2-B4EB-48CB-99F0-29F908239AE7}" destId="{26B42FA3-DFDB-4364-88DE-BC388D56F138}" srcOrd="4" destOrd="0" presId="urn:microsoft.com/office/officeart/2005/8/layout/cycle2"/>
    <dgm:cxn modelId="{2F2AEB86-4D52-4C4E-8708-E687F933C1D8}" type="presParOf" srcId="{FD9799D2-B4EB-48CB-99F0-29F908239AE7}" destId="{80D0D0D8-38B8-493B-9AB9-604F95D5B68B}" srcOrd="5" destOrd="0" presId="urn:microsoft.com/office/officeart/2005/8/layout/cycle2"/>
    <dgm:cxn modelId="{D166BF80-A1E3-4F9A-89AA-64347CC9BE93}" type="presParOf" srcId="{80D0D0D8-38B8-493B-9AB9-604F95D5B68B}" destId="{D58E7B0A-8D6A-4D12-BAAA-09FD5F23762B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1E12E74-6B28-4297-B367-676AFE169824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280AF77-F406-4900-A324-98EA020250E6}">
      <dgm:prSet phldrT="[Text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dirty="0"/>
            <a:t>Execute Effectively</a:t>
          </a:r>
        </a:p>
      </dgm:t>
    </dgm:pt>
    <dgm:pt modelId="{DE97DA40-E533-43C6-BFE2-9D180E8B3CCC}" type="parTrans" cxnId="{FD1815EE-0CAB-4A5C-B0AF-5C61B7403351}">
      <dgm:prSet/>
      <dgm:spPr/>
      <dgm:t>
        <a:bodyPr/>
        <a:lstStyle/>
        <a:p>
          <a:endParaRPr lang="en-US"/>
        </a:p>
      </dgm:t>
    </dgm:pt>
    <dgm:pt modelId="{8C91B257-ADE7-4690-A67C-0661A38784BB}" type="sibTrans" cxnId="{FD1815EE-0CAB-4A5C-B0AF-5C61B7403351}">
      <dgm:prSet/>
      <dgm:spPr>
        <a:solidFill>
          <a:srgbClr val="767171"/>
        </a:solidFill>
      </dgm:spPr>
      <dgm:t>
        <a:bodyPr/>
        <a:lstStyle/>
        <a:p>
          <a:endParaRPr lang="en-US"/>
        </a:p>
      </dgm:t>
    </dgm:pt>
    <dgm:pt modelId="{D35915FA-60CA-4358-8B04-232A5DD33114}">
      <dgm:prSet phldrT="[Text]"/>
      <dgm:spPr>
        <a:solidFill>
          <a:srgbClr val="767171"/>
        </a:solidFill>
      </dgm:spPr>
      <dgm:t>
        <a:bodyPr/>
        <a:lstStyle/>
        <a:p>
          <a:r>
            <a:rPr lang="en-US" dirty="0"/>
            <a:t>Tell the Story</a:t>
          </a:r>
        </a:p>
      </dgm:t>
    </dgm:pt>
    <dgm:pt modelId="{54DC0988-6C43-482D-A5DE-E006DD9BFB7D}" type="parTrans" cxnId="{F65F6913-2847-4FF4-9DD6-0C2D2748FCCC}">
      <dgm:prSet/>
      <dgm:spPr/>
      <dgm:t>
        <a:bodyPr/>
        <a:lstStyle/>
        <a:p>
          <a:endParaRPr lang="en-US"/>
        </a:p>
      </dgm:t>
    </dgm:pt>
    <dgm:pt modelId="{9E094E42-F244-458D-9EEF-FBBED202A7B3}" type="sibTrans" cxnId="{F65F6913-2847-4FF4-9DD6-0C2D2748FCCC}">
      <dgm:prSet/>
      <dgm:spPr>
        <a:solidFill>
          <a:srgbClr val="767171"/>
        </a:solidFill>
      </dgm:spPr>
      <dgm:t>
        <a:bodyPr/>
        <a:lstStyle/>
        <a:p>
          <a:endParaRPr lang="en-US"/>
        </a:p>
      </dgm:t>
    </dgm:pt>
    <dgm:pt modelId="{A7BA2DA9-0C5A-4B9E-A294-9C6D38C663D5}">
      <dgm:prSet phldrT="[Text]"/>
      <dgm:spPr>
        <a:solidFill>
          <a:srgbClr val="1F497D"/>
        </a:solidFill>
      </dgm:spPr>
      <dgm:t>
        <a:bodyPr/>
        <a:lstStyle/>
        <a:p>
          <a:r>
            <a:rPr lang="en-US" dirty="0"/>
            <a:t>Enhance the Product</a:t>
          </a:r>
        </a:p>
      </dgm:t>
    </dgm:pt>
    <dgm:pt modelId="{338838AA-2639-4058-B408-D58DB1692776}" type="parTrans" cxnId="{369CA780-0E1B-48AB-8EEE-4C3DE0A6E3AC}">
      <dgm:prSet/>
      <dgm:spPr/>
      <dgm:t>
        <a:bodyPr/>
        <a:lstStyle/>
        <a:p>
          <a:endParaRPr lang="en-US"/>
        </a:p>
      </dgm:t>
    </dgm:pt>
    <dgm:pt modelId="{00AA97B4-8D81-4196-8D56-6E6C9605898A}" type="sibTrans" cxnId="{369CA780-0E1B-48AB-8EEE-4C3DE0A6E3AC}">
      <dgm:prSet/>
      <dgm:spPr>
        <a:solidFill>
          <a:srgbClr val="767171"/>
        </a:solidFill>
      </dgm:spPr>
      <dgm:t>
        <a:bodyPr/>
        <a:lstStyle/>
        <a:p>
          <a:endParaRPr lang="en-US"/>
        </a:p>
      </dgm:t>
    </dgm:pt>
    <dgm:pt modelId="{FD9799D2-B4EB-48CB-99F0-29F908239AE7}" type="pres">
      <dgm:prSet presAssocID="{51E12E74-6B28-4297-B367-676AFE169824}" presName="cycle" presStyleCnt="0">
        <dgm:presLayoutVars>
          <dgm:dir/>
          <dgm:resizeHandles val="exact"/>
        </dgm:presLayoutVars>
      </dgm:prSet>
      <dgm:spPr/>
    </dgm:pt>
    <dgm:pt modelId="{DAEB8B55-7FB5-436D-A7F1-0223CC058CA1}" type="pres">
      <dgm:prSet presAssocID="{2280AF77-F406-4900-A324-98EA020250E6}" presName="node" presStyleLbl="node1" presStyleIdx="0" presStyleCnt="3">
        <dgm:presLayoutVars>
          <dgm:bulletEnabled val="1"/>
        </dgm:presLayoutVars>
      </dgm:prSet>
      <dgm:spPr/>
    </dgm:pt>
    <dgm:pt modelId="{14D2872A-0310-48AA-B0E0-80E562B58F17}" type="pres">
      <dgm:prSet presAssocID="{8C91B257-ADE7-4690-A67C-0661A38784BB}" presName="sibTrans" presStyleLbl="sibTrans2D1" presStyleIdx="0" presStyleCnt="3"/>
      <dgm:spPr/>
    </dgm:pt>
    <dgm:pt modelId="{75BB5614-BD56-41DE-8669-5C747A741090}" type="pres">
      <dgm:prSet presAssocID="{8C91B257-ADE7-4690-A67C-0661A38784BB}" presName="connectorText" presStyleLbl="sibTrans2D1" presStyleIdx="0" presStyleCnt="3"/>
      <dgm:spPr/>
    </dgm:pt>
    <dgm:pt modelId="{3467F454-135F-40E5-A6FD-D6471251BB5F}" type="pres">
      <dgm:prSet presAssocID="{D35915FA-60CA-4358-8B04-232A5DD33114}" presName="node" presStyleLbl="node1" presStyleIdx="1" presStyleCnt="3">
        <dgm:presLayoutVars>
          <dgm:bulletEnabled val="1"/>
        </dgm:presLayoutVars>
      </dgm:prSet>
      <dgm:spPr/>
    </dgm:pt>
    <dgm:pt modelId="{A537058F-4830-4B3D-8A1F-FCD30A768CD8}" type="pres">
      <dgm:prSet presAssocID="{9E094E42-F244-458D-9EEF-FBBED202A7B3}" presName="sibTrans" presStyleLbl="sibTrans2D1" presStyleIdx="1" presStyleCnt="3"/>
      <dgm:spPr/>
    </dgm:pt>
    <dgm:pt modelId="{FE130A8F-F86B-40AC-9BBA-EB61DD0D2DB8}" type="pres">
      <dgm:prSet presAssocID="{9E094E42-F244-458D-9EEF-FBBED202A7B3}" presName="connectorText" presStyleLbl="sibTrans2D1" presStyleIdx="1" presStyleCnt="3"/>
      <dgm:spPr/>
    </dgm:pt>
    <dgm:pt modelId="{26B42FA3-DFDB-4364-88DE-BC388D56F138}" type="pres">
      <dgm:prSet presAssocID="{A7BA2DA9-0C5A-4B9E-A294-9C6D38C663D5}" presName="node" presStyleLbl="node1" presStyleIdx="2" presStyleCnt="3">
        <dgm:presLayoutVars>
          <dgm:bulletEnabled val="1"/>
        </dgm:presLayoutVars>
      </dgm:prSet>
      <dgm:spPr/>
    </dgm:pt>
    <dgm:pt modelId="{80D0D0D8-38B8-493B-9AB9-604F95D5B68B}" type="pres">
      <dgm:prSet presAssocID="{00AA97B4-8D81-4196-8D56-6E6C9605898A}" presName="sibTrans" presStyleLbl="sibTrans2D1" presStyleIdx="2" presStyleCnt="3"/>
      <dgm:spPr/>
    </dgm:pt>
    <dgm:pt modelId="{D58E7B0A-8D6A-4D12-BAAA-09FD5F23762B}" type="pres">
      <dgm:prSet presAssocID="{00AA97B4-8D81-4196-8D56-6E6C9605898A}" presName="connectorText" presStyleLbl="sibTrans2D1" presStyleIdx="2" presStyleCnt="3"/>
      <dgm:spPr/>
    </dgm:pt>
  </dgm:ptLst>
  <dgm:cxnLst>
    <dgm:cxn modelId="{FC96420B-8D8C-4FCA-A4FB-F69E6659405D}" type="presOf" srcId="{9E094E42-F244-458D-9EEF-FBBED202A7B3}" destId="{FE130A8F-F86B-40AC-9BBA-EB61DD0D2DB8}" srcOrd="1" destOrd="0" presId="urn:microsoft.com/office/officeart/2005/8/layout/cycle2"/>
    <dgm:cxn modelId="{F65F6913-2847-4FF4-9DD6-0C2D2748FCCC}" srcId="{51E12E74-6B28-4297-B367-676AFE169824}" destId="{D35915FA-60CA-4358-8B04-232A5DD33114}" srcOrd="1" destOrd="0" parTransId="{54DC0988-6C43-482D-A5DE-E006DD9BFB7D}" sibTransId="{9E094E42-F244-458D-9EEF-FBBED202A7B3}"/>
    <dgm:cxn modelId="{5C220321-1231-4C80-B250-E9D0DDED0C1C}" type="presOf" srcId="{9E094E42-F244-458D-9EEF-FBBED202A7B3}" destId="{A537058F-4830-4B3D-8A1F-FCD30A768CD8}" srcOrd="0" destOrd="0" presId="urn:microsoft.com/office/officeart/2005/8/layout/cycle2"/>
    <dgm:cxn modelId="{369CA780-0E1B-48AB-8EEE-4C3DE0A6E3AC}" srcId="{51E12E74-6B28-4297-B367-676AFE169824}" destId="{A7BA2DA9-0C5A-4B9E-A294-9C6D38C663D5}" srcOrd="2" destOrd="0" parTransId="{338838AA-2639-4058-B408-D58DB1692776}" sibTransId="{00AA97B4-8D81-4196-8D56-6E6C9605898A}"/>
    <dgm:cxn modelId="{9FE1D984-65E9-45CE-B417-04A3FDF93634}" type="presOf" srcId="{8C91B257-ADE7-4690-A67C-0661A38784BB}" destId="{14D2872A-0310-48AA-B0E0-80E562B58F17}" srcOrd="0" destOrd="0" presId="urn:microsoft.com/office/officeart/2005/8/layout/cycle2"/>
    <dgm:cxn modelId="{8F6D90A1-0F3B-4304-B42A-7BAA9153C445}" type="presOf" srcId="{A7BA2DA9-0C5A-4B9E-A294-9C6D38C663D5}" destId="{26B42FA3-DFDB-4364-88DE-BC388D56F138}" srcOrd="0" destOrd="0" presId="urn:microsoft.com/office/officeart/2005/8/layout/cycle2"/>
    <dgm:cxn modelId="{DB2240A5-66A5-4471-885F-F4A17DC668F6}" type="presOf" srcId="{00AA97B4-8D81-4196-8D56-6E6C9605898A}" destId="{80D0D0D8-38B8-493B-9AB9-604F95D5B68B}" srcOrd="0" destOrd="0" presId="urn:microsoft.com/office/officeart/2005/8/layout/cycle2"/>
    <dgm:cxn modelId="{1F13EDC0-3B00-437A-8352-848FA8E384FC}" type="presOf" srcId="{51E12E74-6B28-4297-B367-676AFE169824}" destId="{FD9799D2-B4EB-48CB-99F0-29F908239AE7}" srcOrd="0" destOrd="0" presId="urn:microsoft.com/office/officeart/2005/8/layout/cycle2"/>
    <dgm:cxn modelId="{99889CC3-1328-45AB-9103-439F501ED07B}" type="presOf" srcId="{2280AF77-F406-4900-A324-98EA020250E6}" destId="{DAEB8B55-7FB5-436D-A7F1-0223CC058CA1}" srcOrd="0" destOrd="0" presId="urn:microsoft.com/office/officeart/2005/8/layout/cycle2"/>
    <dgm:cxn modelId="{791A4DD1-7A53-4CD8-8AB9-5FA2E468E05B}" type="presOf" srcId="{8C91B257-ADE7-4690-A67C-0661A38784BB}" destId="{75BB5614-BD56-41DE-8669-5C747A741090}" srcOrd="1" destOrd="0" presId="urn:microsoft.com/office/officeart/2005/8/layout/cycle2"/>
    <dgm:cxn modelId="{F8CCCEE3-DE82-4EB9-B066-A9C3FA68A4E7}" type="presOf" srcId="{00AA97B4-8D81-4196-8D56-6E6C9605898A}" destId="{D58E7B0A-8D6A-4D12-BAAA-09FD5F23762B}" srcOrd="1" destOrd="0" presId="urn:microsoft.com/office/officeart/2005/8/layout/cycle2"/>
    <dgm:cxn modelId="{32CB4DE8-329D-43B4-A9E2-5E2F93660FF5}" type="presOf" srcId="{D35915FA-60CA-4358-8B04-232A5DD33114}" destId="{3467F454-135F-40E5-A6FD-D6471251BB5F}" srcOrd="0" destOrd="0" presId="urn:microsoft.com/office/officeart/2005/8/layout/cycle2"/>
    <dgm:cxn modelId="{FD1815EE-0CAB-4A5C-B0AF-5C61B7403351}" srcId="{51E12E74-6B28-4297-B367-676AFE169824}" destId="{2280AF77-F406-4900-A324-98EA020250E6}" srcOrd="0" destOrd="0" parTransId="{DE97DA40-E533-43C6-BFE2-9D180E8B3CCC}" sibTransId="{8C91B257-ADE7-4690-A67C-0661A38784BB}"/>
    <dgm:cxn modelId="{60EF6529-3E9F-4F76-B9E5-0D096A1ACFFD}" type="presParOf" srcId="{FD9799D2-B4EB-48CB-99F0-29F908239AE7}" destId="{DAEB8B55-7FB5-436D-A7F1-0223CC058CA1}" srcOrd="0" destOrd="0" presId="urn:microsoft.com/office/officeart/2005/8/layout/cycle2"/>
    <dgm:cxn modelId="{8B8FDD4F-1A55-483F-91B9-9BD54215E1C1}" type="presParOf" srcId="{FD9799D2-B4EB-48CB-99F0-29F908239AE7}" destId="{14D2872A-0310-48AA-B0E0-80E562B58F17}" srcOrd="1" destOrd="0" presId="urn:microsoft.com/office/officeart/2005/8/layout/cycle2"/>
    <dgm:cxn modelId="{1C2C7AEA-A3AC-4DF3-B16D-E36C108A9B65}" type="presParOf" srcId="{14D2872A-0310-48AA-B0E0-80E562B58F17}" destId="{75BB5614-BD56-41DE-8669-5C747A741090}" srcOrd="0" destOrd="0" presId="urn:microsoft.com/office/officeart/2005/8/layout/cycle2"/>
    <dgm:cxn modelId="{3898F51F-7CF3-4BB2-A3F3-A3ABC7DE2958}" type="presParOf" srcId="{FD9799D2-B4EB-48CB-99F0-29F908239AE7}" destId="{3467F454-135F-40E5-A6FD-D6471251BB5F}" srcOrd="2" destOrd="0" presId="urn:microsoft.com/office/officeart/2005/8/layout/cycle2"/>
    <dgm:cxn modelId="{2AB9063B-8C6E-4B83-A2D4-8B9113721993}" type="presParOf" srcId="{FD9799D2-B4EB-48CB-99F0-29F908239AE7}" destId="{A537058F-4830-4B3D-8A1F-FCD30A768CD8}" srcOrd="3" destOrd="0" presId="urn:microsoft.com/office/officeart/2005/8/layout/cycle2"/>
    <dgm:cxn modelId="{1DCFF683-2946-48B0-B0DC-9C9070471F3C}" type="presParOf" srcId="{A537058F-4830-4B3D-8A1F-FCD30A768CD8}" destId="{FE130A8F-F86B-40AC-9BBA-EB61DD0D2DB8}" srcOrd="0" destOrd="0" presId="urn:microsoft.com/office/officeart/2005/8/layout/cycle2"/>
    <dgm:cxn modelId="{01DD9477-B787-4392-839B-8C76E09F17B5}" type="presParOf" srcId="{FD9799D2-B4EB-48CB-99F0-29F908239AE7}" destId="{26B42FA3-DFDB-4364-88DE-BC388D56F138}" srcOrd="4" destOrd="0" presId="urn:microsoft.com/office/officeart/2005/8/layout/cycle2"/>
    <dgm:cxn modelId="{2F2AEB86-4D52-4C4E-8708-E687F933C1D8}" type="presParOf" srcId="{FD9799D2-B4EB-48CB-99F0-29F908239AE7}" destId="{80D0D0D8-38B8-493B-9AB9-604F95D5B68B}" srcOrd="5" destOrd="0" presId="urn:microsoft.com/office/officeart/2005/8/layout/cycle2"/>
    <dgm:cxn modelId="{D166BF80-A1E3-4F9A-89AA-64347CC9BE93}" type="presParOf" srcId="{80D0D0D8-38B8-493B-9AB9-604F95D5B68B}" destId="{D58E7B0A-8D6A-4D12-BAAA-09FD5F23762B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1E12E74-6B28-4297-B367-676AFE169824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280AF77-F406-4900-A324-98EA020250E6}">
      <dgm:prSet phldrT="[Text]"/>
      <dgm:spPr>
        <a:solidFill>
          <a:srgbClr val="00A8CB"/>
        </a:solidFill>
      </dgm:spPr>
      <dgm:t>
        <a:bodyPr/>
        <a:lstStyle/>
        <a:p>
          <a:r>
            <a:rPr lang="en-US" dirty="0"/>
            <a:t>Execute Effectively</a:t>
          </a:r>
        </a:p>
      </dgm:t>
    </dgm:pt>
    <dgm:pt modelId="{DE97DA40-E533-43C6-BFE2-9D180E8B3CCC}" type="parTrans" cxnId="{FD1815EE-0CAB-4A5C-B0AF-5C61B7403351}">
      <dgm:prSet/>
      <dgm:spPr/>
      <dgm:t>
        <a:bodyPr/>
        <a:lstStyle/>
        <a:p>
          <a:endParaRPr lang="en-US"/>
        </a:p>
      </dgm:t>
    </dgm:pt>
    <dgm:pt modelId="{8C91B257-ADE7-4690-A67C-0661A38784BB}" type="sibTrans" cxnId="{FD1815EE-0CAB-4A5C-B0AF-5C61B7403351}">
      <dgm:prSet/>
      <dgm:spPr>
        <a:solidFill>
          <a:srgbClr val="767171"/>
        </a:solidFill>
      </dgm:spPr>
      <dgm:t>
        <a:bodyPr/>
        <a:lstStyle/>
        <a:p>
          <a:endParaRPr lang="en-US"/>
        </a:p>
      </dgm:t>
    </dgm:pt>
    <dgm:pt modelId="{D35915FA-60CA-4358-8B04-232A5DD33114}">
      <dgm:prSet phldrT="[Text]"/>
      <dgm:spPr>
        <a:solidFill>
          <a:srgbClr val="E43D30"/>
        </a:solidFill>
      </dgm:spPr>
      <dgm:t>
        <a:bodyPr/>
        <a:lstStyle/>
        <a:p>
          <a:r>
            <a:rPr lang="en-US" dirty="0"/>
            <a:t>Tell the Story</a:t>
          </a:r>
        </a:p>
      </dgm:t>
    </dgm:pt>
    <dgm:pt modelId="{54DC0988-6C43-482D-A5DE-E006DD9BFB7D}" type="parTrans" cxnId="{F65F6913-2847-4FF4-9DD6-0C2D2748FCCC}">
      <dgm:prSet/>
      <dgm:spPr/>
      <dgm:t>
        <a:bodyPr/>
        <a:lstStyle/>
        <a:p>
          <a:endParaRPr lang="en-US"/>
        </a:p>
      </dgm:t>
    </dgm:pt>
    <dgm:pt modelId="{9E094E42-F244-458D-9EEF-FBBED202A7B3}" type="sibTrans" cxnId="{F65F6913-2847-4FF4-9DD6-0C2D2748FCCC}">
      <dgm:prSet/>
      <dgm:spPr>
        <a:solidFill>
          <a:srgbClr val="767171"/>
        </a:solidFill>
      </dgm:spPr>
      <dgm:t>
        <a:bodyPr/>
        <a:lstStyle/>
        <a:p>
          <a:endParaRPr lang="en-US"/>
        </a:p>
      </dgm:t>
    </dgm:pt>
    <dgm:pt modelId="{A7BA2DA9-0C5A-4B9E-A294-9C6D38C663D5}">
      <dgm:prSet phldrT="[Text]"/>
      <dgm:spPr>
        <a:solidFill>
          <a:srgbClr val="1F497D"/>
        </a:solidFill>
      </dgm:spPr>
      <dgm:t>
        <a:bodyPr/>
        <a:lstStyle/>
        <a:p>
          <a:r>
            <a:rPr lang="en-US" dirty="0"/>
            <a:t>Enhance the Product</a:t>
          </a:r>
        </a:p>
      </dgm:t>
    </dgm:pt>
    <dgm:pt modelId="{338838AA-2639-4058-B408-D58DB1692776}" type="parTrans" cxnId="{369CA780-0E1B-48AB-8EEE-4C3DE0A6E3AC}">
      <dgm:prSet/>
      <dgm:spPr/>
      <dgm:t>
        <a:bodyPr/>
        <a:lstStyle/>
        <a:p>
          <a:endParaRPr lang="en-US"/>
        </a:p>
      </dgm:t>
    </dgm:pt>
    <dgm:pt modelId="{00AA97B4-8D81-4196-8D56-6E6C9605898A}" type="sibTrans" cxnId="{369CA780-0E1B-48AB-8EEE-4C3DE0A6E3AC}">
      <dgm:prSet/>
      <dgm:spPr>
        <a:solidFill>
          <a:srgbClr val="767171"/>
        </a:solidFill>
      </dgm:spPr>
      <dgm:t>
        <a:bodyPr/>
        <a:lstStyle/>
        <a:p>
          <a:endParaRPr lang="en-US"/>
        </a:p>
      </dgm:t>
    </dgm:pt>
    <dgm:pt modelId="{FD9799D2-B4EB-48CB-99F0-29F908239AE7}" type="pres">
      <dgm:prSet presAssocID="{51E12E74-6B28-4297-B367-676AFE169824}" presName="cycle" presStyleCnt="0">
        <dgm:presLayoutVars>
          <dgm:dir/>
          <dgm:resizeHandles val="exact"/>
        </dgm:presLayoutVars>
      </dgm:prSet>
      <dgm:spPr/>
    </dgm:pt>
    <dgm:pt modelId="{DAEB8B55-7FB5-436D-A7F1-0223CC058CA1}" type="pres">
      <dgm:prSet presAssocID="{2280AF77-F406-4900-A324-98EA020250E6}" presName="node" presStyleLbl="node1" presStyleIdx="0" presStyleCnt="3">
        <dgm:presLayoutVars>
          <dgm:bulletEnabled val="1"/>
        </dgm:presLayoutVars>
      </dgm:prSet>
      <dgm:spPr/>
    </dgm:pt>
    <dgm:pt modelId="{14D2872A-0310-48AA-B0E0-80E562B58F17}" type="pres">
      <dgm:prSet presAssocID="{8C91B257-ADE7-4690-A67C-0661A38784BB}" presName="sibTrans" presStyleLbl="sibTrans2D1" presStyleIdx="0" presStyleCnt="3"/>
      <dgm:spPr/>
    </dgm:pt>
    <dgm:pt modelId="{75BB5614-BD56-41DE-8669-5C747A741090}" type="pres">
      <dgm:prSet presAssocID="{8C91B257-ADE7-4690-A67C-0661A38784BB}" presName="connectorText" presStyleLbl="sibTrans2D1" presStyleIdx="0" presStyleCnt="3"/>
      <dgm:spPr/>
    </dgm:pt>
    <dgm:pt modelId="{3467F454-135F-40E5-A6FD-D6471251BB5F}" type="pres">
      <dgm:prSet presAssocID="{D35915FA-60CA-4358-8B04-232A5DD33114}" presName="node" presStyleLbl="node1" presStyleIdx="1" presStyleCnt="3">
        <dgm:presLayoutVars>
          <dgm:bulletEnabled val="1"/>
        </dgm:presLayoutVars>
      </dgm:prSet>
      <dgm:spPr/>
    </dgm:pt>
    <dgm:pt modelId="{A537058F-4830-4B3D-8A1F-FCD30A768CD8}" type="pres">
      <dgm:prSet presAssocID="{9E094E42-F244-458D-9EEF-FBBED202A7B3}" presName="sibTrans" presStyleLbl="sibTrans2D1" presStyleIdx="1" presStyleCnt="3"/>
      <dgm:spPr/>
    </dgm:pt>
    <dgm:pt modelId="{FE130A8F-F86B-40AC-9BBA-EB61DD0D2DB8}" type="pres">
      <dgm:prSet presAssocID="{9E094E42-F244-458D-9EEF-FBBED202A7B3}" presName="connectorText" presStyleLbl="sibTrans2D1" presStyleIdx="1" presStyleCnt="3"/>
      <dgm:spPr/>
    </dgm:pt>
    <dgm:pt modelId="{26B42FA3-DFDB-4364-88DE-BC388D56F138}" type="pres">
      <dgm:prSet presAssocID="{A7BA2DA9-0C5A-4B9E-A294-9C6D38C663D5}" presName="node" presStyleLbl="node1" presStyleIdx="2" presStyleCnt="3">
        <dgm:presLayoutVars>
          <dgm:bulletEnabled val="1"/>
        </dgm:presLayoutVars>
      </dgm:prSet>
      <dgm:spPr/>
    </dgm:pt>
    <dgm:pt modelId="{80D0D0D8-38B8-493B-9AB9-604F95D5B68B}" type="pres">
      <dgm:prSet presAssocID="{00AA97B4-8D81-4196-8D56-6E6C9605898A}" presName="sibTrans" presStyleLbl="sibTrans2D1" presStyleIdx="2" presStyleCnt="3"/>
      <dgm:spPr/>
    </dgm:pt>
    <dgm:pt modelId="{D58E7B0A-8D6A-4D12-BAAA-09FD5F23762B}" type="pres">
      <dgm:prSet presAssocID="{00AA97B4-8D81-4196-8D56-6E6C9605898A}" presName="connectorText" presStyleLbl="sibTrans2D1" presStyleIdx="2" presStyleCnt="3"/>
      <dgm:spPr/>
    </dgm:pt>
  </dgm:ptLst>
  <dgm:cxnLst>
    <dgm:cxn modelId="{FC96420B-8D8C-4FCA-A4FB-F69E6659405D}" type="presOf" srcId="{9E094E42-F244-458D-9EEF-FBBED202A7B3}" destId="{FE130A8F-F86B-40AC-9BBA-EB61DD0D2DB8}" srcOrd="1" destOrd="0" presId="urn:microsoft.com/office/officeart/2005/8/layout/cycle2"/>
    <dgm:cxn modelId="{F65F6913-2847-4FF4-9DD6-0C2D2748FCCC}" srcId="{51E12E74-6B28-4297-B367-676AFE169824}" destId="{D35915FA-60CA-4358-8B04-232A5DD33114}" srcOrd="1" destOrd="0" parTransId="{54DC0988-6C43-482D-A5DE-E006DD9BFB7D}" sibTransId="{9E094E42-F244-458D-9EEF-FBBED202A7B3}"/>
    <dgm:cxn modelId="{5C220321-1231-4C80-B250-E9D0DDED0C1C}" type="presOf" srcId="{9E094E42-F244-458D-9EEF-FBBED202A7B3}" destId="{A537058F-4830-4B3D-8A1F-FCD30A768CD8}" srcOrd="0" destOrd="0" presId="urn:microsoft.com/office/officeart/2005/8/layout/cycle2"/>
    <dgm:cxn modelId="{369CA780-0E1B-48AB-8EEE-4C3DE0A6E3AC}" srcId="{51E12E74-6B28-4297-B367-676AFE169824}" destId="{A7BA2DA9-0C5A-4B9E-A294-9C6D38C663D5}" srcOrd="2" destOrd="0" parTransId="{338838AA-2639-4058-B408-D58DB1692776}" sibTransId="{00AA97B4-8D81-4196-8D56-6E6C9605898A}"/>
    <dgm:cxn modelId="{9FE1D984-65E9-45CE-B417-04A3FDF93634}" type="presOf" srcId="{8C91B257-ADE7-4690-A67C-0661A38784BB}" destId="{14D2872A-0310-48AA-B0E0-80E562B58F17}" srcOrd="0" destOrd="0" presId="urn:microsoft.com/office/officeart/2005/8/layout/cycle2"/>
    <dgm:cxn modelId="{8F6D90A1-0F3B-4304-B42A-7BAA9153C445}" type="presOf" srcId="{A7BA2DA9-0C5A-4B9E-A294-9C6D38C663D5}" destId="{26B42FA3-DFDB-4364-88DE-BC388D56F138}" srcOrd="0" destOrd="0" presId="urn:microsoft.com/office/officeart/2005/8/layout/cycle2"/>
    <dgm:cxn modelId="{DB2240A5-66A5-4471-885F-F4A17DC668F6}" type="presOf" srcId="{00AA97B4-8D81-4196-8D56-6E6C9605898A}" destId="{80D0D0D8-38B8-493B-9AB9-604F95D5B68B}" srcOrd="0" destOrd="0" presId="urn:microsoft.com/office/officeart/2005/8/layout/cycle2"/>
    <dgm:cxn modelId="{1F13EDC0-3B00-437A-8352-848FA8E384FC}" type="presOf" srcId="{51E12E74-6B28-4297-B367-676AFE169824}" destId="{FD9799D2-B4EB-48CB-99F0-29F908239AE7}" srcOrd="0" destOrd="0" presId="urn:microsoft.com/office/officeart/2005/8/layout/cycle2"/>
    <dgm:cxn modelId="{99889CC3-1328-45AB-9103-439F501ED07B}" type="presOf" srcId="{2280AF77-F406-4900-A324-98EA020250E6}" destId="{DAEB8B55-7FB5-436D-A7F1-0223CC058CA1}" srcOrd="0" destOrd="0" presId="urn:microsoft.com/office/officeart/2005/8/layout/cycle2"/>
    <dgm:cxn modelId="{791A4DD1-7A53-4CD8-8AB9-5FA2E468E05B}" type="presOf" srcId="{8C91B257-ADE7-4690-A67C-0661A38784BB}" destId="{75BB5614-BD56-41DE-8669-5C747A741090}" srcOrd="1" destOrd="0" presId="urn:microsoft.com/office/officeart/2005/8/layout/cycle2"/>
    <dgm:cxn modelId="{F8CCCEE3-DE82-4EB9-B066-A9C3FA68A4E7}" type="presOf" srcId="{00AA97B4-8D81-4196-8D56-6E6C9605898A}" destId="{D58E7B0A-8D6A-4D12-BAAA-09FD5F23762B}" srcOrd="1" destOrd="0" presId="urn:microsoft.com/office/officeart/2005/8/layout/cycle2"/>
    <dgm:cxn modelId="{32CB4DE8-329D-43B4-A9E2-5E2F93660FF5}" type="presOf" srcId="{D35915FA-60CA-4358-8B04-232A5DD33114}" destId="{3467F454-135F-40E5-A6FD-D6471251BB5F}" srcOrd="0" destOrd="0" presId="urn:microsoft.com/office/officeart/2005/8/layout/cycle2"/>
    <dgm:cxn modelId="{FD1815EE-0CAB-4A5C-B0AF-5C61B7403351}" srcId="{51E12E74-6B28-4297-B367-676AFE169824}" destId="{2280AF77-F406-4900-A324-98EA020250E6}" srcOrd="0" destOrd="0" parTransId="{DE97DA40-E533-43C6-BFE2-9D180E8B3CCC}" sibTransId="{8C91B257-ADE7-4690-A67C-0661A38784BB}"/>
    <dgm:cxn modelId="{60EF6529-3E9F-4F76-B9E5-0D096A1ACFFD}" type="presParOf" srcId="{FD9799D2-B4EB-48CB-99F0-29F908239AE7}" destId="{DAEB8B55-7FB5-436D-A7F1-0223CC058CA1}" srcOrd="0" destOrd="0" presId="urn:microsoft.com/office/officeart/2005/8/layout/cycle2"/>
    <dgm:cxn modelId="{8B8FDD4F-1A55-483F-91B9-9BD54215E1C1}" type="presParOf" srcId="{FD9799D2-B4EB-48CB-99F0-29F908239AE7}" destId="{14D2872A-0310-48AA-B0E0-80E562B58F17}" srcOrd="1" destOrd="0" presId="urn:microsoft.com/office/officeart/2005/8/layout/cycle2"/>
    <dgm:cxn modelId="{1C2C7AEA-A3AC-4DF3-B16D-E36C108A9B65}" type="presParOf" srcId="{14D2872A-0310-48AA-B0E0-80E562B58F17}" destId="{75BB5614-BD56-41DE-8669-5C747A741090}" srcOrd="0" destOrd="0" presId="urn:microsoft.com/office/officeart/2005/8/layout/cycle2"/>
    <dgm:cxn modelId="{3898F51F-7CF3-4BB2-A3F3-A3ABC7DE2958}" type="presParOf" srcId="{FD9799D2-B4EB-48CB-99F0-29F908239AE7}" destId="{3467F454-135F-40E5-A6FD-D6471251BB5F}" srcOrd="2" destOrd="0" presId="urn:microsoft.com/office/officeart/2005/8/layout/cycle2"/>
    <dgm:cxn modelId="{2AB9063B-8C6E-4B83-A2D4-8B9113721993}" type="presParOf" srcId="{FD9799D2-B4EB-48CB-99F0-29F908239AE7}" destId="{A537058F-4830-4B3D-8A1F-FCD30A768CD8}" srcOrd="3" destOrd="0" presId="urn:microsoft.com/office/officeart/2005/8/layout/cycle2"/>
    <dgm:cxn modelId="{1DCFF683-2946-48B0-B0DC-9C9070471F3C}" type="presParOf" srcId="{A537058F-4830-4B3D-8A1F-FCD30A768CD8}" destId="{FE130A8F-F86B-40AC-9BBA-EB61DD0D2DB8}" srcOrd="0" destOrd="0" presId="urn:microsoft.com/office/officeart/2005/8/layout/cycle2"/>
    <dgm:cxn modelId="{01DD9477-B787-4392-839B-8C76E09F17B5}" type="presParOf" srcId="{FD9799D2-B4EB-48CB-99F0-29F908239AE7}" destId="{26B42FA3-DFDB-4364-88DE-BC388D56F138}" srcOrd="4" destOrd="0" presId="urn:microsoft.com/office/officeart/2005/8/layout/cycle2"/>
    <dgm:cxn modelId="{2F2AEB86-4D52-4C4E-8708-E687F933C1D8}" type="presParOf" srcId="{FD9799D2-B4EB-48CB-99F0-29F908239AE7}" destId="{80D0D0D8-38B8-493B-9AB9-604F95D5B68B}" srcOrd="5" destOrd="0" presId="urn:microsoft.com/office/officeart/2005/8/layout/cycle2"/>
    <dgm:cxn modelId="{D166BF80-A1E3-4F9A-89AA-64347CC9BE93}" type="presParOf" srcId="{80D0D0D8-38B8-493B-9AB9-604F95D5B68B}" destId="{D58E7B0A-8D6A-4D12-BAAA-09FD5F23762B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1E12E74-6B28-4297-B367-676AFE169824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280AF77-F406-4900-A324-98EA020250E6}">
      <dgm:prSet phldrT="[Text]"/>
      <dgm:spPr>
        <a:solidFill>
          <a:srgbClr val="00A8CB"/>
        </a:solidFill>
      </dgm:spPr>
      <dgm:t>
        <a:bodyPr/>
        <a:lstStyle/>
        <a:p>
          <a:r>
            <a:rPr lang="en-US" dirty="0"/>
            <a:t>Execute Effectively</a:t>
          </a:r>
        </a:p>
      </dgm:t>
    </dgm:pt>
    <dgm:pt modelId="{DE97DA40-E533-43C6-BFE2-9D180E8B3CCC}" type="parTrans" cxnId="{FD1815EE-0CAB-4A5C-B0AF-5C61B7403351}">
      <dgm:prSet/>
      <dgm:spPr/>
      <dgm:t>
        <a:bodyPr/>
        <a:lstStyle/>
        <a:p>
          <a:endParaRPr lang="en-US"/>
        </a:p>
      </dgm:t>
    </dgm:pt>
    <dgm:pt modelId="{8C91B257-ADE7-4690-A67C-0661A38784BB}" type="sibTrans" cxnId="{FD1815EE-0CAB-4A5C-B0AF-5C61B7403351}">
      <dgm:prSet/>
      <dgm:spPr>
        <a:solidFill>
          <a:srgbClr val="767171"/>
        </a:solidFill>
      </dgm:spPr>
      <dgm:t>
        <a:bodyPr/>
        <a:lstStyle/>
        <a:p>
          <a:endParaRPr lang="en-US"/>
        </a:p>
      </dgm:t>
    </dgm:pt>
    <dgm:pt modelId="{D35915FA-60CA-4358-8B04-232A5DD33114}">
      <dgm:prSet phldrT="[Text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dirty="0"/>
            <a:t>Tell the Story</a:t>
          </a:r>
        </a:p>
      </dgm:t>
    </dgm:pt>
    <dgm:pt modelId="{54DC0988-6C43-482D-A5DE-E006DD9BFB7D}" type="parTrans" cxnId="{F65F6913-2847-4FF4-9DD6-0C2D2748FCCC}">
      <dgm:prSet/>
      <dgm:spPr/>
      <dgm:t>
        <a:bodyPr/>
        <a:lstStyle/>
        <a:p>
          <a:endParaRPr lang="en-US"/>
        </a:p>
      </dgm:t>
    </dgm:pt>
    <dgm:pt modelId="{9E094E42-F244-458D-9EEF-FBBED202A7B3}" type="sibTrans" cxnId="{F65F6913-2847-4FF4-9DD6-0C2D2748FCCC}">
      <dgm:prSet/>
      <dgm:spPr>
        <a:solidFill>
          <a:srgbClr val="767171"/>
        </a:solidFill>
      </dgm:spPr>
      <dgm:t>
        <a:bodyPr/>
        <a:lstStyle/>
        <a:p>
          <a:endParaRPr lang="en-US"/>
        </a:p>
      </dgm:t>
    </dgm:pt>
    <dgm:pt modelId="{A7BA2DA9-0C5A-4B9E-A294-9C6D38C663D5}">
      <dgm:prSet phldrT="[Text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dirty="0"/>
            <a:t>Enhance the Product</a:t>
          </a:r>
        </a:p>
      </dgm:t>
    </dgm:pt>
    <dgm:pt modelId="{338838AA-2639-4058-B408-D58DB1692776}" type="parTrans" cxnId="{369CA780-0E1B-48AB-8EEE-4C3DE0A6E3AC}">
      <dgm:prSet/>
      <dgm:spPr/>
      <dgm:t>
        <a:bodyPr/>
        <a:lstStyle/>
        <a:p>
          <a:endParaRPr lang="en-US"/>
        </a:p>
      </dgm:t>
    </dgm:pt>
    <dgm:pt modelId="{00AA97B4-8D81-4196-8D56-6E6C9605898A}" type="sibTrans" cxnId="{369CA780-0E1B-48AB-8EEE-4C3DE0A6E3AC}">
      <dgm:prSet/>
      <dgm:spPr>
        <a:solidFill>
          <a:srgbClr val="767171"/>
        </a:solidFill>
      </dgm:spPr>
      <dgm:t>
        <a:bodyPr/>
        <a:lstStyle/>
        <a:p>
          <a:endParaRPr lang="en-US"/>
        </a:p>
      </dgm:t>
    </dgm:pt>
    <dgm:pt modelId="{FD9799D2-B4EB-48CB-99F0-29F908239AE7}" type="pres">
      <dgm:prSet presAssocID="{51E12E74-6B28-4297-B367-676AFE169824}" presName="cycle" presStyleCnt="0">
        <dgm:presLayoutVars>
          <dgm:dir/>
          <dgm:resizeHandles val="exact"/>
        </dgm:presLayoutVars>
      </dgm:prSet>
      <dgm:spPr/>
    </dgm:pt>
    <dgm:pt modelId="{DAEB8B55-7FB5-436D-A7F1-0223CC058CA1}" type="pres">
      <dgm:prSet presAssocID="{2280AF77-F406-4900-A324-98EA020250E6}" presName="node" presStyleLbl="node1" presStyleIdx="0" presStyleCnt="3">
        <dgm:presLayoutVars>
          <dgm:bulletEnabled val="1"/>
        </dgm:presLayoutVars>
      </dgm:prSet>
      <dgm:spPr/>
    </dgm:pt>
    <dgm:pt modelId="{14D2872A-0310-48AA-B0E0-80E562B58F17}" type="pres">
      <dgm:prSet presAssocID="{8C91B257-ADE7-4690-A67C-0661A38784BB}" presName="sibTrans" presStyleLbl="sibTrans2D1" presStyleIdx="0" presStyleCnt="3"/>
      <dgm:spPr/>
    </dgm:pt>
    <dgm:pt modelId="{75BB5614-BD56-41DE-8669-5C747A741090}" type="pres">
      <dgm:prSet presAssocID="{8C91B257-ADE7-4690-A67C-0661A38784BB}" presName="connectorText" presStyleLbl="sibTrans2D1" presStyleIdx="0" presStyleCnt="3"/>
      <dgm:spPr/>
    </dgm:pt>
    <dgm:pt modelId="{3467F454-135F-40E5-A6FD-D6471251BB5F}" type="pres">
      <dgm:prSet presAssocID="{D35915FA-60CA-4358-8B04-232A5DD33114}" presName="node" presStyleLbl="node1" presStyleIdx="1" presStyleCnt="3">
        <dgm:presLayoutVars>
          <dgm:bulletEnabled val="1"/>
        </dgm:presLayoutVars>
      </dgm:prSet>
      <dgm:spPr/>
    </dgm:pt>
    <dgm:pt modelId="{A537058F-4830-4B3D-8A1F-FCD30A768CD8}" type="pres">
      <dgm:prSet presAssocID="{9E094E42-F244-458D-9EEF-FBBED202A7B3}" presName="sibTrans" presStyleLbl="sibTrans2D1" presStyleIdx="1" presStyleCnt="3"/>
      <dgm:spPr/>
    </dgm:pt>
    <dgm:pt modelId="{FE130A8F-F86B-40AC-9BBA-EB61DD0D2DB8}" type="pres">
      <dgm:prSet presAssocID="{9E094E42-F244-458D-9EEF-FBBED202A7B3}" presName="connectorText" presStyleLbl="sibTrans2D1" presStyleIdx="1" presStyleCnt="3"/>
      <dgm:spPr/>
    </dgm:pt>
    <dgm:pt modelId="{26B42FA3-DFDB-4364-88DE-BC388D56F138}" type="pres">
      <dgm:prSet presAssocID="{A7BA2DA9-0C5A-4B9E-A294-9C6D38C663D5}" presName="node" presStyleLbl="node1" presStyleIdx="2" presStyleCnt="3">
        <dgm:presLayoutVars>
          <dgm:bulletEnabled val="1"/>
        </dgm:presLayoutVars>
      </dgm:prSet>
      <dgm:spPr/>
    </dgm:pt>
    <dgm:pt modelId="{80D0D0D8-38B8-493B-9AB9-604F95D5B68B}" type="pres">
      <dgm:prSet presAssocID="{00AA97B4-8D81-4196-8D56-6E6C9605898A}" presName="sibTrans" presStyleLbl="sibTrans2D1" presStyleIdx="2" presStyleCnt="3"/>
      <dgm:spPr/>
    </dgm:pt>
    <dgm:pt modelId="{D58E7B0A-8D6A-4D12-BAAA-09FD5F23762B}" type="pres">
      <dgm:prSet presAssocID="{00AA97B4-8D81-4196-8D56-6E6C9605898A}" presName="connectorText" presStyleLbl="sibTrans2D1" presStyleIdx="2" presStyleCnt="3"/>
      <dgm:spPr/>
    </dgm:pt>
  </dgm:ptLst>
  <dgm:cxnLst>
    <dgm:cxn modelId="{FC96420B-8D8C-4FCA-A4FB-F69E6659405D}" type="presOf" srcId="{9E094E42-F244-458D-9EEF-FBBED202A7B3}" destId="{FE130A8F-F86B-40AC-9BBA-EB61DD0D2DB8}" srcOrd="1" destOrd="0" presId="urn:microsoft.com/office/officeart/2005/8/layout/cycle2"/>
    <dgm:cxn modelId="{F65F6913-2847-4FF4-9DD6-0C2D2748FCCC}" srcId="{51E12E74-6B28-4297-B367-676AFE169824}" destId="{D35915FA-60CA-4358-8B04-232A5DD33114}" srcOrd="1" destOrd="0" parTransId="{54DC0988-6C43-482D-A5DE-E006DD9BFB7D}" sibTransId="{9E094E42-F244-458D-9EEF-FBBED202A7B3}"/>
    <dgm:cxn modelId="{5C220321-1231-4C80-B250-E9D0DDED0C1C}" type="presOf" srcId="{9E094E42-F244-458D-9EEF-FBBED202A7B3}" destId="{A537058F-4830-4B3D-8A1F-FCD30A768CD8}" srcOrd="0" destOrd="0" presId="urn:microsoft.com/office/officeart/2005/8/layout/cycle2"/>
    <dgm:cxn modelId="{369CA780-0E1B-48AB-8EEE-4C3DE0A6E3AC}" srcId="{51E12E74-6B28-4297-B367-676AFE169824}" destId="{A7BA2DA9-0C5A-4B9E-A294-9C6D38C663D5}" srcOrd="2" destOrd="0" parTransId="{338838AA-2639-4058-B408-D58DB1692776}" sibTransId="{00AA97B4-8D81-4196-8D56-6E6C9605898A}"/>
    <dgm:cxn modelId="{9FE1D984-65E9-45CE-B417-04A3FDF93634}" type="presOf" srcId="{8C91B257-ADE7-4690-A67C-0661A38784BB}" destId="{14D2872A-0310-48AA-B0E0-80E562B58F17}" srcOrd="0" destOrd="0" presId="urn:microsoft.com/office/officeart/2005/8/layout/cycle2"/>
    <dgm:cxn modelId="{8F6D90A1-0F3B-4304-B42A-7BAA9153C445}" type="presOf" srcId="{A7BA2DA9-0C5A-4B9E-A294-9C6D38C663D5}" destId="{26B42FA3-DFDB-4364-88DE-BC388D56F138}" srcOrd="0" destOrd="0" presId="urn:microsoft.com/office/officeart/2005/8/layout/cycle2"/>
    <dgm:cxn modelId="{DB2240A5-66A5-4471-885F-F4A17DC668F6}" type="presOf" srcId="{00AA97B4-8D81-4196-8D56-6E6C9605898A}" destId="{80D0D0D8-38B8-493B-9AB9-604F95D5B68B}" srcOrd="0" destOrd="0" presId="urn:microsoft.com/office/officeart/2005/8/layout/cycle2"/>
    <dgm:cxn modelId="{1F13EDC0-3B00-437A-8352-848FA8E384FC}" type="presOf" srcId="{51E12E74-6B28-4297-B367-676AFE169824}" destId="{FD9799D2-B4EB-48CB-99F0-29F908239AE7}" srcOrd="0" destOrd="0" presId="urn:microsoft.com/office/officeart/2005/8/layout/cycle2"/>
    <dgm:cxn modelId="{99889CC3-1328-45AB-9103-439F501ED07B}" type="presOf" srcId="{2280AF77-F406-4900-A324-98EA020250E6}" destId="{DAEB8B55-7FB5-436D-A7F1-0223CC058CA1}" srcOrd="0" destOrd="0" presId="urn:microsoft.com/office/officeart/2005/8/layout/cycle2"/>
    <dgm:cxn modelId="{791A4DD1-7A53-4CD8-8AB9-5FA2E468E05B}" type="presOf" srcId="{8C91B257-ADE7-4690-A67C-0661A38784BB}" destId="{75BB5614-BD56-41DE-8669-5C747A741090}" srcOrd="1" destOrd="0" presId="urn:microsoft.com/office/officeart/2005/8/layout/cycle2"/>
    <dgm:cxn modelId="{F8CCCEE3-DE82-4EB9-B066-A9C3FA68A4E7}" type="presOf" srcId="{00AA97B4-8D81-4196-8D56-6E6C9605898A}" destId="{D58E7B0A-8D6A-4D12-BAAA-09FD5F23762B}" srcOrd="1" destOrd="0" presId="urn:microsoft.com/office/officeart/2005/8/layout/cycle2"/>
    <dgm:cxn modelId="{32CB4DE8-329D-43B4-A9E2-5E2F93660FF5}" type="presOf" srcId="{D35915FA-60CA-4358-8B04-232A5DD33114}" destId="{3467F454-135F-40E5-A6FD-D6471251BB5F}" srcOrd="0" destOrd="0" presId="urn:microsoft.com/office/officeart/2005/8/layout/cycle2"/>
    <dgm:cxn modelId="{FD1815EE-0CAB-4A5C-B0AF-5C61B7403351}" srcId="{51E12E74-6B28-4297-B367-676AFE169824}" destId="{2280AF77-F406-4900-A324-98EA020250E6}" srcOrd="0" destOrd="0" parTransId="{DE97DA40-E533-43C6-BFE2-9D180E8B3CCC}" sibTransId="{8C91B257-ADE7-4690-A67C-0661A38784BB}"/>
    <dgm:cxn modelId="{60EF6529-3E9F-4F76-B9E5-0D096A1ACFFD}" type="presParOf" srcId="{FD9799D2-B4EB-48CB-99F0-29F908239AE7}" destId="{DAEB8B55-7FB5-436D-A7F1-0223CC058CA1}" srcOrd="0" destOrd="0" presId="urn:microsoft.com/office/officeart/2005/8/layout/cycle2"/>
    <dgm:cxn modelId="{8B8FDD4F-1A55-483F-91B9-9BD54215E1C1}" type="presParOf" srcId="{FD9799D2-B4EB-48CB-99F0-29F908239AE7}" destId="{14D2872A-0310-48AA-B0E0-80E562B58F17}" srcOrd="1" destOrd="0" presId="urn:microsoft.com/office/officeart/2005/8/layout/cycle2"/>
    <dgm:cxn modelId="{1C2C7AEA-A3AC-4DF3-B16D-E36C108A9B65}" type="presParOf" srcId="{14D2872A-0310-48AA-B0E0-80E562B58F17}" destId="{75BB5614-BD56-41DE-8669-5C747A741090}" srcOrd="0" destOrd="0" presId="urn:microsoft.com/office/officeart/2005/8/layout/cycle2"/>
    <dgm:cxn modelId="{3898F51F-7CF3-4BB2-A3F3-A3ABC7DE2958}" type="presParOf" srcId="{FD9799D2-B4EB-48CB-99F0-29F908239AE7}" destId="{3467F454-135F-40E5-A6FD-D6471251BB5F}" srcOrd="2" destOrd="0" presId="urn:microsoft.com/office/officeart/2005/8/layout/cycle2"/>
    <dgm:cxn modelId="{2AB9063B-8C6E-4B83-A2D4-8B9113721993}" type="presParOf" srcId="{FD9799D2-B4EB-48CB-99F0-29F908239AE7}" destId="{A537058F-4830-4B3D-8A1F-FCD30A768CD8}" srcOrd="3" destOrd="0" presId="urn:microsoft.com/office/officeart/2005/8/layout/cycle2"/>
    <dgm:cxn modelId="{1DCFF683-2946-48B0-B0DC-9C9070471F3C}" type="presParOf" srcId="{A537058F-4830-4B3D-8A1F-FCD30A768CD8}" destId="{FE130A8F-F86B-40AC-9BBA-EB61DD0D2DB8}" srcOrd="0" destOrd="0" presId="urn:microsoft.com/office/officeart/2005/8/layout/cycle2"/>
    <dgm:cxn modelId="{01DD9477-B787-4392-839B-8C76E09F17B5}" type="presParOf" srcId="{FD9799D2-B4EB-48CB-99F0-29F908239AE7}" destId="{26B42FA3-DFDB-4364-88DE-BC388D56F138}" srcOrd="4" destOrd="0" presId="urn:microsoft.com/office/officeart/2005/8/layout/cycle2"/>
    <dgm:cxn modelId="{2F2AEB86-4D52-4C4E-8708-E687F933C1D8}" type="presParOf" srcId="{FD9799D2-B4EB-48CB-99F0-29F908239AE7}" destId="{80D0D0D8-38B8-493B-9AB9-604F95D5B68B}" srcOrd="5" destOrd="0" presId="urn:microsoft.com/office/officeart/2005/8/layout/cycle2"/>
    <dgm:cxn modelId="{D166BF80-A1E3-4F9A-89AA-64347CC9BE93}" type="presParOf" srcId="{80D0D0D8-38B8-493B-9AB9-604F95D5B68B}" destId="{D58E7B0A-8D6A-4D12-BAAA-09FD5F23762B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1E12E74-6B28-4297-B367-676AFE169824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280AF77-F406-4900-A324-98EA020250E6}">
      <dgm:prSet phldrT="[Text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dirty="0"/>
            <a:t>Execute Effectively</a:t>
          </a:r>
        </a:p>
      </dgm:t>
    </dgm:pt>
    <dgm:pt modelId="{DE97DA40-E533-43C6-BFE2-9D180E8B3CCC}" type="parTrans" cxnId="{FD1815EE-0CAB-4A5C-B0AF-5C61B7403351}">
      <dgm:prSet/>
      <dgm:spPr/>
      <dgm:t>
        <a:bodyPr/>
        <a:lstStyle/>
        <a:p>
          <a:endParaRPr lang="en-US"/>
        </a:p>
      </dgm:t>
    </dgm:pt>
    <dgm:pt modelId="{8C91B257-ADE7-4690-A67C-0661A38784BB}" type="sibTrans" cxnId="{FD1815EE-0CAB-4A5C-B0AF-5C61B7403351}">
      <dgm:prSet/>
      <dgm:spPr>
        <a:solidFill>
          <a:srgbClr val="767171"/>
        </a:solidFill>
      </dgm:spPr>
      <dgm:t>
        <a:bodyPr/>
        <a:lstStyle/>
        <a:p>
          <a:endParaRPr lang="en-US"/>
        </a:p>
      </dgm:t>
    </dgm:pt>
    <dgm:pt modelId="{D35915FA-60CA-4358-8B04-232A5DD33114}">
      <dgm:prSet phldrT="[Text]"/>
      <dgm:spPr>
        <a:solidFill>
          <a:srgbClr val="E43D30"/>
        </a:solidFill>
      </dgm:spPr>
      <dgm:t>
        <a:bodyPr/>
        <a:lstStyle/>
        <a:p>
          <a:r>
            <a:rPr lang="en-US" dirty="0"/>
            <a:t>Tell the Story</a:t>
          </a:r>
        </a:p>
      </dgm:t>
    </dgm:pt>
    <dgm:pt modelId="{54DC0988-6C43-482D-A5DE-E006DD9BFB7D}" type="parTrans" cxnId="{F65F6913-2847-4FF4-9DD6-0C2D2748FCCC}">
      <dgm:prSet/>
      <dgm:spPr/>
      <dgm:t>
        <a:bodyPr/>
        <a:lstStyle/>
        <a:p>
          <a:endParaRPr lang="en-US"/>
        </a:p>
      </dgm:t>
    </dgm:pt>
    <dgm:pt modelId="{9E094E42-F244-458D-9EEF-FBBED202A7B3}" type="sibTrans" cxnId="{F65F6913-2847-4FF4-9DD6-0C2D2748FCCC}">
      <dgm:prSet/>
      <dgm:spPr>
        <a:solidFill>
          <a:srgbClr val="767171"/>
        </a:solidFill>
      </dgm:spPr>
      <dgm:t>
        <a:bodyPr/>
        <a:lstStyle/>
        <a:p>
          <a:endParaRPr lang="en-US"/>
        </a:p>
      </dgm:t>
    </dgm:pt>
    <dgm:pt modelId="{A7BA2DA9-0C5A-4B9E-A294-9C6D38C663D5}">
      <dgm:prSet phldrT="[Text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dirty="0"/>
            <a:t>Enhance the Product</a:t>
          </a:r>
        </a:p>
      </dgm:t>
    </dgm:pt>
    <dgm:pt modelId="{338838AA-2639-4058-B408-D58DB1692776}" type="parTrans" cxnId="{369CA780-0E1B-48AB-8EEE-4C3DE0A6E3AC}">
      <dgm:prSet/>
      <dgm:spPr/>
      <dgm:t>
        <a:bodyPr/>
        <a:lstStyle/>
        <a:p>
          <a:endParaRPr lang="en-US"/>
        </a:p>
      </dgm:t>
    </dgm:pt>
    <dgm:pt modelId="{00AA97B4-8D81-4196-8D56-6E6C9605898A}" type="sibTrans" cxnId="{369CA780-0E1B-48AB-8EEE-4C3DE0A6E3AC}">
      <dgm:prSet/>
      <dgm:spPr>
        <a:solidFill>
          <a:srgbClr val="767171"/>
        </a:solidFill>
      </dgm:spPr>
      <dgm:t>
        <a:bodyPr/>
        <a:lstStyle/>
        <a:p>
          <a:endParaRPr lang="en-US"/>
        </a:p>
      </dgm:t>
    </dgm:pt>
    <dgm:pt modelId="{FD9799D2-B4EB-48CB-99F0-29F908239AE7}" type="pres">
      <dgm:prSet presAssocID="{51E12E74-6B28-4297-B367-676AFE169824}" presName="cycle" presStyleCnt="0">
        <dgm:presLayoutVars>
          <dgm:dir/>
          <dgm:resizeHandles val="exact"/>
        </dgm:presLayoutVars>
      </dgm:prSet>
      <dgm:spPr/>
    </dgm:pt>
    <dgm:pt modelId="{DAEB8B55-7FB5-436D-A7F1-0223CC058CA1}" type="pres">
      <dgm:prSet presAssocID="{2280AF77-F406-4900-A324-98EA020250E6}" presName="node" presStyleLbl="node1" presStyleIdx="0" presStyleCnt="3">
        <dgm:presLayoutVars>
          <dgm:bulletEnabled val="1"/>
        </dgm:presLayoutVars>
      </dgm:prSet>
      <dgm:spPr/>
    </dgm:pt>
    <dgm:pt modelId="{14D2872A-0310-48AA-B0E0-80E562B58F17}" type="pres">
      <dgm:prSet presAssocID="{8C91B257-ADE7-4690-A67C-0661A38784BB}" presName="sibTrans" presStyleLbl="sibTrans2D1" presStyleIdx="0" presStyleCnt="3"/>
      <dgm:spPr/>
    </dgm:pt>
    <dgm:pt modelId="{75BB5614-BD56-41DE-8669-5C747A741090}" type="pres">
      <dgm:prSet presAssocID="{8C91B257-ADE7-4690-A67C-0661A38784BB}" presName="connectorText" presStyleLbl="sibTrans2D1" presStyleIdx="0" presStyleCnt="3"/>
      <dgm:spPr/>
    </dgm:pt>
    <dgm:pt modelId="{3467F454-135F-40E5-A6FD-D6471251BB5F}" type="pres">
      <dgm:prSet presAssocID="{D35915FA-60CA-4358-8B04-232A5DD33114}" presName="node" presStyleLbl="node1" presStyleIdx="1" presStyleCnt="3">
        <dgm:presLayoutVars>
          <dgm:bulletEnabled val="1"/>
        </dgm:presLayoutVars>
      </dgm:prSet>
      <dgm:spPr/>
    </dgm:pt>
    <dgm:pt modelId="{A537058F-4830-4B3D-8A1F-FCD30A768CD8}" type="pres">
      <dgm:prSet presAssocID="{9E094E42-F244-458D-9EEF-FBBED202A7B3}" presName="sibTrans" presStyleLbl="sibTrans2D1" presStyleIdx="1" presStyleCnt="3"/>
      <dgm:spPr/>
    </dgm:pt>
    <dgm:pt modelId="{FE130A8F-F86B-40AC-9BBA-EB61DD0D2DB8}" type="pres">
      <dgm:prSet presAssocID="{9E094E42-F244-458D-9EEF-FBBED202A7B3}" presName="connectorText" presStyleLbl="sibTrans2D1" presStyleIdx="1" presStyleCnt="3"/>
      <dgm:spPr/>
    </dgm:pt>
    <dgm:pt modelId="{26B42FA3-DFDB-4364-88DE-BC388D56F138}" type="pres">
      <dgm:prSet presAssocID="{A7BA2DA9-0C5A-4B9E-A294-9C6D38C663D5}" presName="node" presStyleLbl="node1" presStyleIdx="2" presStyleCnt="3">
        <dgm:presLayoutVars>
          <dgm:bulletEnabled val="1"/>
        </dgm:presLayoutVars>
      </dgm:prSet>
      <dgm:spPr/>
    </dgm:pt>
    <dgm:pt modelId="{80D0D0D8-38B8-493B-9AB9-604F95D5B68B}" type="pres">
      <dgm:prSet presAssocID="{00AA97B4-8D81-4196-8D56-6E6C9605898A}" presName="sibTrans" presStyleLbl="sibTrans2D1" presStyleIdx="2" presStyleCnt="3"/>
      <dgm:spPr/>
    </dgm:pt>
    <dgm:pt modelId="{D58E7B0A-8D6A-4D12-BAAA-09FD5F23762B}" type="pres">
      <dgm:prSet presAssocID="{00AA97B4-8D81-4196-8D56-6E6C9605898A}" presName="connectorText" presStyleLbl="sibTrans2D1" presStyleIdx="2" presStyleCnt="3"/>
      <dgm:spPr/>
    </dgm:pt>
  </dgm:ptLst>
  <dgm:cxnLst>
    <dgm:cxn modelId="{FC96420B-8D8C-4FCA-A4FB-F69E6659405D}" type="presOf" srcId="{9E094E42-F244-458D-9EEF-FBBED202A7B3}" destId="{FE130A8F-F86B-40AC-9BBA-EB61DD0D2DB8}" srcOrd="1" destOrd="0" presId="urn:microsoft.com/office/officeart/2005/8/layout/cycle2"/>
    <dgm:cxn modelId="{F65F6913-2847-4FF4-9DD6-0C2D2748FCCC}" srcId="{51E12E74-6B28-4297-B367-676AFE169824}" destId="{D35915FA-60CA-4358-8B04-232A5DD33114}" srcOrd="1" destOrd="0" parTransId="{54DC0988-6C43-482D-A5DE-E006DD9BFB7D}" sibTransId="{9E094E42-F244-458D-9EEF-FBBED202A7B3}"/>
    <dgm:cxn modelId="{5C220321-1231-4C80-B250-E9D0DDED0C1C}" type="presOf" srcId="{9E094E42-F244-458D-9EEF-FBBED202A7B3}" destId="{A537058F-4830-4B3D-8A1F-FCD30A768CD8}" srcOrd="0" destOrd="0" presId="urn:microsoft.com/office/officeart/2005/8/layout/cycle2"/>
    <dgm:cxn modelId="{369CA780-0E1B-48AB-8EEE-4C3DE0A6E3AC}" srcId="{51E12E74-6B28-4297-B367-676AFE169824}" destId="{A7BA2DA9-0C5A-4B9E-A294-9C6D38C663D5}" srcOrd="2" destOrd="0" parTransId="{338838AA-2639-4058-B408-D58DB1692776}" sibTransId="{00AA97B4-8D81-4196-8D56-6E6C9605898A}"/>
    <dgm:cxn modelId="{9FE1D984-65E9-45CE-B417-04A3FDF93634}" type="presOf" srcId="{8C91B257-ADE7-4690-A67C-0661A38784BB}" destId="{14D2872A-0310-48AA-B0E0-80E562B58F17}" srcOrd="0" destOrd="0" presId="urn:microsoft.com/office/officeart/2005/8/layout/cycle2"/>
    <dgm:cxn modelId="{8F6D90A1-0F3B-4304-B42A-7BAA9153C445}" type="presOf" srcId="{A7BA2DA9-0C5A-4B9E-A294-9C6D38C663D5}" destId="{26B42FA3-DFDB-4364-88DE-BC388D56F138}" srcOrd="0" destOrd="0" presId="urn:microsoft.com/office/officeart/2005/8/layout/cycle2"/>
    <dgm:cxn modelId="{DB2240A5-66A5-4471-885F-F4A17DC668F6}" type="presOf" srcId="{00AA97B4-8D81-4196-8D56-6E6C9605898A}" destId="{80D0D0D8-38B8-493B-9AB9-604F95D5B68B}" srcOrd="0" destOrd="0" presId="urn:microsoft.com/office/officeart/2005/8/layout/cycle2"/>
    <dgm:cxn modelId="{1F13EDC0-3B00-437A-8352-848FA8E384FC}" type="presOf" srcId="{51E12E74-6B28-4297-B367-676AFE169824}" destId="{FD9799D2-B4EB-48CB-99F0-29F908239AE7}" srcOrd="0" destOrd="0" presId="urn:microsoft.com/office/officeart/2005/8/layout/cycle2"/>
    <dgm:cxn modelId="{99889CC3-1328-45AB-9103-439F501ED07B}" type="presOf" srcId="{2280AF77-F406-4900-A324-98EA020250E6}" destId="{DAEB8B55-7FB5-436D-A7F1-0223CC058CA1}" srcOrd="0" destOrd="0" presId="urn:microsoft.com/office/officeart/2005/8/layout/cycle2"/>
    <dgm:cxn modelId="{791A4DD1-7A53-4CD8-8AB9-5FA2E468E05B}" type="presOf" srcId="{8C91B257-ADE7-4690-A67C-0661A38784BB}" destId="{75BB5614-BD56-41DE-8669-5C747A741090}" srcOrd="1" destOrd="0" presId="urn:microsoft.com/office/officeart/2005/8/layout/cycle2"/>
    <dgm:cxn modelId="{F8CCCEE3-DE82-4EB9-B066-A9C3FA68A4E7}" type="presOf" srcId="{00AA97B4-8D81-4196-8D56-6E6C9605898A}" destId="{D58E7B0A-8D6A-4D12-BAAA-09FD5F23762B}" srcOrd="1" destOrd="0" presId="urn:microsoft.com/office/officeart/2005/8/layout/cycle2"/>
    <dgm:cxn modelId="{32CB4DE8-329D-43B4-A9E2-5E2F93660FF5}" type="presOf" srcId="{D35915FA-60CA-4358-8B04-232A5DD33114}" destId="{3467F454-135F-40E5-A6FD-D6471251BB5F}" srcOrd="0" destOrd="0" presId="urn:microsoft.com/office/officeart/2005/8/layout/cycle2"/>
    <dgm:cxn modelId="{FD1815EE-0CAB-4A5C-B0AF-5C61B7403351}" srcId="{51E12E74-6B28-4297-B367-676AFE169824}" destId="{2280AF77-F406-4900-A324-98EA020250E6}" srcOrd="0" destOrd="0" parTransId="{DE97DA40-E533-43C6-BFE2-9D180E8B3CCC}" sibTransId="{8C91B257-ADE7-4690-A67C-0661A38784BB}"/>
    <dgm:cxn modelId="{60EF6529-3E9F-4F76-B9E5-0D096A1ACFFD}" type="presParOf" srcId="{FD9799D2-B4EB-48CB-99F0-29F908239AE7}" destId="{DAEB8B55-7FB5-436D-A7F1-0223CC058CA1}" srcOrd="0" destOrd="0" presId="urn:microsoft.com/office/officeart/2005/8/layout/cycle2"/>
    <dgm:cxn modelId="{8B8FDD4F-1A55-483F-91B9-9BD54215E1C1}" type="presParOf" srcId="{FD9799D2-B4EB-48CB-99F0-29F908239AE7}" destId="{14D2872A-0310-48AA-B0E0-80E562B58F17}" srcOrd="1" destOrd="0" presId="urn:microsoft.com/office/officeart/2005/8/layout/cycle2"/>
    <dgm:cxn modelId="{1C2C7AEA-A3AC-4DF3-B16D-E36C108A9B65}" type="presParOf" srcId="{14D2872A-0310-48AA-B0E0-80E562B58F17}" destId="{75BB5614-BD56-41DE-8669-5C747A741090}" srcOrd="0" destOrd="0" presId="urn:microsoft.com/office/officeart/2005/8/layout/cycle2"/>
    <dgm:cxn modelId="{3898F51F-7CF3-4BB2-A3F3-A3ABC7DE2958}" type="presParOf" srcId="{FD9799D2-B4EB-48CB-99F0-29F908239AE7}" destId="{3467F454-135F-40E5-A6FD-D6471251BB5F}" srcOrd="2" destOrd="0" presId="urn:microsoft.com/office/officeart/2005/8/layout/cycle2"/>
    <dgm:cxn modelId="{2AB9063B-8C6E-4B83-A2D4-8B9113721993}" type="presParOf" srcId="{FD9799D2-B4EB-48CB-99F0-29F908239AE7}" destId="{A537058F-4830-4B3D-8A1F-FCD30A768CD8}" srcOrd="3" destOrd="0" presId="urn:microsoft.com/office/officeart/2005/8/layout/cycle2"/>
    <dgm:cxn modelId="{1DCFF683-2946-48B0-B0DC-9C9070471F3C}" type="presParOf" srcId="{A537058F-4830-4B3D-8A1F-FCD30A768CD8}" destId="{FE130A8F-F86B-40AC-9BBA-EB61DD0D2DB8}" srcOrd="0" destOrd="0" presId="urn:microsoft.com/office/officeart/2005/8/layout/cycle2"/>
    <dgm:cxn modelId="{01DD9477-B787-4392-839B-8C76E09F17B5}" type="presParOf" srcId="{FD9799D2-B4EB-48CB-99F0-29F908239AE7}" destId="{26B42FA3-DFDB-4364-88DE-BC388D56F138}" srcOrd="4" destOrd="0" presId="urn:microsoft.com/office/officeart/2005/8/layout/cycle2"/>
    <dgm:cxn modelId="{2F2AEB86-4D52-4C4E-8708-E687F933C1D8}" type="presParOf" srcId="{FD9799D2-B4EB-48CB-99F0-29F908239AE7}" destId="{80D0D0D8-38B8-493B-9AB9-604F95D5B68B}" srcOrd="5" destOrd="0" presId="urn:microsoft.com/office/officeart/2005/8/layout/cycle2"/>
    <dgm:cxn modelId="{D166BF80-A1E3-4F9A-89AA-64347CC9BE93}" type="presParOf" srcId="{80D0D0D8-38B8-493B-9AB9-604F95D5B68B}" destId="{D58E7B0A-8D6A-4D12-BAAA-09FD5F23762B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1E12E74-6B28-4297-B367-676AFE169824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280AF77-F406-4900-A324-98EA020250E6}">
      <dgm:prSet phldrT="[Text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dirty="0"/>
            <a:t>Execute Effectively</a:t>
          </a:r>
        </a:p>
      </dgm:t>
    </dgm:pt>
    <dgm:pt modelId="{DE97DA40-E533-43C6-BFE2-9D180E8B3CCC}" type="parTrans" cxnId="{FD1815EE-0CAB-4A5C-B0AF-5C61B7403351}">
      <dgm:prSet/>
      <dgm:spPr/>
      <dgm:t>
        <a:bodyPr/>
        <a:lstStyle/>
        <a:p>
          <a:endParaRPr lang="en-US"/>
        </a:p>
      </dgm:t>
    </dgm:pt>
    <dgm:pt modelId="{8C91B257-ADE7-4690-A67C-0661A38784BB}" type="sibTrans" cxnId="{FD1815EE-0CAB-4A5C-B0AF-5C61B7403351}">
      <dgm:prSet/>
      <dgm:spPr>
        <a:solidFill>
          <a:srgbClr val="767171"/>
        </a:solidFill>
      </dgm:spPr>
      <dgm:t>
        <a:bodyPr/>
        <a:lstStyle/>
        <a:p>
          <a:endParaRPr lang="en-US"/>
        </a:p>
      </dgm:t>
    </dgm:pt>
    <dgm:pt modelId="{D35915FA-60CA-4358-8B04-232A5DD33114}">
      <dgm:prSet phldrT="[Text]"/>
      <dgm:spPr>
        <a:solidFill>
          <a:srgbClr val="E43D30"/>
        </a:solidFill>
      </dgm:spPr>
      <dgm:t>
        <a:bodyPr/>
        <a:lstStyle/>
        <a:p>
          <a:r>
            <a:rPr lang="en-US" dirty="0"/>
            <a:t>Tell the Story</a:t>
          </a:r>
        </a:p>
      </dgm:t>
    </dgm:pt>
    <dgm:pt modelId="{54DC0988-6C43-482D-A5DE-E006DD9BFB7D}" type="parTrans" cxnId="{F65F6913-2847-4FF4-9DD6-0C2D2748FCCC}">
      <dgm:prSet/>
      <dgm:spPr/>
      <dgm:t>
        <a:bodyPr/>
        <a:lstStyle/>
        <a:p>
          <a:endParaRPr lang="en-US"/>
        </a:p>
      </dgm:t>
    </dgm:pt>
    <dgm:pt modelId="{9E094E42-F244-458D-9EEF-FBBED202A7B3}" type="sibTrans" cxnId="{F65F6913-2847-4FF4-9DD6-0C2D2748FCCC}">
      <dgm:prSet/>
      <dgm:spPr>
        <a:solidFill>
          <a:srgbClr val="767171"/>
        </a:solidFill>
      </dgm:spPr>
      <dgm:t>
        <a:bodyPr/>
        <a:lstStyle/>
        <a:p>
          <a:endParaRPr lang="en-US"/>
        </a:p>
      </dgm:t>
    </dgm:pt>
    <dgm:pt modelId="{A7BA2DA9-0C5A-4B9E-A294-9C6D38C663D5}">
      <dgm:prSet phldrT="[Text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dirty="0"/>
            <a:t>Enhance the Product</a:t>
          </a:r>
        </a:p>
      </dgm:t>
    </dgm:pt>
    <dgm:pt modelId="{338838AA-2639-4058-B408-D58DB1692776}" type="parTrans" cxnId="{369CA780-0E1B-48AB-8EEE-4C3DE0A6E3AC}">
      <dgm:prSet/>
      <dgm:spPr/>
      <dgm:t>
        <a:bodyPr/>
        <a:lstStyle/>
        <a:p>
          <a:endParaRPr lang="en-US"/>
        </a:p>
      </dgm:t>
    </dgm:pt>
    <dgm:pt modelId="{00AA97B4-8D81-4196-8D56-6E6C9605898A}" type="sibTrans" cxnId="{369CA780-0E1B-48AB-8EEE-4C3DE0A6E3AC}">
      <dgm:prSet/>
      <dgm:spPr>
        <a:solidFill>
          <a:srgbClr val="767171"/>
        </a:solidFill>
      </dgm:spPr>
      <dgm:t>
        <a:bodyPr/>
        <a:lstStyle/>
        <a:p>
          <a:endParaRPr lang="en-US"/>
        </a:p>
      </dgm:t>
    </dgm:pt>
    <dgm:pt modelId="{FD9799D2-B4EB-48CB-99F0-29F908239AE7}" type="pres">
      <dgm:prSet presAssocID="{51E12E74-6B28-4297-B367-676AFE169824}" presName="cycle" presStyleCnt="0">
        <dgm:presLayoutVars>
          <dgm:dir/>
          <dgm:resizeHandles val="exact"/>
        </dgm:presLayoutVars>
      </dgm:prSet>
      <dgm:spPr/>
    </dgm:pt>
    <dgm:pt modelId="{DAEB8B55-7FB5-436D-A7F1-0223CC058CA1}" type="pres">
      <dgm:prSet presAssocID="{2280AF77-F406-4900-A324-98EA020250E6}" presName="node" presStyleLbl="node1" presStyleIdx="0" presStyleCnt="3">
        <dgm:presLayoutVars>
          <dgm:bulletEnabled val="1"/>
        </dgm:presLayoutVars>
      </dgm:prSet>
      <dgm:spPr/>
    </dgm:pt>
    <dgm:pt modelId="{14D2872A-0310-48AA-B0E0-80E562B58F17}" type="pres">
      <dgm:prSet presAssocID="{8C91B257-ADE7-4690-A67C-0661A38784BB}" presName="sibTrans" presStyleLbl="sibTrans2D1" presStyleIdx="0" presStyleCnt="3"/>
      <dgm:spPr/>
    </dgm:pt>
    <dgm:pt modelId="{75BB5614-BD56-41DE-8669-5C747A741090}" type="pres">
      <dgm:prSet presAssocID="{8C91B257-ADE7-4690-A67C-0661A38784BB}" presName="connectorText" presStyleLbl="sibTrans2D1" presStyleIdx="0" presStyleCnt="3"/>
      <dgm:spPr/>
    </dgm:pt>
    <dgm:pt modelId="{3467F454-135F-40E5-A6FD-D6471251BB5F}" type="pres">
      <dgm:prSet presAssocID="{D35915FA-60CA-4358-8B04-232A5DD33114}" presName="node" presStyleLbl="node1" presStyleIdx="1" presStyleCnt="3">
        <dgm:presLayoutVars>
          <dgm:bulletEnabled val="1"/>
        </dgm:presLayoutVars>
      </dgm:prSet>
      <dgm:spPr/>
    </dgm:pt>
    <dgm:pt modelId="{A537058F-4830-4B3D-8A1F-FCD30A768CD8}" type="pres">
      <dgm:prSet presAssocID="{9E094E42-F244-458D-9EEF-FBBED202A7B3}" presName="sibTrans" presStyleLbl="sibTrans2D1" presStyleIdx="1" presStyleCnt="3"/>
      <dgm:spPr/>
    </dgm:pt>
    <dgm:pt modelId="{FE130A8F-F86B-40AC-9BBA-EB61DD0D2DB8}" type="pres">
      <dgm:prSet presAssocID="{9E094E42-F244-458D-9EEF-FBBED202A7B3}" presName="connectorText" presStyleLbl="sibTrans2D1" presStyleIdx="1" presStyleCnt="3"/>
      <dgm:spPr/>
    </dgm:pt>
    <dgm:pt modelId="{26B42FA3-DFDB-4364-88DE-BC388D56F138}" type="pres">
      <dgm:prSet presAssocID="{A7BA2DA9-0C5A-4B9E-A294-9C6D38C663D5}" presName="node" presStyleLbl="node1" presStyleIdx="2" presStyleCnt="3">
        <dgm:presLayoutVars>
          <dgm:bulletEnabled val="1"/>
        </dgm:presLayoutVars>
      </dgm:prSet>
      <dgm:spPr/>
    </dgm:pt>
    <dgm:pt modelId="{80D0D0D8-38B8-493B-9AB9-604F95D5B68B}" type="pres">
      <dgm:prSet presAssocID="{00AA97B4-8D81-4196-8D56-6E6C9605898A}" presName="sibTrans" presStyleLbl="sibTrans2D1" presStyleIdx="2" presStyleCnt="3"/>
      <dgm:spPr/>
    </dgm:pt>
    <dgm:pt modelId="{D58E7B0A-8D6A-4D12-BAAA-09FD5F23762B}" type="pres">
      <dgm:prSet presAssocID="{00AA97B4-8D81-4196-8D56-6E6C9605898A}" presName="connectorText" presStyleLbl="sibTrans2D1" presStyleIdx="2" presStyleCnt="3"/>
      <dgm:spPr/>
    </dgm:pt>
  </dgm:ptLst>
  <dgm:cxnLst>
    <dgm:cxn modelId="{FC96420B-8D8C-4FCA-A4FB-F69E6659405D}" type="presOf" srcId="{9E094E42-F244-458D-9EEF-FBBED202A7B3}" destId="{FE130A8F-F86B-40AC-9BBA-EB61DD0D2DB8}" srcOrd="1" destOrd="0" presId="urn:microsoft.com/office/officeart/2005/8/layout/cycle2"/>
    <dgm:cxn modelId="{F65F6913-2847-4FF4-9DD6-0C2D2748FCCC}" srcId="{51E12E74-6B28-4297-B367-676AFE169824}" destId="{D35915FA-60CA-4358-8B04-232A5DD33114}" srcOrd="1" destOrd="0" parTransId="{54DC0988-6C43-482D-A5DE-E006DD9BFB7D}" sibTransId="{9E094E42-F244-458D-9EEF-FBBED202A7B3}"/>
    <dgm:cxn modelId="{5C220321-1231-4C80-B250-E9D0DDED0C1C}" type="presOf" srcId="{9E094E42-F244-458D-9EEF-FBBED202A7B3}" destId="{A537058F-4830-4B3D-8A1F-FCD30A768CD8}" srcOrd="0" destOrd="0" presId="urn:microsoft.com/office/officeart/2005/8/layout/cycle2"/>
    <dgm:cxn modelId="{369CA780-0E1B-48AB-8EEE-4C3DE0A6E3AC}" srcId="{51E12E74-6B28-4297-B367-676AFE169824}" destId="{A7BA2DA9-0C5A-4B9E-A294-9C6D38C663D5}" srcOrd="2" destOrd="0" parTransId="{338838AA-2639-4058-B408-D58DB1692776}" sibTransId="{00AA97B4-8D81-4196-8D56-6E6C9605898A}"/>
    <dgm:cxn modelId="{9FE1D984-65E9-45CE-B417-04A3FDF93634}" type="presOf" srcId="{8C91B257-ADE7-4690-A67C-0661A38784BB}" destId="{14D2872A-0310-48AA-B0E0-80E562B58F17}" srcOrd="0" destOrd="0" presId="urn:microsoft.com/office/officeart/2005/8/layout/cycle2"/>
    <dgm:cxn modelId="{8F6D90A1-0F3B-4304-B42A-7BAA9153C445}" type="presOf" srcId="{A7BA2DA9-0C5A-4B9E-A294-9C6D38C663D5}" destId="{26B42FA3-DFDB-4364-88DE-BC388D56F138}" srcOrd="0" destOrd="0" presId="urn:microsoft.com/office/officeart/2005/8/layout/cycle2"/>
    <dgm:cxn modelId="{DB2240A5-66A5-4471-885F-F4A17DC668F6}" type="presOf" srcId="{00AA97B4-8D81-4196-8D56-6E6C9605898A}" destId="{80D0D0D8-38B8-493B-9AB9-604F95D5B68B}" srcOrd="0" destOrd="0" presId="urn:microsoft.com/office/officeart/2005/8/layout/cycle2"/>
    <dgm:cxn modelId="{1F13EDC0-3B00-437A-8352-848FA8E384FC}" type="presOf" srcId="{51E12E74-6B28-4297-B367-676AFE169824}" destId="{FD9799D2-B4EB-48CB-99F0-29F908239AE7}" srcOrd="0" destOrd="0" presId="urn:microsoft.com/office/officeart/2005/8/layout/cycle2"/>
    <dgm:cxn modelId="{99889CC3-1328-45AB-9103-439F501ED07B}" type="presOf" srcId="{2280AF77-F406-4900-A324-98EA020250E6}" destId="{DAEB8B55-7FB5-436D-A7F1-0223CC058CA1}" srcOrd="0" destOrd="0" presId="urn:microsoft.com/office/officeart/2005/8/layout/cycle2"/>
    <dgm:cxn modelId="{791A4DD1-7A53-4CD8-8AB9-5FA2E468E05B}" type="presOf" srcId="{8C91B257-ADE7-4690-A67C-0661A38784BB}" destId="{75BB5614-BD56-41DE-8669-5C747A741090}" srcOrd="1" destOrd="0" presId="urn:microsoft.com/office/officeart/2005/8/layout/cycle2"/>
    <dgm:cxn modelId="{F8CCCEE3-DE82-4EB9-B066-A9C3FA68A4E7}" type="presOf" srcId="{00AA97B4-8D81-4196-8D56-6E6C9605898A}" destId="{D58E7B0A-8D6A-4D12-BAAA-09FD5F23762B}" srcOrd="1" destOrd="0" presId="urn:microsoft.com/office/officeart/2005/8/layout/cycle2"/>
    <dgm:cxn modelId="{32CB4DE8-329D-43B4-A9E2-5E2F93660FF5}" type="presOf" srcId="{D35915FA-60CA-4358-8B04-232A5DD33114}" destId="{3467F454-135F-40E5-A6FD-D6471251BB5F}" srcOrd="0" destOrd="0" presId="urn:microsoft.com/office/officeart/2005/8/layout/cycle2"/>
    <dgm:cxn modelId="{FD1815EE-0CAB-4A5C-B0AF-5C61B7403351}" srcId="{51E12E74-6B28-4297-B367-676AFE169824}" destId="{2280AF77-F406-4900-A324-98EA020250E6}" srcOrd="0" destOrd="0" parTransId="{DE97DA40-E533-43C6-BFE2-9D180E8B3CCC}" sibTransId="{8C91B257-ADE7-4690-A67C-0661A38784BB}"/>
    <dgm:cxn modelId="{60EF6529-3E9F-4F76-B9E5-0D096A1ACFFD}" type="presParOf" srcId="{FD9799D2-B4EB-48CB-99F0-29F908239AE7}" destId="{DAEB8B55-7FB5-436D-A7F1-0223CC058CA1}" srcOrd="0" destOrd="0" presId="urn:microsoft.com/office/officeart/2005/8/layout/cycle2"/>
    <dgm:cxn modelId="{8B8FDD4F-1A55-483F-91B9-9BD54215E1C1}" type="presParOf" srcId="{FD9799D2-B4EB-48CB-99F0-29F908239AE7}" destId="{14D2872A-0310-48AA-B0E0-80E562B58F17}" srcOrd="1" destOrd="0" presId="urn:microsoft.com/office/officeart/2005/8/layout/cycle2"/>
    <dgm:cxn modelId="{1C2C7AEA-A3AC-4DF3-B16D-E36C108A9B65}" type="presParOf" srcId="{14D2872A-0310-48AA-B0E0-80E562B58F17}" destId="{75BB5614-BD56-41DE-8669-5C747A741090}" srcOrd="0" destOrd="0" presId="urn:microsoft.com/office/officeart/2005/8/layout/cycle2"/>
    <dgm:cxn modelId="{3898F51F-7CF3-4BB2-A3F3-A3ABC7DE2958}" type="presParOf" srcId="{FD9799D2-B4EB-48CB-99F0-29F908239AE7}" destId="{3467F454-135F-40E5-A6FD-D6471251BB5F}" srcOrd="2" destOrd="0" presId="urn:microsoft.com/office/officeart/2005/8/layout/cycle2"/>
    <dgm:cxn modelId="{2AB9063B-8C6E-4B83-A2D4-8B9113721993}" type="presParOf" srcId="{FD9799D2-B4EB-48CB-99F0-29F908239AE7}" destId="{A537058F-4830-4B3D-8A1F-FCD30A768CD8}" srcOrd="3" destOrd="0" presId="urn:microsoft.com/office/officeart/2005/8/layout/cycle2"/>
    <dgm:cxn modelId="{1DCFF683-2946-48B0-B0DC-9C9070471F3C}" type="presParOf" srcId="{A537058F-4830-4B3D-8A1F-FCD30A768CD8}" destId="{FE130A8F-F86B-40AC-9BBA-EB61DD0D2DB8}" srcOrd="0" destOrd="0" presId="urn:microsoft.com/office/officeart/2005/8/layout/cycle2"/>
    <dgm:cxn modelId="{01DD9477-B787-4392-839B-8C76E09F17B5}" type="presParOf" srcId="{FD9799D2-B4EB-48CB-99F0-29F908239AE7}" destId="{26B42FA3-DFDB-4364-88DE-BC388D56F138}" srcOrd="4" destOrd="0" presId="urn:microsoft.com/office/officeart/2005/8/layout/cycle2"/>
    <dgm:cxn modelId="{2F2AEB86-4D52-4C4E-8708-E687F933C1D8}" type="presParOf" srcId="{FD9799D2-B4EB-48CB-99F0-29F908239AE7}" destId="{80D0D0D8-38B8-493B-9AB9-604F95D5B68B}" srcOrd="5" destOrd="0" presId="urn:microsoft.com/office/officeart/2005/8/layout/cycle2"/>
    <dgm:cxn modelId="{D166BF80-A1E3-4F9A-89AA-64347CC9BE93}" type="presParOf" srcId="{80D0D0D8-38B8-493B-9AB9-604F95D5B68B}" destId="{D58E7B0A-8D6A-4D12-BAAA-09FD5F23762B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1E12E74-6B28-4297-B367-676AFE169824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280AF77-F406-4900-A324-98EA020250E6}">
      <dgm:prSet phldrT="[Text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dirty="0"/>
            <a:t>Execute Effectively</a:t>
          </a:r>
        </a:p>
      </dgm:t>
    </dgm:pt>
    <dgm:pt modelId="{DE97DA40-E533-43C6-BFE2-9D180E8B3CCC}" type="parTrans" cxnId="{FD1815EE-0CAB-4A5C-B0AF-5C61B7403351}">
      <dgm:prSet/>
      <dgm:spPr/>
      <dgm:t>
        <a:bodyPr/>
        <a:lstStyle/>
        <a:p>
          <a:endParaRPr lang="en-US"/>
        </a:p>
      </dgm:t>
    </dgm:pt>
    <dgm:pt modelId="{8C91B257-ADE7-4690-A67C-0661A38784BB}" type="sibTrans" cxnId="{FD1815EE-0CAB-4A5C-B0AF-5C61B7403351}">
      <dgm:prSet/>
      <dgm:spPr>
        <a:solidFill>
          <a:srgbClr val="767171"/>
        </a:solidFill>
      </dgm:spPr>
      <dgm:t>
        <a:bodyPr/>
        <a:lstStyle/>
        <a:p>
          <a:endParaRPr lang="en-US"/>
        </a:p>
      </dgm:t>
    </dgm:pt>
    <dgm:pt modelId="{D35915FA-60CA-4358-8B04-232A5DD33114}">
      <dgm:prSet phldrT="[Text]"/>
      <dgm:spPr>
        <a:solidFill>
          <a:srgbClr val="E43D30"/>
        </a:solidFill>
      </dgm:spPr>
      <dgm:t>
        <a:bodyPr/>
        <a:lstStyle/>
        <a:p>
          <a:r>
            <a:rPr lang="en-US" dirty="0"/>
            <a:t>Tell the Story</a:t>
          </a:r>
        </a:p>
      </dgm:t>
    </dgm:pt>
    <dgm:pt modelId="{54DC0988-6C43-482D-A5DE-E006DD9BFB7D}" type="parTrans" cxnId="{F65F6913-2847-4FF4-9DD6-0C2D2748FCCC}">
      <dgm:prSet/>
      <dgm:spPr/>
      <dgm:t>
        <a:bodyPr/>
        <a:lstStyle/>
        <a:p>
          <a:endParaRPr lang="en-US"/>
        </a:p>
      </dgm:t>
    </dgm:pt>
    <dgm:pt modelId="{9E094E42-F244-458D-9EEF-FBBED202A7B3}" type="sibTrans" cxnId="{F65F6913-2847-4FF4-9DD6-0C2D2748FCCC}">
      <dgm:prSet/>
      <dgm:spPr>
        <a:solidFill>
          <a:srgbClr val="767171"/>
        </a:solidFill>
      </dgm:spPr>
      <dgm:t>
        <a:bodyPr/>
        <a:lstStyle/>
        <a:p>
          <a:endParaRPr lang="en-US"/>
        </a:p>
      </dgm:t>
    </dgm:pt>
    <dgm:pt modelId="{A7BA2DA9-0C5A-4B9E-A294-9C6D38C663D5}">
      <dgm:prSet phldrT="[Text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dirty="0"/>
            <a:t>Enhance the Product</a:t>
          </a:r>
        </a:p>
      </dgm:t>
    </dgm:pt>
    <dgm:pt modelId="{338838AA-2639-4058-B408-D58DB1692776}" type="parTrans" cxnId="{369CA780-0E1B-48AB-8EEE-4C3DE0A6E3AC}">
      <dgm:prSet/>
      <dgm:spPr/>
      <dgm:t>
        <a:bodyPr/>
        <a:lstStyle/>
        <a:p>
          <a:endParaRPr lang="en-US"/>
        </a:p>
      </dgm:t>
    </dgm:pt>
    <dgm:pt modelId="{00AA97B4-8D81-4196-8D56-6E6C9605898A}" type="sibTrans" cxnId="{369CA780-0E1B-48AB-8EEE-4C3DE0A6E3AC}">
      <dgm:prSet/>
      <dgm:spPr>
        <a:solidFill>
          <a:srgbClr val="767171"/>
        </a:solidFill>
      </dgm:spPr>
      <dgm:t>
        <a:bodyPr/>
        <a:lstStyle/>
        <a:p>
          <a:endParaRPr lang="en-US"/>
        </a:p>
      </dgm:t>
    </dgm:pt>
    <dgm:pt modelId="{FD9799D2-B4EB-48CB-99F0-29F908239AE7}" type="pres">
      <dgm:prSet presAssocID="{51E12E74-6B28-4297-B367-676AFE169824}" presName="cycle" presStyleCnt="0">
        <dgm:presLayoutVars>
          <dgm:dir/>
          <dgm:resizeHandles val="exact"/>
        </dgm:presLayoutVars>
      </dgm:prSet>
      <dgm:spPr/>
    </dgm:pt>
    <dgm:pt modelId="{DAEB8B55-7FB5-436D-A7F1-0223CC058CA1}" type="pres">
      <dgm:prSet presAssocID="{2280AF77-F406-4900-A324-98EA020250E6}" presName="node" presStyleLbl="node1" presStyleIdx="0" presStyleCnt="3">
        <dgm:presLayoutVars>
          <dgm:bulletEnabled val="1"/>
        </dgm:presLayoutVars>
      </dgm:prSet>
      <dgm:spPr/>
    </dgm:pt>
    <dgm:pt modelId="{14D2872A-0310-48AA-B0E0-80E562B58F17}" type="pres">
      <dgm:prSet presAssocID="{8C91B257-ADE7-4690-A67C-0661A38784BB}" presName="sibTrans" presStyleLbl="sibTrans2D1" presStyleIdx="0" presStyleCnt="3"/>
      <dgm:spPr/>
    </dgm:pt>
    <dgm:pt modelId="{75BB5614-BD56-41DE-8669-5C747A741090}" type="pres">
      <dgm:prSet presAssocID="{8C91B257-ADE7-4690-A67C-0661A38784BB}" presName="connectorText" presStyleLbl="sibTrans2D1" presStyleIdx="0" presStyleCnt="3"/>
      <dgm:spPr/>
    </dgm:pt>
    <dgm:pt modelId="{3467F454-135F-40E5-A6FD-D6471251BB5F}" type="pres">
      <dgm:prSet presAssocID="{D35915FA-60CA-4358-8B04-232A5DD33114}" presName="node" presStyleLbl="node1" presStyleIdx="1" presStyleCnt="3">
        <dgm:presLayoutVars>
          <dgm:bulletEnabled val="1"/>
        </dgm:presLayoutVars>
      </dgm:prSet>
      <dgm:spPr/>
    </dgm:pt>
    <dgm:pt modelId="{A537058F-4830-4B3D-8A1F-FCD30A768CD8}" type="pres">
      <dgm:prSet presAssocID="{9E094E42-F244-458D-9EEF-FBBED202A7B3}" presName="sibTrans" presStyleLbl="sibTrans2D1" presStyleIdx="1" presStyleCnt="3"/>
      <dgm:spPr/>
    </dgm:pt>
    <dgm:pt modelId="{FE130A8F-F86B-40AC-9BBA-EB61DD0D2DB8}" type="pres">
      <dgm:prSet presAssocID="{9E094E42-F244-458D-9EEF-FBBED202A7B3}" presName="connectorText" presStyleLbl="sibTrans2D1" presStyleIdx="1" presStyleCnt="3"/>
      <dgm:spPr/>
    </dgm:pt>
    <dgm:pt modelId="{26B42FA3-DFDB-4364-88DE-BC388D56F138}" type="pres">
      <dgm:prSet presAssocID="{A7BA2DA9-0C5A-4B9E-A294-9C6D38C663D5}" presName="node" presStyleLbl="node1" presStyleIdx="2" presStyleCnt="3">
        <dgm:presLayoutVars>
          <dgm:bulletEnabled val="1"/>
        </dgm:presLayoutVars>
      </dgm:prSet>
      <dgm:spPr/>
    </dgm:pt>
    <dgm:pt modelId="{80D0D0D8-38B8-493B-9AB9-604F95D5B68B}" type="pres">
      <dgm:prSet presAssocID="{00AA97B4-8D81-4196-8D56-6E6C9605898A}" presName="sibTrans" presStyleLbl="sibTrans2D1" presStyleIdx="2" presStyleCnt="3"/>
      <dgm:spPr/>
    </dgm:pt>
    <dgm:pt modelId="{D58E7B0A-8D6A-4D12-BAAA-09FD5F23762B}" type="pres">
      <dgm:prSet presAssocID="{00AA97B4-8D81-4196-8D56-6E6C9605898A}" presName="connectorText" presStyleLbl="sibTrans2D1" presStyleIdx="2" presStyleCnt="3"/>
      <dgm:spPr/>
    </dgm:pt>
  </dgm:ptLst>
  <dgm:cxnLst>
    <dgm:cxn modelId="{FC96420B-8D8C-4FCA-A4FB-F69E6659405D}" type="presOf" srcId="{9E094E42-F244-458D-9EEF-FBBED202A7B3}" destId="{FE130A8F-F86B-40AC-9BBA-EB61DD0D2DB8}" srcOrd="1" destOrd="0" presId="urn:microsoft.com/office/officeart/2005/8/layout/cycle2"/>
    <dgm:cxn modelId="{F65F6913-2847-4FF4-9DD6-0C2D2748FCCC}" srcId="{51E12E74-6B28-4297-B367-676AFE169824}" destId="{D35915FA-60CA-4358-8B04-232A5DD33114}" srcOrd="1" destOrd="0" parTransId="{54DC0988-6C43-482D-A5DE-E006DD9BFB7D}" sibTransId="{9E094E42-F244-458D-9EEF-FBBED202A7B3}"/>
    <dgm:cxn modelId="{5C220321-1231-4C80-B250-E9D0DDED0C1C}" type="presOf" srcId="{9E094E42-F244-458D-9EEF-FBBED202A7B3}" destId="{A537058F-4830-4B3D-8A1F-FCD30A768CD8}" srcOrd="0" destOrd="0" presId="urn:microsoft.com/office/officeart/2005/8/layout/cycle2"/>
    <dgm:cxn modelId="{369CA780-0E1B-48AB-8EEE-4C3DE0A6E3AC}" srcId="{51E12E74-6B28-4297-B367-676AFE169824}" destId="{A7BA2DA9-0C5A-4B9E-A294-9C6D38C663D5}" srcOrd="2" destOrd="0" parTransId="{338838AA-2639-4058-B408-D58DB1692776}" sibTransId="{00AA97B4-8D81-4196-8D56-6E6C9605898A}"/>
    <dgm:cxn modelId="{9FE1D984-65E9-45CE-B417-04A3FDF93634}" type="presOf" srcId="{8C91B257-ADE7-4690-A67C-0661A38784BB}" destId="{14D2872A-0310-48AA-B0E0-80E562B58F17}" srcOrd="0" destOrd="0" presId="urn:microsoft.com/office/officeart/2005/8/layout/cycle2"/>
    <dgm:cxn modelId="{8F6D90A1-0F3B-4304-B42A-7BAA9153C445}" type="presOf" srcId="{A7BA2DA9-0C5A-4B9E-A294-9C6D38C663D5}" destId="{26B42FA3-DFDB-4364-88DE-BC388D56F138}" srcOrd="0" destOrd="0" presId="urn:microsoft.com/office/officeart/2005/8/layout/cycle2"/>
    <dgm:cxn modelId="{DB2240A5-66A5-4471-885F-F4A17DC668F6}" type="presOf" srcId="{00AA97B4-8D81-4196-8D56-6E6C9605898A}" destId="{80D0D0D8-38B8-493B-9AB9-604F95D5B68B}" srcOrd="0" destOrd="0" presId="urn:microsoft.com/office/officeart/2005/8/layout/cycle2"/>
    <dgm:cxn modelId="{1F13EDC0-3B00-437A-8352-848FA8E384FC}" type="presOf" srcId="{51E12E74-6B28-4297-B367-676AFE169824}" destId="{FD9799D2-B4EB-48CB-99F0-29F908239AE7}" srcOrd="0" destOrd="0" presId="urn:microsoft.com/office/officeart/2005/8/layout/cycle2"/>
    <dgm:cxn modelId="{99889CC3-1328-45AB-9103-439F501ED07B}" type="presOf" srcId="{2280AF77-F406-4900-A324-98EA020250E6}" destId="{DAEB8B55-7FB5-436D-A7F1-0223CC058CA1}" srcOrd="0" destOrd="0" presId="urn:microsoft.com/office/officeart/2005/8/layout/cycle2"/>
    <dgm:cxn modelId="{791A4DD1-7A53-4CD8-8AB9-5FA2E468E05B}" type="presOf" srcId="{8C91B257-ADE7-4690-A67C-0661A38784BB}" destId="{75BB5614-BD56-41DE-8669-5C747A741090}" srcOrd="1" destOrd="0" presId="urn:microsoft.com/office/officeart/2005/8/layout/cycle2"/>
    <dgm:cxn modelId="{F8CCCEE3-DE82-4EB9-B066-A9C3FA68A4E7}" type="presOf" srcId="{00AA97B4-8D81-4196-8D56-6E6C9605898A}" destId="{D58E7B0A-8D6A-4D12-BAAA-09FD5F23762B}" srcOrd="1" destOrd="0" presId="urn:microsoft.com/office/officeart/2005/8/layout/cycle2"/>
    <dgm:cxn modelId="{32CB4DE8-329D-43B4-A9E2-5E2F93660FF5}" type="presOf" srcId="{D35915FA-60CA-4358-8B04-232A5DD33114}" destId="{3467F454-135F-40E5-A6FD-D6471251BB5F}" srcOrd="0" destOrd="0" presId="urn:microsoft.com/office/officeart/2005/8/layout/cycle2"/>
    <dgm:cxn modelId="{FD1815EE-0CAB-4A5C-B0AF-5C61B7403351}" srcId="{51E12E74-6B28-4297-B367-676AFE169824}" destId="{2280AF77-F406-4900-A324-98EA020250E6}" srcOrd="0" destOrd="0" parTransId="{DE97DA40-E533-43C6-BFE2-9D180E8B3CCC}" sibTransId="{8C91B257-ADE7-4690-A67C-0661A38784BB}"/>
    <dgm:cxn modelId="{60EF6529-3E9F-4F76-B9E5-0D096A1ACFFD}" type="presParOf" srcId="{FD9799D2-B4EB-48CB-99F0-29F908239AE7}" destId="{DAEB8B55-7FB5-436D-A7F1-0223CC058CA1}" srcOrd="0" destOrd="0" presId="urn:microsoft.com/office/officeart/2005/8/layout/cycle2"/>
    <dgm:cxn modelId="{8B8FDD4F-1A55-483F-91B9-9BD54215E1C1}" type="presParOf" srcId="{FD9799D2-B4EB-48CB-99F0-29F908239AE7}" destId="{14D2872A-0310-48AA-B0E0-80E562B58F17}" srcOrd="1" destOrd="0" presId="urn:microsoft.com/office/officeart/2005/8/layout/cycle2"/>
    <dgm:cxn modelId="{1C2C7AEA-A3AC-4DF3-B16D-E36C108A9B65}" type="presParOf" srcId="{14D2872A-0310-48AA-B0E0-80E562B58F17}" destId="{75BB5614-BD56-41DE-8669-5C747A741090}" srcOrd="0" destOrd="0" presId="urn:microsoft.com/office/officeart/2005/8/layout/cycle2"/>
    <dgm:cxn modelId="{3898F51F-7CF3-4BB2-A3F3-A3ABC7DE2958}" type="presParOf" srcId="{FD9799D2-B4EB-48CB-99F0-29F908239AE7}" destId="{3467F454-135F-40E5-A6FD-D6471251BB5F}" srcOrd="2" destOrd="0" presId="urn:microsoft.com/office/officeart/2005/8/layout/cycle2"/>
    <dgm:cxn modelId="{2AB9063B-8C6E-4B83-A2D4-8B9113721993}" type="presParOf" srcId="{FD9799D2-B4EB-48CB-99F0-29F908239AE7}" destId="{A537058F-4830-4B3D-8A1F-FCD30A768CD8}" srcOrd="3" destOrd="0" presId="urn:microsoft.com/office/officeart/2005/8/layout/cycle2"/>
    <dgm:cxn modelId="{1DCFF683-2946-48B0-B0DC-9C9070471F3C}" type="presParOf" srcId="{A537058F-4830-4B3D-8A1F-FCD30A768CD8}" destId="{FE130A8F-F86B-40AC-9BBA-EB61DD0D2DB8}" srcOrd="0" destOrd="0" presId="urn:microsoft.com/office/officeart/2005/8/layout/cycle2"/>
    <dgm:cxn modelId="{01DD9477-B787-4392-839B-8C76E09F17B5}" type="presParOf" srcId="{FD9799D2-B4EB-48CB-99F0-29F908239AE7}" destId="{26B42FA3-DFDB-4364-88DE-BC388D56F138}" srcOrd="4" destOrd="0" presId="urn:microsoft.com/office/officeart/2005/8/layout/cycle2"/>
    <dgm:cxn modelId="{2F2AEB86-4D52-4C4E-8708-E687F933C1D8}" type="presParOf" srcId="{FD9799D2-B4EB-48CB-99F0-29F908239AE7}" destId="{80D0D0D8-38B8-493B-9AB9-604F95D5B68B}" srcOrd="5" destOrd="0" presId="urn:microsoft.com/office/officeart/2005/8/layout/cycle2"/>
    <dgm:cxn modelId="{D166BF80-A1E3-4F9A-89AA-64347CC9BE93}" type="presParOf" srcId="{80D0D0D8-38B8-493B-9AB9-604F95D5B68B}" destId="{D58E7B0A-8D6A-4D12-BAAA-09FD5F23762B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1E12E74-6B28-4297-B367-676AFE169824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280AF77-F406-4900-A324-98EA020250E6}">
      <dgm:prSet phldrT="[Text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dirty="0"/>
            <a:t>Execute Effectively</a:t>
          </a:r>
        </a:p>
      </dgm:t>
    </dgm:pt>
    <dgm:pt modelId="{DE97DA40-E533-43C6-BFE2-9D180E8B3CCC}" type="parTrans" cxnId="{FD1815EE-0CAB-4A5C-B0AF-5C61B7403351}">
      <dgm:prSet/>
      <dgm:spPr/>
      <dgm:t>
        <a:bodyPr/>
        <a:lstStyle/>
        <a:p>
          <a:endParaRPr lang="en-US"/>
        </a:p>
      </dgm:t>
    </dgm:pt>
    <dgm:pt modelId="{8C91B257-ADE7-4690-A67C-0661A38784BB}" type="sibTrans" cxnId="{FD1815EE-0CAB-4A5C-B0AF-5C61B7403351}">
      <dgm:prSet/>
      <dgm:spPr>
        <a:solidFill>
          <a:srgbClr val="767171"/>
        </a:solidFill>
      </dgm:spPr>
      <dgm:t>
        <a:bodyPr/>
        <a:lstStyle/>
        <a:p>
          <a:endParaRPr lang="en-US"/>
        </a:p>
      </dgm:t>
    </dgm:pt>
    <dgm:pt modelId="{D35915FA-60CA-4358-8B04-232A5DD33114}">
      <dgm:prSet phldrT="[Text]"/>
      <dgm:spPr>
        <a:solidFill>
          <a:srgbClr val="767171"/>
        </a:solidFill>
      </dgm:spPr>
      <dgm:t>
        <a:bodyPr/>
        <a:lstStyle/>
        <a:p>
          <a:r>
            <a:rPr lang="en-US" dirty="0"/>
            <a:t>Tell the Story</a:t>
          </a:r>
        </a:p>
      </dgm:t>
    </dgm:pt>
    <dgm:pt modelId="{54DC0988-6C43-482D-A5DE-E006DD9BFB7D}" type="parTrans" cxnId="{F65F6913-2847-4FF4-9DD6-0C2D2748FCCC}">
      <dgm:prSet/>
      <dgm:spPr/>
      <dgm:t>
        <a:bodyPr/>
        <a:lstStyle/>
        <a:p>
          <a:endParaRPr lang="en-US"/>
        </a:p>
      </dgm:t>
    </dgm:pt>
    <dgm:pt modelId="{9E094E42-F244-458D-9EEF-FBBED202A7B3}" type="sibTrans" cxnId="{F65F6913-2847-4FF4-9DD6-0C2D2748FCCC}">
      <dgm:prSet/>
      <dgm:spPr>
        <a:solidFill>
          <a:srgbClr val="767171"/>
        </a:solidFill>
      </dgm:spPr>
      <dgm:t>
        <a:bodyPr/>
        <a:lstStyle/>
        <a:p>
          <a:endParaRPr lang="en-US"/>
        </a:p>
      </dgm:t>
    </dgm:pt>
    <dgm:pt modelId="{A7BA2DA9-0C5A-4B9E-A294-9C6D38C663D5}">
      <dgm:prSet phldrT="[Text]"/>
      <dgm:spPr>
        <a:solidFill>
          <a:srgbClr val="1F497D"/>
        </a:solidFill>
      </dgm:spPr>
      <dgm:t>
        <a:bodyPr/>
        <a:lstStyle/>
        <a:p>
          <a:r>
            <a:rPr lang="en-US" dirty="0"/>
            <a:t>Enhance the Product</a:t>
          </a:r>
        </a:p>
      </dgm:t>
    </dgm:pt>
    <dgm:pt modelId="{338838AA-2639-4058-B408-D58DB1692776}" type="parTrans" cxnId="{369CA780-0E1B-48AB-8EEE-4C3DE0A6E3AC}">
      <dgm:prSet/>
      <dgm:spPr/>
      <dgm:t>
        <a:bodyPr/>
        <a:lstStyle/>
        <a:p>
          <a:endParaRPr lang="en-US"/>
        </a:p>
      </dgm:t>
    </dgm:pt>
    <dgm:pt modelId="{00AA97B4-8D81-4196-8D56-6E6C9605898A}" type="sibTrans" cxnId="{369CA780-0E1B-48AB-8EEE-4C3DE0A6E3AC}">
      <dgm:prSet/>
      <dgm:spPr>
        <a:solidFill>
          <a:srgbClr val="767171"/>
        </a:solidFill>
      </dgm:spPr>
      <dgm:t>
        <a:bodyPr/>
        <a:lstStyle/>
        <a:p>
          <a:endParaRPr lang="en-US"/>
        </a:p>
      </dgm:t>
    </dgm:pt>
    <dgm:pt modelId="{FD9799D2-B4EB-48CB-99F0-29F908239AE7}" type="pres">
      <dgm:prSet presAssocID="{51E12E74-6B28-4297-B367-676AFE169824}" presName="cycle" presStyleCnt="0">
        <dgm:presLayoutVars>
          <dgm:dir/>
          <dgm:resizeHandles val="exact"/>
        </dgm:presLayoutVars>
      </dgm:prSet>
      <dgm:spPr/>
    </dgm:pt>
    <dgm:pt modelId="{DAEB8B55-7FB5-436D-A7F1-0223CC058CA1}" type="pres">
      <dgm:prSet presAssocID="{2280AF77-F406-4900-A324-98EA020250E6}" presName="node" presStyleLbl="node1" presStyleIdx="0" presStyleCnt="3">
        <dgm:presLayoutVars>
          <dgm:bulletEnabled val="1"/>
        </dgm:presLayoutVars>
      </dgm:prSet>
      <dgm:spPr/>
    </dgm:pt>
    <dgm:pt modelId="{14D2872A-0310-48AA-B0E0-80E562B58F17}" type="pres">
      <dgm:prSet presAssocID="{8C91B257-ADE7-4690-A67C-0661A38784BB}" presName="sibTrans" presStyleLbl="sibTrans2D1" presStyleIdx="0" presStyleCnt="3"/>
      <dgm:spPr/>
    </dgm:pt>
    <dgm:pt modelId="{75BB5614-BD56-41DE-8669-5C747A741090}" type="pres">
      <dgm:prSet presAssocID="{8C91B257-ADE7-4690-A67C-0661A38784BB}" presName="connectorText" presStyleLbl="sibTrans2D1" presStyleIdx="0" presStyleCnt="3"/>
      <dgm:spPr/>
    </dgm:pt>
    <dgm:pt modelId="{3467F454-135F-40E5-A6FD-D6471251BB5F}" type="pres">
      <dgm:prSet presAssocID="{D35915FA-60CA-4358-8B04-232A5DD33114}" presName="node" presStyleLbl="node1" presStyleIdx="1" presStyleCnt="3">
        <dgm:presLayoutVars>
          <dgm:bulletEnabled val="1"/>
        </dgm:presLayoutVars>
      </dgm:prSet>
      <dgm:spPr/>
    </dgm:pt>
    <dgm:pt modelId="{A537058F-4830-4B3D-8A1F-FCD30A768CD8}" type="pres">
      <dgm:prSet presAssocID="{9E094E42-F244-458D-9EEF-FBBED202A7B3}" presName="sibTrans" presStyleLbl="sibTrans2D1" presStyleIdx="1" presStyleCnt="3"/>
      <dgm:spPr/>
    </dgm:pt>
    <dgm:pt modelId="{FE130A8F-F86B-40AC-9BBA-EB61DD0D2DB8}" type="pres">
      <dgm:prSet presAssocID="{9E094E42-F244-458D-9EEF-FBBED202A7B3}" presName="connectorText" presStyleLbl="sibTrans2D1" presStyleIdx="1" presStyleCnt="3"/>
      <dgm:spPr/>
    </dgm:pt>
    <dgm:pt modelId="{26B42FA3-DFDB-4364-88DE-BC388D56F138}" type="pres">
      <dgm:prSet presAssocID="{A7BA2DA9-0C5A-4B9E-A294-9C6D38C663D5}" presName="node" presStyleLbl="node1" presStyleIdx="2" presStyleCnt="3">
        <dgm:presLayoutVars>
          <dgm:bulletEnabled val="1"/>
        </dgm:presLayoutVars>
      </dgm:prSet>
      <dgm:spPr/>
    </dgm:pt>
    <dgm:pt modelId="{80D0D0D8-38B8-493B-9AB9-604F95D5B68B}" type="pres">
      <dgm:prSet presAssocID="{00AA97B4-8D81-4196-8D56-6E6C9605898A}" presName="sibTrans" presStyleLbl="sibTrans2D1" presStyleIdx="2" presStyleCnt="3"/>
      <dgm:spPr/>
    </dgm:pt>
    <dgm:pt modelId="{D58E7B0A-8D6A-4D12-BAAA-09FD5F23762B}" type="pres">
      <dgm:prSet presAssocID="{00AA97B4-8D81-4196-8D56-6E6C9605898A}" presName="connectorText" presStyleLbl="sibTrans2D1" presStyleIdx="2" presStyleCnt="3"/>
      <dgm:spPr/>
    </dgm:pt>
  </dgm:ptLst>
  <dgm:cxnLst>
    <dgm:cxn modelId="{FC96420B-8D8C-4FCA-A4FB-F69E6659405D}" type="presOf" srcId="{9E094E42-F244-458D-9EEF-FBBED202A7B3}" destId="{FE130A8F-F86B-40AC-9BBA-EB61DD0D2DB8}" srcOrd="1" destOrd="0" presId="urn:microsoft.com/office/officeart/2005/8/layout/cycle2"/>
    <dgm:cxn modelId="{F65F6913-2847-4FF4-9DD6-0C2D2748FCCC}" srcId="{51E12E74-6B28-4297-B367-676AFE169824}" destId="{D35915FA-60CA-4358-8B04-232A5DD33114}" srcOrd="1" destOrd="0" parTransId="{54DC0988-6C43-482D-A5DE-E006DD9BFB7D}" sibTransId="{9E094E42-F244-458D-9EEF-FBBED202A7B3}"/>
    <dgm:cxn modelId="{5C220321-1231-4C80-B250-E9D0DDED0C1C}" type="presOf" srcId="{9E094E42-F244-458D-9EEF-FBBED202A7B3}" destId="{A537058F-4830-4B3D-8A1F-FCD30A768CD8}" srcOrd="0" destOrd="0" presId="urn:microsoft.com/office/officeart/2005/8/layout/cycle2"/>
    <dgm:cxn modelId="{369CA780-0E1B-48AB-8EEE-4C3DE0A6E3AC}" srcId="{51E12E74-6B28-4297-B367-676AFE169824}" destId="{A7BA2DA9-0C5A-4B9E-A294-9C6D38C663D5}" srcOrd="2" destOrd="0" parTransId="{338838AA-2639-4058-B408-D58DB1692776}" sibTransId="{00AA97B4-8D81-4196-8D56-6E6C9605898A}"/>
    <dgm:cxn modelId="{9FE1D984-65E9-45CE-B417-04A3FDF93634}" type="presOf" srcId="{8C91B257-ADE7-4690-A67C-0661A38784BB}" destId="{14D2872A-0310-48AA-B0E0-80E562B58F17}" srcOrd="0" destOrd="0" presId="urn:microsoft.com/office/officeart/2005/8/layout/cycle2"/>
    <dgm:cxn modelId="{8F6D90A1-0F3B-4304-B42A-7BAA9153C445}" type="presOf" srcId="{A7BA2DA9-0C5A-4B9E-A294-9C6D38C663D5}" destId="{26B42FA3-DFDB-4364-88DE-BC388D56F138}" srcOrd="0" destOrd="0" presId="urn:microsoft.com/office/officeart/2005/8/layout/cycle2"/>
    <dgm:cxn modelId="{DB2240A5-66A5-4471-885F-F4A17DC668F6}" type="presOf" srcId="{00AA97B4-8D81-4196-8D56-6E6C9605898A}" destId="{80D0D0D8-38B8-493B-9AB9-604F95D5B68B}" srcOrd="0" destOrd="0" presId="urn:microsoft.com/office/officeart/2005/8/layout/cycle2"/>
    <dgm:cxn modelId="{1F13EDC0-3B00-437A-8352-848FA8E384FC}" type="presOf" srcId="{51E12E74-6B28-4297-B367-676AFE169824}" destId="{FD9799D2-B4EB-48CB-99F0-29F908239AE7}" srcOrd="0" destOrd="0" presId="urn:microsoft.com/office/officeart/2005/8/layout/cycle2"/>
    <dgm:cxn modelId="{99889CC3-1328-45AB-9103-439F501ED07B}" type="presOf" srcId="{2280AF77-F406-4900-A324-98EA020250E6}" destId="{DAEB8B55-7FB5-436D-A7F1-0223CC058CA1}" srcOrd="0" destOrd="0" presId="urn:microsoft.com/office/officeart/2005/8/layout/cycle2"/>
    <dgm:cxn modelId="{791A4DD1-7A53-4CD8-8AB9-5FA2E468E05B}" type="presOf" srcId="{8C91B257-ADE7-4690-A67C-0661A38784BB}" destId="{75BB5614-BD56-41DE-8669-5C747A741090}" srcOrd="1" destOrd="0" presId="urn:microsoft.com/office/officeart/2005/8/layout/cycle2"/>
    <dgm:cxn modelId="{F8CCCEE3-DE82-4EB9-B066-A9C3FA68A4E7}" type="presOf" srcId="{00AA97B4-8D81-4196-8D56-6E6C9605898A}" destId="{D58E7B0A-8D6A-4D12-BAAA-09FD5F23762B}" srcOrd="1" destOrd="0" presId="urn:microsoft.com/office/officeart/2005/8/layout/cycle2"/>
    <dgm:cxn modelId="{32CB4DE8-329D-43B4-A9E2-5E2F93660FF5}" type="presOf" srcId="{D35915FA-60CA-4358-8B04-232A5DD33114}" destId="{3467F454-135F-40E5-A6FD-D6471251BB5F}" srcOrd="0" destOrd="0" presId="urn:microsoft.com/office/officeart/2005/8/layout/cycle2"/>
    <dgm:cxn modelId="{FD1815EE-0CAB-4A5C-B0AF-5C61B7403351}" srcId="{51E12E74-6B28-4297-B367-676AFE169824}" destId="{2280AF77-F406-4900-A324-98EA020250E6}" srcOrd="0" destOrd="0" parTransId="{DE97DA40-E533-43C6-BFE2-9D180E8B3CCC}" sibTransId="{8C91B257-ADE7-4690-A67C-0661A38784BB}"/>
    <dgm:cxn modelId="{60EF6529-3E9F-4F76-B9E5-0D096A1ACFFD}" type="presParOf" srcId="{FD9799D2-B4EB-48CB-99F0-29F908239AE7}" destId="{DAEB8B55-7FB5-436D-A7F1-0223CC058CA1}" srcOrd="0" destOrd="0" presId="urn:microsoft.com/office/officeart/2005/8/layout/cycle2"/>
    <dgm:cxn modelId="{8B8FDD4F-1A55-483F-91B9-9BD54215E1C1}" type="presParOf" srcId="{FD9799D2-B4EB-48CB-99F0-29F908239AE7}" destId="{14D2872A-0310-48AA-B0E0-80E562B58F17}" srcOrd="1" destOrd="0" presId="urn:microsoft.com/office/officeart/2005/8/layout/cycle2"/>
    <dgm:cxn modelId="{1C2C7AEA-A3AC-4DF3-B16D-E36C108A9B65}" type="presParOf" srcId="{14D2872A-0310-48AA-B0E0-80E562B58F17}" destId="{75BB5614-BD56-41DE-8669-5C747A741090}" srcOrd="0" destOrd="0" presId="urn:microsoft.com/office/officeart/2005/8/layout/cycle2"/>
    <dgm:cxn modelId="{3898F51F-7CF3-4BB2-A3F3-A3ABC7DE2958}" type="presParOf" srcId="{FD9799D2-B4EB-48CB-99F0-29F908239AE7}" destId="{3467F454-135F-40E5-A6FD-D6471251BB5F}" srcOrd="2" destOrd="0" presId="urn:microsoft.com/office/officeart/2005/8/layout/cycle2"/>
    <dgm:cxn modelId="{2AB9063B-8C6E-4B83-A2D4-8B9113721993}" type="presParOf" srcId="{FD9799D2-B4EB-48CB-99F0-29F908239AE7}" destId="{A537058F-4830-4B3D-8A1F-FCD30A768CD8}" srcOrd="3" destOrd="0" presId="urn:microsoft.com/office/officeart/2005/8/layout/cycle2"/>
    <dgm:cxn modelId="{1DCFF683-2946-48B0-B0DC-9C9070471F3C}" type="presParOf" srcId="{A537058F-4830-4B3D-8A1F-FCD30A768CD8}" destId="{FE130A8F-F86B-40AC-9BBA-EB61DD0D2DB8}" srcOrd="0" destOrd="0" presId="urn:microsoft.com/office/officeart/2005/8/layout/cycle2"/>
    <dgm:cxn modelId="{01DD9477-B787-4392-839B-8C76E09F17B5}" type="presParOf" srcId="{FD9799D2-B4EB-48CB-99F0-29F908239AE7}" destId="{26B42FA3-DFDB-4364-88DE-BC388D56F138}" srcOrd="4" destOrd="0" presId="urn:microsoft.com/office/officeart/2005/8/layout/cycle2"/>
    <dgm:cxn modelId="{2F2AEB86-4D52-4C4E-8708-E687F933C1D8}" type="presParOf" srcId="{FD9799D2-B4EB-48CB-99F0-29F908239AE7}" destId="{80D0D0D8-38B8-493B-9AB9-604F95D5B68B}" srcOrd="5" destOrd="0" presId="urn:microsoft.com/office/officeart/2005/8/layout/cycle2"/>
    <dgm:cxn modelId="{D166BF80-A1E3-4F9A-89AA-64347CC9BE93}" type="presParOf" srcId="{80D0D0D8-38B8-493B-9AB9-604F95D5B68B}" destId="{D58E7B0A-8D6A-4D12-BAAA-09FD5F23762B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1E12E74-6B28-4297-B367-676AFE169824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280AF77-F406-4900-A324-98EA020250E6}">
      <dgm:prSet phldrT="[Text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dirty="0"/>
            <a:t>Execute Effectively</a:t>
          </a:r>
        </a:p>
      </dgm:t>
    </dgm:pt>
    <dgm:pt modelId="{DE97DA40-E533-43C6-BFE2-9D180E8B3CCC}" type="parTrans" cxnId="{FD1815EE-0CAB-4A5C-B0AF-5C61B7403351}">
      <dgm:prSet/>
      <dgm:spPr/>
      <dgm:t>
        <a:bodyPr/>
        <a:lstStyle/>
        <a:p>
          <a:endParaRPr lang="en-US"/>
        </a:p>
      </dgm:t>
    </dgm:pt>
    <dgm:pt modelId="{8C91B257-ADE7-4690-A67C-0661A38784BB}" type="sibTrans" cxnId="{FD1815EE-0CAB-4A5C-B0AF-5C61B7403351}">
      <dgm:prSet/>
      <dgm:spPr>
        <a:solidFill>
          <a:srgbClr val="767171"/>
        </a:solidFill>
      </dgm:spPr>
      <dgm:t>
        <a:bodyPr/>
        <a:lstStyle/>
        <a:p>
          <a:endParaRPr lang="en-US"/>
        </a:p>
      </dgm:t>
    </dgm:pt>
    <dgm:pt modelId="{D35915FA-60CA-4358-8B04-232A5DD33114}">
      <dgm:prSet phldrT="[Text]"/>
      <dgm:spPr>
        <a:solidFill>
          <a:srgbClr val="767171"/>
        </a:solidFill>
      </dgm:spPr>
      <dgm:t>
        <a:bodyPr/>
        <a:lstStyle/>
        <a:p>
          <a:r>
            <a:rPr lang="en-US" dirty="0"/>
            <a:t>Tell the Story</a:t>
          </a:r>
        </a:p>
      </dgm:t>
    </dgm:pt>
    <dgm:pt modelId="{54DC0988-6C43-482D-A5DE-E006DD9BFB7D}" type="parTrans" cxnId="{F65F6913-2847-4FF4-9DD6-0C2D2748FCCC}">
      <dgm:prSet/>
      <dgm:spPr/>
      <dgm:t>
        <a:bodyPr/>
        <a:lstStyle/>
        <a:p>
          <a:endParaRPr lang="en-US"/>
        </a:p>
      </dgm:t>
    </dgm:pt>
    <dgm:pt modelId="{9E094E42-F244-458D-9EEF-FBBED202A7B3}" type="sibTrans" cxnId="{F65F6913-2847-4FF4-9DD6-0C2D2748FCCC}">
      <dgm:prSet/>
      <dgm:spPr>
        <a:solidFill>
          <a:srgbClr val="767171"/>
        </a:solidFill>
      </dgm:spPr>
      <dgm:t>
        <a:bodyPr/>
        <a:lstStyle/>
        <a:p>
          <a:endParaRPr lang="en-US"/>
        </a:p>
      </dgm:t>
    </dgm:pt>
    <dgm:pt modelId="{A7BA2DA9-0C5A-4B9E-A294-9C6D38C663D5}">
      <dgm:prSet phldrT="[Text]"/>
      <dgm:spPr>
        <a:solidFill>
          <a:srgbClr val="1F497D"/>
        </a:solidFill>
      </dgm:spPr>
      <dgm:t>
        <a:bodyPr/>
        <a:lstStyle/>
        <a:p>
          <a:r>
            <a:rPr lang="en-US" dirty="0"/>
            <a:t>Enhance the Product</a:t>
          </a:r>
        </a:p>
      </dgm:t>
    </dgm:pt>
    <dgm:pt modelId="{338838AA-2639-4058-B408-D58DB1692776}" type="parTrans" cxnId="{369CA780-0E1B-48AB-8EEE-4C3DE0A6E3AC}">
      <dgm:prSet/>
      <dgm:spPr/>
      <dgm:t>
        <a:bodyPr/>
        <a:lstStyle/>
        <a:p>
          <a:endParaRPr lang="en-US"/>
        </a:p>
      </dgm:t>
    </dgm:pt>
    <dgm:pt modelId="{00AA97B4-8D81-4196-8D56-6E6C9605898A}" type="sibTrans" cxnId="{369CA780-0E1B-48AB-8EEE-4C3DE0A6E3AC}">
      <dgm:prSet/>
      <dgm:spPr>
        <a:solidFill>
          <a:srgbClr val="767171"/>
        </a:solidFill>
      </dgm:spPr>
      <dgm:t>
        <a:bodyPr/>
        <a:lstStyle/>
        <a:p>
          <a:endParaRPr lang="en-US"/>
        </a:p>
      </dgm:t>
    </dgm:pt>
    <dgm:pt modelId="{FD9799D2-B4EB-48CB-99F0-29F908239AE7}" type="pres">
      <dgm:prSet presAssocID="{51E12E74-6B28-4297-B367-676AFE169824}" presName="cycle" presStyleCnt="0">
        <dgm:presLayoutVars>
          <dgm:dir/>
          <dgm:resizeHandles val="exact"/>
        </dgm:presLayoutVars>
      </dgm:prSet>
      <dgm:spPr/>
    </dgm:pt>
    <dgm:pt modelId="{DAEB8B55-7FB5-436D-A7F1-0223CC058CA1}" type="pres">
      <dgm:prSet presAssocID="{2280AF77-F406-4900-A324-98EA020250E6}" presName="node" presStyleLbl="node1" presStyleIdx="0" presStyleCnt="3">
        <dgm:presLayoutVars>
          <dgm:bulletEnabled val="1"/>
        </dgm:presLayoutVars>
      </dgm:prSet>
      <dgm:spPr/>
    </dgm:pt>
    <dgm:pt modelId="{14D2872A-0310-48AA-B0E0-80E562B58F17}" type="pres">
      <dgm:prSet presAssocID="{8C91B257-ADE7-4690-A67C-0661A38784BB}" presName="sibTrans" presStyleLbl="sibTrans2D1" presStyleIdx="0" presStyleCnt="3"/>
      <dgm:spPr/>
    </dgm:pt>
    <dgm:pt modelId="{75BB5614-BD56-41DE-8669-5C747A741090}" type="pres">
      <dgm:prSet presAssocID="{8C91B257-ADE7-4690-A67C-0661A38784BB}" presName="connectorText" presStyleLbl="sibTrans2D1" presStyleIdx="0" presStyleCnt="3"/>
      <dgm:spPr/>
    </dgm:pt>
    <dgm:pt modelId="{3467F454-135F-40E5-A6FD-D6471251BB5F}" type="pres">
      <dgm:prSet presAssocID="{D35915FA-60CA-4358-8B04-232A5DD33114}" presName="node" presStyleLbl="node1" presStyleIdx="1" presStyleCnt="3">
        <dgm:presLayoutVars>
          <dgm:bulletEnabled val="1"/>
        </dgm:presLayoutVars>
      </dgm:prSet>
      <dgm:spPr/>
    </dgm:pt>
    <dgm:pt modelId="{A537058F-4830-4B3D-8A1F-FCD30A768CD8}" type="pres">
      <dgm:prSet presAssocID="{9E094E42-F244-458D-9EEF-FBBED202A7B3}" presName="sibTrans" presStyleLbl="sibTrans2D1" presStyleIdx="1" presStyleCnt="3"/>
      <dgm:spPr/>
    </dgm:pt>
    <dgm:pt modelId="{FE130A8F-F86B-40AC-9BBA-EB61DD0D2DB8}" type="pres">
      <dgm:prSet presAssocID="{9E094E42-F244-458D-9EEF-FBBED202A7B3}" presName="connectorText" presStyleLbl="sibTrans2D1" presStyleIdx="1" presStyleCnt="3"/>
      <dgm:spPr/>
    </dgm:pt>
    <dgm:pt modelId="{26B42FA3-DFDB-4364-88DE-BC388D56F138}" type="pres">
      <dgm:prSet presAssocID="{A7BA2DA9-0C5A-4B9E-A294-9C6D38C663D5}" presName="node" presStyleLbl="node1" presStyleIdx="2" presStyleCnt="3">
        <dgm:presLayoutVars>
          <dgm:bulletEnabled val="1"/>
        </dgm:presLayoutVars>
      </dgm:prSet>
      <dgm:spPr/>
    </dgm:pt>
    <dgm:pt modelId="{80D0D0D8-38B8-493B-9AB9-604F95D5B68B}" type="pres">
      <dgm:prSet presAssocID="{00AA97B4-8D81-4196-8D56-6E6C9605898A}" presName="sibTrans" presStyleLbl="sibTrans2D1" presStyleIdx="2" presStyleCnt="3"/>
      <dgm:spPr/>
    </dgm:pt>
    <dgm:pt modelId="{D58E7B0A-8D6A-4D12-BAAA-09FD5F23762B}" type="pres">
      <dgm:prSet presAssocID="{00AA97B4-8D81-4196-8D56-6E6C9605898A}" presName="connectorText" presStyleLbl="sibTrans2D1" presStyleIdx="2" presStyleCnt="3"/>
      <dgm:spPr/>
    </dgm:pt>
  </dgm:ptLst>
  <dgm:cxnLst>
    <dgm:cxn modelId="{FC96420B-8D8C-4FCA-A4FB-F69E6659405D}" type="presOf" srcId="{9E094E42-F244-458D-9EEF-FBBED202A7B3}" destId="{FE130A8F-F86B-40AC-9BBA-EB61DD0D2DB8}" srcOrd="1" destOrd="0" presId="urn:microsoft.com/office/officeart/2005/8/layout/cycle2"/>
    <dgm:cxn modelId="{F65F6913-2847-4FF4-9DD6-0C2D2748FCCC}" srcId="{51E12E74-6B28-4297-B367-676AFE169824}" destId="{D35915FA-60CA-4358-8B04-232A5DD33114}" srcOrd="1" destOrd="0" parTransId="{54DC0988-6C43-482D-A5DE-E006DD9BFB7D}" sibTransId="{9E094E42-F244-458D-9EEF-FBBED202A7B3}"/>
    <dgm:cxn modelId="{5C220321-1231-4C80-B250-E9D0DDED0C1C}" type="presOf" srcId="{9E094E42-F244-458D-9EEF-FBBED202A7B3}" destId="{A537058F-4830-4B3D-8A1F-FCD30A768CD8}" srcOrd="0" destOrd="0" presId="urn:microsoft.com/office/officeart/2005/8/layout/cycle2"/>
    <dgm:cxn modelId="{369CA780-0E1B-48AB-8EEE-4C3DE0A6E3AC}" srcId="{51E12E74-6B28-4297-B367-676AFE169824}" destId="{A7BA2DA9-0C5A-4B9E-A294-9C6D38C663D5}" srcOrd="2" destOrd="0" parTransId="{338838AA-2639-4058-B408-D58DB1692776}" sibTransId="{00AA97B4-8D81-4196-8D56-6E6C9605898A}"/>
    <dgm:cxn modelId="{9FE1D984-65E9-45CE-B417-04A3FDF93634}" type="presOf" srcId="{8C91B257-ADE7-4690-A67C-0661A38784BB}" destId="{14D2872A-0310-48AA-B0E0-80E562B58F17}" srcOrd="0" destOrd="0" presId="urn:microsoft.com/office/officeart/2005/8/layout/cycle2"/>
    <dgm:cxn modelId="{8F6D90A1-0F3B-4304-B42A-7BAA9153C445}" type="presOf" srcId="{A7BA2DA9-0C5A-4B9E-A294-9C6D38C663D5}" destId="{26B42FA3-DFDB-4364-88DE-BC388D56F138}" srcOrd="0" destOrd="0" presId="urn:microsoft.com/office/officeart/2005/8/layout/cycle2"/>
    <dgm:cxn modelId="{DB2240A5-66A5-4471-885F-F4A17DC668F6}" type="presOf" srcId="{00AA97B4-8D81-4196-8D56-6E6C9605898A}" destId="{80D0D0D8-38B8-493B-9AB9-604F95D5B68B}" srcOrd="0" destOrd="0" presId="urn:microsoft.com/office/officeart/2005/8/layout/cycle2"/>
    <dgm:cxn modelId="{1F13EDC0-3B00-437A-8352-848FA8E384FC}" type="presOf" srcId="{51E12E74-6B28-4297-B367-676AFE169824}" destId="{FD9799D2-B4EB-48CB-99F0-29F908239AE7}" srcOrd="0" destOrd="0" presId="urn:microsoft.com/office/officeart/2005/8/layout/cycle2"/>
    <dgm:cxn modelId="{99889CC3-1328-45AB-9103-439F501ED07B}" type="presOf" srcId="{2280AF77-F406-4900-A324-98EA020250E6}" destId="{DAEB8B55-7FB5-436D-A7F1-0223CC058CA1}" srcOrd="0" destOrd="0" presId="urn:microsoft.com/office/officeart/2005/8/layout/cycle2"/>
    <dgm:cxn modelId="{791A4DD1-7A53-4CD8-8AB9-5FA2E468E05B}" type="presOf" srcId="{8C91B257-ADE7-4690-A67C-0661A38784BB}" destId="{75BB5614-BD56-41DE-8669-5C747A741090}" srcOrd="1" destOrd="0" presId="urn:microsoft.com/office/officeart/2005/8/layout/cycle2"/>
    <dgm:cxn modelId="{F8CCCEE3-DE82-4EB9-B066-A9C3FA68A4E7}" type="presOf" srcId="{00AA97B4-8D81-4196-8D56-6E6C9605898A}" destId="{D58E7B0A-8D6A-4D12-BAAA-09FD5F23762B}" srcOrd="1" destOrd="0" presId="urn:microsoft.com/office/officeart/2005/8/layout/cycle2"/>
    <dgm:cxn modelId="{32CB4DE8-329D-43B4-A9E2-5E2F93660FF5}" type="presOf" srcId="{D35915FA-60CA-4358-8B04-232A5DD33114}" destId="{3467F454-135F-40E5-A6FD-D6471251BB5F}" srcOrd="0" destOrd="0" presId="urn:microsoft.com/office/officeart/2005/8/layout/cycle2"/>
    <dgm:cxn modelId="{FD1815EE-0CAB-4A5C-B0AF-5C61B7403351}" srcId="{51E12E74-6B28-4297-B367-676AFE169824}" destId="{2280AF77-F406-4900-A324-98EA020250E6}" srcOrd="0" destOrd="0" parTransId="{DE97DA40-E533-43C6-BFE2-9D180E8B3CCC}" sibTransId="{8C91B257-ADE7-4690-A67C-0661A38784BB}"/>
    <dgm:cxn modelId="{60EF6529-3E9F-4F76-B9E5-0D096A1ACFFD}" type="presParOf" srcId="{FD9799D2-B4EB-48CB-99F0-29F908239AE7}" destId="{DAEB8B55-7FB5-436D-A7F1-0223CC058CA1}" srcOrd="0" destOrd="0" presId="urn:microsoft.com/office/officeart/2005/8/layout/cycle2"/>
    <dgm:cxn modelId="{8B8FDD4F-1A55-483F-91B9-9BD54215E1C1}" type="presParOf" srcId="{FD9799D2-B4EB-48CB-99F0-29F908239AE7}" destId="{14D2872A-0310-48AA-B0E0-80E562B58F17}" srcOrd="1" destOrd="0" presId="urn:microsoft.com/office/officeart/2005/8/layout/cycle2"/>
    <dgm:cxn modelId="{1C2C7AEA-A3AC-4DF3-B16D-E36C108A9B65}" type="presParOf" srcId="{14D2872A-0310-48AA-B0E0-80E562B58F17}" destId="{75BB5614-BD56-41DE-8669-5C747A741090}" srcOrd="0" destOrd="0" presId="urn:microsoft.com/office/officeart/2005/8/layout/cycle2"/>
    <dgm:cxn modelId="{3898F51F-7CF3-4BB2-A3F3-A3ABC7DE2958}" type="presParOf" srcId="{FD9799D2-B4EB-48CB-99F0-29F908239AE7}" destId="{3467F454-135F-40E5-A6FD-D6471251BB5F}" srcOrd="2" destOrd="0" presId="urn:microsoft.com/office/officeart/2005/8/layout/cycle2"/>
    <dgm:cxn modelId="{2AB9063B-8C6E-4B83-A2D4-8B9113721993}" type="presParOf" srcId="{FD9799D2-B4EB-48CB-99F0-29F908239AE7}" destId="{A537058F-4830-4B3D-8A1F-FCD30A768CD8}" srcOrd="3" destOrd="0" presId="urn:microsoft.com/office/officeart/2005/8/layout/cycle2"/>
    <dgm:cxn modelId="{1DCFF683-2946-48B0-B0DC-9C9070471F3C}" type="presParOf" srcId="{A537058F-4830-4B3D-8A1F-FCD30A768CD8}" destId="{FE130A8F-F86B-40AC-9BBA-EB61DD0D2DB8}" srcOrd="0" destOrd="0" presId="urn:microsoft.com/office/officeart/2005/8/layout/cycle2"/>
    <dgm:cxn modelId="{01DD9477-B787-4392-839B-8C76E09F17B5}" type="presParOf" srcId="{FD9799D2-B4EB-48CB-99F0-29F908239AE7}" destId="{26B42FA3-DFDB-4364-88DE-BC388D56F138}" srcOrd="4" destOrd="0" presId="urn:microsoft.com/office/officeart/2005/8/layout/cycle2"/>
    <dgm:cxn modelId="{2F2AEB86-4D52-4C4E-8708-E687F933C1D8}" type="presParOf" srcId="{FD9799D2-B4EB-48CB-99F0-29F908239AE7}" destId="{80D0D0D8-38B8-493B-9AB9-604F95D5B68B}" srcOrd="5" destOrd="0" presId="urn:microsoft.com/office/officeart/2005/8/layout/cycle2"/>
    <dgm:cxn modelId="{D166BF80-A1E3-4F9A-89AA-64347CC9BE93}" type="presParOf" srcId="{80D0D0D8-38B8-493B-9AB9-604F95D5B68B}" destId="{D58E7B0A-8D6A-4D12-BAAA-09FD5F23762B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1E12E74-6B28-4297-B367-676AFE169824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280AF77-F406-4900-A324-98EA020250E6}">
      <dgm:prSet phldrT="[Text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dirty="0"/>
            <a:t>Execute Effectively</a:t>
          </a:r>
        </a:p>
      </dgm:t>
    </dgm:pt>
    <dgm:pt modelId="{DE97DA40-E533-43C6-BFE2-9D180E8B3CCC}" type="parTrans" cxnId="{FD1815EE-0CAB-4A5C-B0AF-5C61B7403351}">
      <dgm:prSet/>
      <dgm:spPr/>
      <dgm:t>
        <a:bodyPr/>
        <a:lstStyle/>
        <a:p>
          <a:endParaRPr lang="en-US"/>
        </a:p>
      </dgm:t>
    </dgm:pt>
    <dgm:pt modelId="{8C91B257-ADE7-4690-A67C-0661A38784BB}" type="sibTrans" cxnId="{FD1815EE-0CAB-4A5C-B0AF-5C61B7403351}">
      <dgm:prSet/>
      <dgm:spPr>
        <a:solidFill>
          <a:srgbClr val="767171"/>
        </a:solidFill>
      </dgm:spPr>
      <dgm:t>
        <a:bodyPr/>
        <a:lstStyle/>
        <a:p>
          <a:endParaRPr lang="en-US"/>
        </a:p>
      </dgm:t>
    </dgm:pt>
    <dgm:pt modelId="{D35915FA-60CA-4358-8B04-232A5DD33114}">
      <dgm:prSet phldrT="[Text]"/>
      <dgm:spPr>
        <a:solidFill>
          <a:srgbClr val="767171"/>
        </a:solidFill>
      </dgm:spPr>
      <dgm:t>
        <a:bodyPr/>
        <a:lstStyle/>
        <a:p>
          <a:r>
            <a:rPr lang="en-US" dirty="0"/>
            <a:t>Tell the Story</a:t>
          </a:r>
        </a:p>
      </dgm:t>
    </dgm:pt>
    <dgm:pt modelId="{54DC0988-6C43-482D-A5DE-E006DD9BFB7D}" type="parTrans" cxnId="{F65F6913-2847-4FF4-9DD6-0C2D2748FCCC}">
      <dgm:prSet/>
      <dgm:spPr/>
      <dgm:t>
        <a:bodyPr/>
        <a:lstStyle/>
        <a:p>
          <a:endParaRPr lang="en-US"/>
        </a:p>
      </dgm:t>
    </dgm:pt>
    <dgm:pt modelId="{9E094E42-F244-458D-9EEF-FBBED202A7B3}" type="sibTrans" cxnId="{F65F6913-2847-4FF4-9DD6-0C2D2748FCCC}">
      <dgm:prSet/>
      <dgm:spPr>
        <a:solidFill>
          <a:srgbClr val="767171"/>
        </a:solidFill>
      </dgm:spPr>
      <dgm:t>
        <a:bodyPr/>
        <a:lstStyle/>
        <a:p>
          <a:endParaRPr lang="en-US"/>
        </a:p>
      </dgm:t>
    </dgm:pt>
    <dgm:pt modelId="{A7BA2DA9-0C5A-4B9E-A294-9C6D38C663D5}">
      <dgm:prSet phldrT="[Text]"/>
      <dgm:spPr>
        <a:solidFill>
          <a:srgbClr val="1F497D"/>
        </a:solidFill>
      </dgm:spPr>
      <dgm:t>
        <a:bodyPr/>
        <a:lstStyle/>
        <a:p>
          <a:r>
            <a:rPr lang="en-US" dirty="0"/>
            <a:t>Enhance the Product</a:t>
          </a:r>
        </a:p>
      </dgm:t>
    </dgm:pt>
    <dgm:pt modelId="{338838AA-2639-4058-B408-D58DB1692776}" type="parTrans" cxnId="{369CA780-0E1B-48AB-8EEE-4C3DE0A6E3AC}">
      <dgm:prSet/>
      <dgm:spPr/>
      <dgm:t>
        <a:bodyPr/>
        <a:lstStyle/>
        <a:p>
          <a:endParaRPr lang="en-US"/>
        </a:p>
      </dgm:t>
    </dgm:pt>
    <dgm:pt modelId="{00AA97B4-8D81-4196-8D56-6E6C9605898A}" type="sibTrans" cxnId="{369CA780-0E1B-48AB-8EEE-4C3DE0A6E3AC}">
      <dgm:prSet/>
      <dgm:spPr>
        <a:solidFill>
          <a:srgbClr val="767171"/>
        </a:solidFill>
      </dgm:spPr>
      <dgm:t>
        <a:bodyPr/>
        <a:lstStyle/>
        <a:p>
          <a:endParaRPr lang="en-US"/>
        </a:p>
      </dgm:t>
    </dgm:pt>
    <dgm:pt modelId="{FD9799D2-B4EB-48CB-99F0-29F908239AE7}" type="pres">
      <dgm:prSet presAssocID="{51E12E74-6B28-4297-B367-676AFE169824}" presName="cycle" presStyleCnt="0">
        <dgm:presLayoutVars>
          <dgm:dir/>
          <dgm:resizeHandles val="exact"/>
        </dgm:presLayoutVars>
      </dgm:prSet>
      <dgm:spPr/>
    </dgm:pt>
    <dgm:pt modelId="{DAEB8B55-7FB5-436D-A7F1-0223CC058CA1}" type="pres">
      <dgm:prSet presAssocID="{2280AF77-F406-4900-A324-98EA020250E6}" presName="node" presStyleLbl="node1" presStyleIdx="0" presStyleCnt="3">
        <dgm:presLayoutVars>
          <dgm:bulletEnabled val="1"/>
        </dgm:presLayoutVars>
      </dgm:prSet>
      <dgm:spPr/>
    </dgm:pt>
    <dgm:pt modelId="{14D2872A-0310-48AA-B0E0-80E562B58F17}" type="pres">
      <dgm:prSet presAssocID="{8C91B257-ADE7-4690-A67C-0661A38784BB}" presName="sibTrans" presStyleLbl="sibTrans2D1" presStyleIdx="0" presStyleCnt="3"/>
      <dgm:spPr/>
    </dgm:pt>
    <dgm:pt modelId="{75BB5614-BD56-41DE-8669-5C747A741090}" type="pres">
      <dgm:prSet presAssocID="{8C91B257-ADE7-4690-A67C-0661A38784BB}" presName="connectorText" presStyleLbl="sibTrans2D1" presStyleIdx="0" presStyleCnt="3"/>
      <dgm:spPr/>
    </dgm:pt>
    <dgm:pt modelId="{3467F454-135F-40E5-A6FD-D6471251BB5F}" type="pres">
      <dgm:prSet presAssocID="{D35915FA-60CA-4358-8B04-232A5DD33114}" presName="node" presStyleLbl="node1" presStyleIdx="1" presStyleCnt="3">
        <dgm:presLayoutVars>
          <dgm:bulletEnabled val="1"/>
        </dgm:presLayoutVars>
      </dgm:prSet>
      <dgm:spPr/>
    </dgm:pt>
    <dgm:pt modelId="{A537058F-4830-4B3D-8A1F-FCD30A768CD8}" type="pres">
      <dgm:prSet presAssocID="{9E094E42-F244-458D-9EEF-FBBED202A7B3}" presName="sibTrans" presStyleLbl="sibTrans2D1" presStyleIdx="1" presStyleCnt="3"/>
      <dgm:spPr/>
    </dgm:pt>
    <dgm:pt modelId="{FE130A8F-F86B-40AC-9BBA-EB61DD0D2DB8}" type="pres">
      <dgm:prSet presAssocID="{9E094E42-F244-458D-9EEF-FBBED202A7B3}" presName="connectorText" presStyleLbl="sibTrans2D1" presStyleIdx="1" presStyleCnt="3"/>
      <dgm:spPr/>
    </dgm:pt>
    <dgm:pt modelId="{26B42FA3-DFDB-4364-88DE-BC388D56F138}" type="pres">
      <dgm:prSet presAssocID="{A7BA2DA9-0C5A-4B9E-A294-9C6D38C663D5}" presName="node" presStyleLbl="node1" presStyleIdx="2" presStyleCnt="3">
        <dgm:presLayoutVars>
          <dgm:bulletEnabled val="1"/>
        </dgm:presLayoutVars>
      </dgm:prSet>
      <dgm:spPr/>
    </dgm:pt>
    <dgm:pt modelId="{80D0D0D8-38B8-493B-9AB9-604F95D5B68B}" type="pres">
      <dgm:prSet presAssocID="{00AA97B4-8D81-4196-8D56-6E6C9605898A}" presName="sibTrans" presStyleLbl="sibTrans2D1" presStyleIdx="2" presStyleCnt="3"/>
      <dgm:spPr/>
    </dgm:pt>
    <dgm:pt modelId="{D58E7B0A-8D6A-4D12-BAAA-09FD5F23762B}" type="pres">
      <dgm:prSet presAssocID="{00AA97B4-8D81-4196-8D56-6E6C9605898A}" presName="connectorText" presStyleLbl="sibTrans2D1" presStyleIdx="2" presStyleCnt="3"/>
      <dgm:spPr/>
    </dgm:pt>
  </dgm:ptLst>
  <dgm:cxnLst>
    <dgm:cxn modelId="{FC96420B-8D8C-4FCA-A4FB-F69E6659405D}" type="presOf" srcId="{9E094E42-F244-458D-9EEF-FBBED202A7B3}" destId="{FE130A8F-F86B-40AC-9BBA-EB61DD0D2DB8}" srcOrd="1" destOrd="0" presId="urn:microsoft.com/office/officeart/2005/8/layout/cycle2"/>
    <dgm:cxn modelId="{F65F6913-2847-4FF4-9DD6-0C2D2748FCCC}" srcId="{51E12E74-6B28-4297-B367-676AFE169824}" destId="{D35915FA-60CA-4358-8B04-232A5DD33114}" srcOrd="1" destOrd="0" parTransId="{54DC0988-6C43-482D-A5DE-E006DD9BFB7D}" sibTransId="{9E094E42-F244-458D-9EEF-FBBED202A7B3}"/>
    <dgm:cxn modelId="{5C220321-1231-4C80-B250-E9D0DDED0C1C}" type="presOf" srcId="{9E094E42-F244-458D-9EEF-FBBED202A7B3}" destId="{A537058F-4830-4B3D-8A1F-FCD30A768CD8}" srcOrd="0" destOrd="0" presId="urn:microsoft.com/office/officeart/2005/8/layout/cycle2"/>
    <dgm:cxn modelId="{369CA780-0E1B-48AB-8EEE-4C3DE0A6E3AC}" srcId="{51E12E74-6B28-4297-B367-676AFE169824}" destId="{A7BA2DA9-0C5A-4B9E-A294-9C6D38C663D5}" srcOrd="2" destOrd="0" parTransId="{338838AA-2639-4058-B408-D58DB1692776}" sibTransId="{00AA97B4-8D81-4196-8D56-6E6C9605898A}"/>
    <dgm:cxn modelId="{9FE1D984-65E9-45CE-B417-04A3FDF93634}" type="presOf" srcId="{8C91B257-ADE7-4690-A67C-0661A38784BB}" destId="{14D2872A-0310-48AA-B0E0-80E562B58F17}" srcOrd="0" destOrd="0" presId="urn:microsoft.com/office/officeart/2005/8/layout/cycle2"/>
    <dgm:cxn modelId="{8F6D90A1-0F3B-4304-B42A-7BAA9153C445}" type="presOf" srcId="{A7BA2DA9-0C5A-4B9E-A294-9C6D38C663D5}" destId="{26B42FA3-DFDB-4364-88DE-BC388D56F138}" srcOrd="0" destOrd="0" presId="urn:microsoft.com/office/officeart/2005/8/layout/cycle2"/>
    <dgm:cxn modelId="{DB2240A5-66A5-4471-885F-F4A17DC668F6}" type="presOf" srcId="{00AA97B4-8D81-4196-8D56-6E6C9605898A}" destId="{80D0D0D8-38B8-493B-9AB9-604F95D5B68B}" srcOrd="0" destOrd="0" presId="urn:microsoft.com/office/officeart/2005/8/layout/cycle2"/>
    <dgm:cxn modelId="{1F13EDC0-3B00-437A-8352-848FA8E384FC}" type="presOf" srcId="{51E12E74-6B28-4297-B367-676AFE169824}" destId="{FD9799D2-B4EB-48CB-99F0-29F908239AE7}" srcOrd="0" destOrd="0" presId="urn:microsoft.com/office/officeart/2005/8/layout/cycle2"/>
    <dgm:cxn modelId="{99889CC3-1328-45AB-9103-439F501ED07B}" type="presOf" srcId="{2280AF77-F406-4900-A324-98EA020250E6}" destId="{DAEB8B55-7FB5-436D-A7F1-0223CC058CA1}" srcOrd="0" destOrd="0" presId="urn:microsoft.com/office/officeart/2005/8/layout/cycle2"/>
    <dgm:cxn modelId="{791A4DD1-7A53-4CD8-8AB9-5FA2E468E05B}" type="presOf" srcId="{8C91B257-ADE7-4690-A67C-0661A38784BB}" destId="{75BB5614-BD56-41DE-8669-5C747A741090}" srcOrd="1" destOrd="0" presId="urn:microsoft.com/office/officeart/2005/8/layout/cycle2"/>
    <dgm:cxn modelId="{F8CCCEE3-DE82-4EB9-B066-A9C3FA68A4E7}" type="presOf" srcId="{00AA97B4-8D81-4196-8D56-6E6C9605898A}" destId="{D58E7B0A-8D6A-4D12-BAAA-09FD5F23762B}" srcOrd="1" destOrd="0" presId="urn:microsoft.com/office/officeart/2005/8/layout/cycle2"/>
    <dgm:cxn modelId="{32CB4DE8-329D-43B4-A9E2-5E2F93660FF5}" type="presOf" srcId="{D35915FA-60CA-4358-8B04-232A5DD33114}" destId="{3467F454-135F-40E5-A6FD-D6471251BB5F}" srcOrd="0" destOrd="0" presId="urn:microsoft.com/office/officeart/2005/8/layout/cycle2"/>
    <dgm:cxn modelId="{FD1815EE-0CAB-4A5C-B0AF-5C61B7403351}" srcId="{51E12E74-6B28-4297-B367-676AFE169824}" destId="{2280AF77-F406-4900-A324-98EA020250E6}" srcOrd="0" destOrd="0" parTransId="{DE97DA40-E533-43C6-BFE2-9D180E8B3CCC}" sibTransId="{8C91B257-ADE7-4690-A67C-0661A38784BB}"/>
    <dgm:cxn modelId="{60EF6529-3E9F-4F76-B9E5-0D096A1ACFFD}" type="presParOf" srcId="{FD9799D2-B4EB-48CB-99F0-29F908239AE7}" destId="{DAEB8B55-7FB5-436D-A7F1-0223CC058CA1}" srcOrd="0" destOrd="0" presId="urn:microsoft.com/office/officeart/2005/8/layout/cycle2"/>
    <dgm:cxn modelId="{8B8FDD4F-1A55-483F-91B9-9BD54215E1C1}" type="presParOf" srcId="{FD9799D2-B4EB-48CB-99F0-29F908239AE7}" destId="{14D2872A-0310-48AA-B0E0-80E562B58F17}" srcOrd="1" destOrd="0" presId="urn:microsoft.com/office/officeart/2005/8/layout/cycle2"/>
    <dgm:cxn modelId="{1C2C7AEA-A3AC-4DF3-B16D-E36C108A9B65}" type="presParOf" srcId="{14D2872A-0310-48AA-B0E0-80E562B58F17}" destId="{75BB5614-BD56-41DE-8669-5C747A741090}" srcOrd="0" destOrd="0" presId="urn:microsoft.com/office/officeart/2005/8/layout/cycle2"/>
    <dgm:cxn modelId="{3898F51F-7CF3-4BB2-A3F3-A3ABC7DE2958}" type="presParOf" srcId="{FD9799D2-B4EB-48CB-99F0-29F908239AE7}" destId="{3467F454-135F-40E5-A6FD-D6471251BB5F}" srcOrd="2" destOrd="0" presId="urn:microsoft.com/office/officeart/2005/8/layout/cycle2"/>
    <dgm:cxn modelId="{2AB9063B-8C6E-4B83-A2D4-8B9113721993}" type="presParOf" srcId="{FD9799D2-B4EB-48CB-99F0-29F908239AE7}" destId="{A537058F-4830-4B3D-8A1F-FCD30A768CD8}" srcOrd="3" destOrd="0" presId="urn:microsoft.com/office/officeart/2005/8/layout/cycle2"/>
    <dgm:cxn modelId="{1DCFF683-2946-48B0-B0DC-9C9070471F3C}" type="presParOf" srcId="{A537058F-4830-4B3D-8A1F-FCD30A768CD8}" destId="{FE130A8F-F86B-40AC-9BBA-EB61DD0D2DB8}" srcOrd="0" destOrd="0" presId="urn:microsoft.com/office/officeart/2005/8/layout/cycle2"/>
    <dgm:cxn modelId="{01DD9477-B787-4392-839B-8C76E09F17B5}" type="presParOf" srcId="{FD9799D2-B4EB-48CB-99F0-29F908239AE7}" destId="{26B42FA3-DFDB-4364-88DE-BC388D56F138}" srcOrd="4" destOrd="0" presId="urn:microsoft.com/office/officeart/2005/8/layout/cycle2"/>
    <dgm:cxn modelId="{2F2AEB86-4D52-4C4E-8708-E687F933C1D8}" type="presParOf" srcId="{FD9799D2-B4EB-48CB-99F0-29F908239AE7}" destId="{80D0D0D8-38B8-493B-9AB9-604F95D5B68B}" srcOrd="5" destOrd="0" presId="urn:microsoft.com/office/officeart/2005/8/layout/cycle2"/>
    <dgm:cxn modelId="{D166BF80-A1E3-4F9A-89AA-64347CC9BE93}" type="presParOf" srcId="{80D0D0D8-38B8-493B-9AB9-604F95D5B68B}" destId="{D58E7B0A-8D6A-4D12-BAAA-09FD5F23762B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1E12E74-6B28-4297-B367-676AFE169824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280AF77-F406-4900-A324-98EA020250E6}">
      <dgm:prSet phldrT="[Text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dirty="0"/>
            <a:t>Execute Effectively</a:t>
          </a:r>
        </a:p>
      </dgm:t>
    </dgm:pt>
    <dgm:pt modelId="{DE97DA40-E533-43C6-BFE2-9D180E8B3CCC}" type="parTrans" cxnId="{FD1815EE-0CAB-4A5C-B0AF-5C61B7403351}">
      <dgm:prSet/>
      <dgm:spPr/>
      <dgm:t>
        <a:bodyPr/>
        <a:lstStyle/>
        <a:p>
          <a:endParaRPr lang="en-US"/>
        </a:p>
      </dgm:t>
    </dgm:pt>
    <dgm:pt modelId="{8C91B257-ADE7-4690-A67C-0661A38784BB}" type="sibTrans" cxnId="{FD1815EE-0CAB-4A5C-B0AF-5C61B7403351}">
      <dgm:prSet/>
      <dgm:spPr>
        <a:solidFill>
          <a:srgbClr val="767171"/>
        </a:solidFill>
      </dgm:spPr>
      <dgm:t>
        <a:bodyPr/>
        <a:lstStyle/>
        <a:p>
          <a:endParaRPr lang="en-US"/>
        </a:p>
      </dgm:t>
    </dgm:pt>
    <dgm:pt modelId="{D35915FA-60CA-4358-8B04-232A5DD33114}">
      <dgm:prSet phldrT="[Text]"/>
      <dgm:spPr>
        <a:solidFill>
          <a:srgbClr val="767171"/>
        </a:solidFill>
      </dgm:spPr>
      <dgm:t>
        <a:bodyPr/>
        <a:lstStyle/>
        <a:p>
          <a:r>
            <a:rPr lang="en-US" dirty="0"/>
            <a:t>Tell the Story</a:t>
          </a:r>
        </a:p>
      </dgm:t>
    </dgm:pt>
    <dgm:pt modelId="{54DC0988-6C43-482D-A5DE-E006DD9BFB7D}" type="parTrans" cxnId="{F65F6913-2847-4FF4-9DD6-0C2D2748FCCC}">
      <dgm:prSet/>
      <dgm:spPr/>
      <dgm:t>
        <a:bodyPr/>
        <a:lstStyle/>
        <a:p>
          <a:endParaRPr lang="en-US"/>
        </a:p>
      </dgm:t>
    </dgm:pt>
    <dgm:pt modelId="{9E094E42-F244-458D-9EEF-FBBED202A7B3}" type="sibTrans" cxnId="{F65F6913-2847-4FF4-9DD6-0C2D2748FCCC}">
      <dgm:prSet/>
      <dgm:spPr>
        <a:solidFill>
          <a:srgbClr val="767171"/>
        </a:solidFill>
      </dgm:spPr>
      <dgm:t>
        <a:bodyPr/>
        <a:lstStyle/>
        <a:p>
          <a:endParaRPr lang="en-US"/>
        </a:p>
      </dgm:t>
    </dgm:pt>
    <dgm:pt modelId="{A7BA2DA9-0C5A-4B9E-A294-9C6D38C663D5}">
      <dgm:prSet phldrT="[Text]"/>
      <dgm:spPr>
        <a:solidFill>
          <a:srgbClr val="1F497D"/>
        </a:solidFill>
      </dgm:spPr>
      <dgm:t>
        <a:bodyPr/>
        <a:lstStyle/>
        <a:p>
          <a:r>
            <a:rPr lang="en-US" dirty="0"/>
            <a:t>Enhance the Product</a:t>
          </a:r>
        </a:p>
      </dgm:t>
    </dgm:pt>
    <dgm:pt modelId="{338838AA-2639-4058-B408-D58DB1692776}" type="parTrans" cxnId="{369CA780-0E1B-48AB-8EEE-4C3DE0A6E3AC}">
      <dgm:prSet/>
      <dgm:spPr/>
      <dgm:t>
        <a:bodyPr/>
        <a:lstStyle/>
        <a:p>
          <a:endParaRPr lang="en-US"/>
        </a:p>
      </dgm:t>
    </dgm:pt>
    <dgm:pt modelId="{00AA97B4-8D81-4196-8D56-6E6C9605898A}" type="sibTrans" cxnId="{369CA780-0E1B-48AB-8EEE-4C3DE0A6E3AC}">
      <dgm:prSet/>
      <dgm:spPr>
        <a:solidFill>
          <a:srgbClr val="767171"/>
        </a:solidFill>
      </dgm:spPr>
      <dgm:t>
        <a:bodyPr/>
        <a:lstStyle/>
        <a:p>
          <a:endParaRPr lang="en-US"/>
        </a:p>
      </dgm:t>
    </dgm:pt>
    <dgm:pt modelId="{FD9799D2-B4EB-48CB-99F0-29F908239AE7}" type="pres">
      <dgm:prSet presAssocID="{51E12E74-6B28-4297-B367-676AFE169824}" presName="cycle" presStyleCnt="0">
        <dgm:presLayoutVars>
          <dgm:dir/>
          <dgm:resizeHandles val="exact"/>
        </dgm:presLayoutVars>
      </dgm:prSet>
      <dgm:spPr/>
    </dgm:pt>
    <dgm:pt modelId="{DAEB8B55-7FB5-436D-A7F1-0223CC058CA1}" type="pres">
      <dgm:prSet presAssocID="{2280AF77-F406-4900-A324-98EA020250E6}" presName="node" presStyleLbl="node1" presStyleIdx="0" presStyleCnt="3">
        <dgm:presLayoutVars>
          <dgm:bulletEnabled val="1"/>
        </dgm:presLayoutVars>
      </dgm:prSet>
      <dgm:spPr/>
    </dgm:pt>
    <dgm:pt modelId="{14D2872A-0310-48AA-B0E0-80E562B58F17}" type="pres">
      <dgm:prSet presAssocID="{8C91B257-ADE7-4690-A67C-0661A38784BB}" presName="sibTrans" presStyleLbl="sibTrans2D1" presStyleIdx="0" presStyleCnt="3"/>
      <dgm:spPr/>
    </dgm:pt>
    <dgm:pt modelId="{75BB5614-BD56-41DE-8669-5C747A741090}" type="pres">
      <dgm:prSet presAssocID="{8C91B257-ADE7-4690-A67C-0661A38784BB}" presName="connectorText" presStyleLbl="sibTrans2D1" presStyleIdx="0" presStyleCnt="3"/>
      <dgm:spPr/>
    </dgm:pt>
    <dgm:pt modelId="{3467F454-135F-40E5-A6FD-D6471251BB5F}" type="pres">
      <dgm:prSet presAssocID="{D35915FA-60CA-4358-8B04-232A5DD33114}" presName="node" presStyleLbl="node1" presStyleIdx="1" presStyleCnt="3">
        <dgm:presLayoutVars>
          <dgm:bulletEnabled val="1"/>
        </dgm:presLayoutVars>
      </dgm:prSet>
      <dgm:spPr/>
    </dgm:pt>
    <dgm:pt modelId="{A537058F-4830-4B3D-8A1F-FCD30A768CD8}" type="pres">
      <dgm:prSet presAssocID="{9E094E42-F244-458D-9EEF-FBBED202A7B3}" presName="sibTrans" presStyleLbl="sibTrans2D1" presStyleIdx="1" presStyleCnt="3"/>
      <dgm:spPr/>
    </dgm:pt>
    <dgm:pt modelId="{FE130A8F-F86B-40AC-9BBA-EB61DD0D2DB8}" type="pres">
      <dgm:prSet presAssocID="{9E094E42-F244-458D-9EEF-FBBED202A7B3}" presName="connectorText" presStyleLbl="sibTrans2D1" presStyleIdx="1" presStyleCnt="3"/>
      <dgm:spPr/>
    </dgm:pt>
    <dgm:pt modelId="{26B42FA3-DFDB-4364-88DE-BC388D56F138}" type="pres">
      <dgm:prSet presAssocID="{A7BA2DA9-0C5A-4B9E-A294-9C6D38C663D5}" presName="node" presStyleLbl="node1" presStyleIdx="2" presStyleCnt="3">
        <dgm:presLayoutVars>
          <dgm:bulletEnabled val="1"/>
        </dgm:presLayoutVars>
      </dgm:prSet>
      <dgm:spPr/>
    </dgm:pt>
    <dgm:pt modelId="{80D0D0D8-38B8-493B-9AB9-604F95D5B68B}" type="pres">
      <dgm:prSet presAssocID="{00AA97B4-8D81-4196-8D56-6E6C9605898A}" presName="sibTrans" presStyleLbl="sibTrans2D1" presStyleIdx="2" presStyleCnt="3"/>
      <dgm:spPr/>
    </dgm:pt>
    <dgm:pt modelId="{D58E7B0A-8D6A-4D12-BAAA-09FD5F23762B}" type="pres">
      <dgm:prSet presAssocID="{00AA97B4-8D81-4196-8D56-6E6C9605898A}" presName="connectorText" presStyleLbl="sibTrans2D1" presStyleIdx="2" presStyleCnt="3"/>
      <dgm:spPr/>
    </dgm:pt>
  </dgm:ptLst>
  <dgm:cxnLst>
    <dgm:cxn modelId="{FC96420B-8D8C-4FCA-A4FB-F69E6659405D}" type="presOf" srcId="{9E094E42-F244-458D-9EEF-FBBED202A7B3}" destId="{FE130A8F-F86B-40AC-9BBA-EB61DD0D2DB8}" srcOrd="1" destOrd="0" presId="urn:microsoft.com/office/officeart/2005/8/layout/cycle2"/>
    <dgm:cxn modelId="{F65F6913-2847-4FF4-9DD6-0C2D2748FCCC}" srcId="{51E12E74-6B28-4297-B367-676AFE169824}" destId="{D35915FA-60CA-4358-8B04-232A5DD33114}" srcOrd="1" destOrd="0" parTransId="{54DC0988-6C43-482D-A5DE-E006DD9BFB7D}" sibTransId="{9E094E42-F244-458D-9EEF-FBBED202A7B3}"/>
    <dgm:cxn modelId="{5C220321-1231-4C80-B250-E9D0DDED0C1C}" type="presOf" srcId="{9E094E42-F244-458D-9EEF-FBBED202A7B3}" destId="{A537058F-4830-4B3D-8A1F-FCD30A768CD8}" srcOrd="0" destOrd="0" presId="urn:microsoft.com/office/officeart/2005/8/layout/cycle2"/>
    <dgm:cxn modelId="{369CA780-0E1B-48AB-8EEE-4C3DE0A6E3AC}" srcId="{51E12E74-6B28-4297-B367-676AFE169824}" destId="{A7BA2DA9-0C5A-4B9E-A294-9C6D38C663D5}" srcOrd="2" destOrd="0" parTransId="{338838AA-2639-4058-B408-D58DB1692776}" sibTransId="{00AA97B4-8D81-4196-8D56-6E6C9605898A}"/>
    <dgm:cxn modelId="{9FE1D984-65E9-45CE-B417-04A3FDF93634}" type="presOf" srcId="{8C91B257-ADE7-4690-A67C-0661A38784BB}" destId="{14D2872A-0310-48AA-B0E0-80E562B58F17}" srcOrd="0" destOrd="0" presId="urn:microsoft.com/office/officeart/2005/8/layout/cycle2"/>
    <dgm:cxn modelId="{8F6D90A1-0F3B-4304-B42A-7BAA9153C445}" type="presOf" srcId="{A7BA2DA9-0C5A-4B9E-A294-9C6D38C663D5}" destId="{26B42FA3-DFDB-4364-88DE-BC388D56F138}" srcOrd="0" destOrd="0" presId="urn:microsoft.com/office/officeart/2005/8/layout/cycle2"/>
    <dgm:cxn modelId="{DB2240A5-66A5-4471-885F-F4A17DC668F6}" type="presOf" srcId="{00AA97B4-8D81-4196-8D56-6E6C9605898A}" destId="{80D0D0D8-38B8-493B-9AB9-604F95D5B68B}" srcOrd="0" destOrd="0" presId="urn:microsoft.com/office/officeart/2005/8/layout/cycle2"/>
    <dgm:cxn modelId="{1F13EDC0-3B00-437A-8352-848FA8E384FC}" type="presOf" srcId="{51E12E74-6B28-4297-B367-676AFE169824}" destId="{FD9799D2-B4EB-48CB-99F0-29F908239AE7}" srcOrd="0" destOrd="0" presId="urn:microsoft.com/office/officeart/2005/8/layout/cycle2"/>
    <dgm:cxn modelId="{99889CC3-1328-45AB-9103-439F501ED07B}" type="presOf" srcId="{2280AF77-F406-4900-A324-98EA020250E6}" destId="{DAEB8B55-7FB5-436D-A7F1-0223CC058CA1}" srcOrd="0" destOrd="0" presId="urn:microsoft.com/office/officeart/2005/8/layout/cycle2"/>
    <dgm:cxn modelId="{791A4DD1-7A53-4CD8-8AB9-5FA2E468E05B}" type="presOf" srcId="{8C91B257-ADE7-4690-A67C-0661A38784BB}" destId="{75BB5614-BD56-41DE-8669-5C747A741090}" srcOrd="1" destOrd="0" presId="urn:microsoft.com/office/officeart/2005/8/layout/cycle2"/>
    <dgm:cxn modelId="{F8CCCEE3-DE82-4EB9-B066-A9C3FA68A4E7}" type="presOf" srcId="{00AA97B4-8D81-4196-8D56-6E6C9605898A}" destId="{D58E7B0A-8D6A-4D12-BAAA-09FD5F23762B}" srcOrd="1" destOrd="0" presId="urn:microsoft.com/office/officeart/2005/8/layout/cycle2"/>
    <dgm:cxn modelId="{32CB4DE8-329D-43B4-A9E2-5E2F93660FF5}" type="presOf" srcId="{D35915FA-60CA-4358-8B04-232A5DD33114}" destId="{3467F454-135F-40E5-A6FD-D6471251BB5F}" srcOrd="0" destOrd="0" presId="urn:microsoft.com/office/officeart/2005/8/layout/cycle2"/>
    <dgm:cxn modelId="{FD1815EE-0CAB-4A5C-B0AF-5C61B7403351}" srcId="{51E12E74-6B28-4297-B367-676AFE169824}" destId="{2280AF77-F406-4900-A324-98EA020250E6}" srcOrd="0" destOrd="0" parTransId="{DE97DA40-E533-43C6-BFE2-9D180E8B3CCC}" sibTransId="{8C91B257-ADE7-4690-A67C-0661A38784BB}"/>
    <dgm:cxn modelId="{60EF6529-3E9F-4F76-B9E5-0D096A1ACFFD}" type="presParOf" srcId="{FD9799D2-B4EB-48CB-99F0-29F908239AE7}" destId="{DAEB8B55-7FB5-436D-A7F1-0223CC058CA1}" srcOrd="0" destOrd="0" presId="urn:microsoft.com/office/officeart/2005/8/layout/cycle2"/>
    <dgm:cxn modelId="{8B8FDD4F-1A55-483F-91B9-9BD54215E1C1}" type="presParOf" srcId="{FD9799D2-B4EB-48CB-99F0-29F908239AE7}" destId="{14D2872A-0310-48AA-B0E0-80E562B58F17}" srcOrd="1" destOrd="0" presId="urn:microsoft.com/office/officeart/2005/8/layout/cycle2"/>
    <dgm:cxn modelId="{1C2C7AEA-A3AC-4DF3-B16D-E36C108A9B65}" type="presParOf" srcId="{14D2872A-0310-48AA-B0E0-80E562B58F17}" destId="{75BB5614-BD56-41DE-8669-5C747A741090}" srcOrd="0" destOrd="0" presId="urn:microsoft.com/office/officeart/2005/8/layout/cycle2"/>
    <dgm:cxn modelId="{3898F51F-7CF3-4BB2-A3F3-A3ABC7DE2958}" type="presParOf" srcId="{FD9799D2-B4EB-48CB-99F0-29F908239AE7}" destId="{3467F454-135F-40E5-A6FD-D6471251BB5F}" srcOrd="2" destOrd="0" presId="urn:microsoft.com/office/officeart/2005/8/layout/cycle2"/>
    <dgm:cxn modelId="{2AB9063B-8C6E-4B83-A2D4-8B9113721993}" type="presParOf" srcId="{FD9799D2-B4EB-48CB-99F0-29F908239AE7}" destId="{A537058F-4830-4B3D-8A1F-FCD30A768CD8}" srcOrd="3" destOrd="0" presId="urn:microsoft.com/office/officeart/2005/8/layout/cycle2"/>
    <dgm:cxn modelId="{1DCFF683-2946-48B0-B0DC-9C9070471F3C}" type="presParOf" srcId="{A537058F-4830-4B3D-8A1F-FCD30A768CD8}" destId="{FE130A8F-F86B-40AC-9BBA-EB61DD0D2DB8}" srcOrd="0" destOrd="0" presId="urn:microsoft.com/office/officeart/2005/8/layout/cycle2"/>
    <dgm:cxn modelId="{01DD9477-B787-4392-839B-8C76E09F17B5}" type="presParOf" srcId="{FD9799D2-B4EB-48CB-99F0-29F908239AE7}" destId="{26B42FA3-DFDB-4364-88DE-BC388D56F138}" srcOrd="4" destOrd="0" presId="urn:microsoft.com/office/officeart/2005/8/layout/cycle2"/>
    <dgm:cxn modelId="{2F2AEB86-4D52-4C4E-8708-E687F933C1D8}" type="presParOf" srcId="{FD9799D2-B4EB-48CB-99F0-29F908239AE7}" destId="{80D0D0D8-38B8-493B-9AB9-604F95D5B68B}" srcOrd="5" destOrd="0" presId="urn:microsoft.com/office/officeart/2005/8/layout/cycle2"/>
    <dgm:cxn modelId="{D166BF80-A1E3-4F9A-89AA-64347CC9BE93}" type="presParOf" srcId="{80D0D0D8-38B8-493B-9AB9-604F95D5B68B}" destId="{D58E7B0A-8D6A-4D12-BAAA-09FD5F23762B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EB8B55-7FB5-436D-A7F1-0223CC058CA1}">
      <dsp:nvSpPr>
        <dsp:cNvPr id="0" name=""/>
        <dsp:cNvSpPr/>
      </dsp:nvSpPr>
      <dsp:spPr>
        <a:xfrm>
          <a:off x="2256357" y="720"/>
          <a:ext cx="1648645" cy="1648645"/>
        </a:xfrm>
        <a:prstGeom prst="ellipse">
          <a:avLst/>
        </a:prstGeom>
        <a:solidFill>
          <a:srgbClr val="00A8C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Execute Effectively</a:t>
          </a:r>
        </a:p>
      </dsp:txBody>
      <dsp:txXfrm>
        <a:off x="2497795" y="242158"/>
        <a:ext cx="1165769" cy="1165769"/>
      </dsp:txXfrm>
    </dsp:sp>
    <dsp:sp modelId="{14D2872A-0310-48AA-B0E0-80E562B58F17}">
      <dsp:nvSpPr>
        <dsp:cNvPr id="0" name=""/>
        <dsp:cNvSpPr/>
      </dsp:nvSpPr>
      <dsp:spPr>
        <a:xfrm rot="3600000">
          <a:off x="3474222" y="1608304"/>
          <a:ext cx="438595" cy="556417"/>
        </a:xfrm>
        <a:prstGeom prst="rightArrow">
          <a:avLst>
            <a:gd name="adj1" fmla="val 60000"/>
            <a:gd name="adj2" fmla="val 50000"/>
          </a:avLst>
        </a:prstGeom>
        <a:solidFill>
          <a:srgbClr val="76717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3507117" y="1662612"/>
        <a:ext cx="307017" cy="333851"/>
      </dsp:txXfrm>
    </dsp:sp>
    <dsp:sp modelId="{3467F454-135F-40E5-A6FD-D6471251BB5F}">
      <dsp:nvSpPr>
        <dsp:cNvPr id="0" name=""/>
        <dsp:cNvSpPr/>
      </dsp:nvSpPr>
      <dsp:spPr>
        <a:xfrm>
          <a:off x="3494450" y="2145159"/>
          <a:ext cx="1648645" cy="1648645"/>
        </a:xfrm>
        <a:prstGeom prst="ellipse">
          <a:avLst/>
        </a:prstGeom>
        <a:solidFill>
          <a:srgbClr val="E43D3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Tell the Story</a:t>
          </a:r>
        </a:p>
      </dsp:txBody>
      <dsp:txXfrm>
        <a:off x="3735888" y="2386597"/>
        <a:ext cx="1165769" cy="1165769"/>
      </dsp:txXfrm>
    </dsp:sp>
    <dsp:sp modelId="{A537058F-4830-4B3D-8A1F-FCD30A768CD8}">
      <dsp:nvSpPr>
        <dsp:cNvPr id="0" name=""/>
        <dsp:cNvSpPr/>
      </dsp:nvSpPr>
      <dsp:spPr>
        <a:xfrm rot="10800000">
          <a:off x="2873795" y="2691273"/>
          <a:ext cx="438595" cy="556417"/>
        </a:xfrm>
        <a:prstGeom prst="rightArrow">
          <a:avLst>
            <a:gd name="adj1" fmla="val 60000"/>
            <a:gd name="adj2" fmla="val 50000"/>
          </a:avLst>
        </a:prstGeom>
        <a:solidFill>
          <a:srgbClr val="76717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 rot="10800000">
        <a:off x="3005373" y="2802556"/>
        <a:ext cx="307017" cy="333851"/>
      </dsp:txXfrm>
    </dsp:sp>
    <dsp:sp modelId="{26B42FA3-DFDB-4364-88DE-BC388D56F138}">
      <dsp:nvSpPr>
        <dsp:cNvPr id="0" name=""/>
        <dsp:cNvSpPr/>
      </dsp:nvSpPr>
      <dsp:spPr>
        <a:xfrm>
          <a:off x="1018265" y="2145159"/>
          <a:ext cx="1648645" cy="1648645"/>
        </a:xfrm>
        <a:prstGeom prst="ellipse">
          <a:avLst/>
        </a:prstGeom>
        <a:solidFill>
          <a:srgbClr val="1F497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Enhance the Product</a:t>
          </a:r>
        </a:p>
      </dsp:txBody>
      <dsp:txXfrm>
        <a:off x="1259703" y="2386597"/>
        <a:ext cx="1165769" cy="1165769"/>
      </dsp:txXfrm>
    </dsp:sp>
    <dsp:sp modelId="{80D0D0D8-38B8-493B-9AB9-604F95D5B68B}">
      <dsp:nvSpPr>
        <dsp:cNvPr id="0" name=""/>
        <dsp:cNvSpPr/>
      </dsp:nvSpPr>
      <dsp:spPr>
        <a:xfrm rot="18000000">
          <a:off x="2236129" y="1629804"/>
          <a:ext cx="438595" cy="556417"/>
        </a:xfrm>
        <a:prstGeom prst="rightArrow">
          <a:avLst>
            <a:gd name="adj1" fmla="val 60000"/>
            <a:gd name="adj2" fmla="val 50000"/>
          </a:avLst>
        </a:prstGeom>
        <a:solidFill>
          <a:srgbClr val="76717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2269024" y="1798062"/>
        <a:ext cx="307017" cy="33385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EB8B55-7FB5-436D-A7F1-0223CC058CA1}">
      <dsp:nvSpPr>
        <dsp:cNvPr id="0" name=""/>
        <dsp:cNvSpPr/>
      </dsp:nvSpPr>
      <dsp:spPr>
        <a:xfrm>
          <a:off x="1393164" y="539"/>
          <a:ext cx="1002782" cy="1002782"/>
        </a:xfrm>
        <a:prstGeom prst="ellipse">
          <a:avLst/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Execute Effectively</a:t>
          </a:r>
        </a:p>
      </dsp:txBody>
      <dsp:txXfrm>
        <a:off x="1540018" y="147393"/>
        <a:ext cx="709074" cy="709074"/>
      </dsp:txXfrm>
    </dsp:sp>
    <dsp:sp modelId="{14D2872A-0310-48AA-B0E0-80E562B58F17}">
      <dsp:nvSpPr>
        <dsp:cNvPr id="0" name=""/>
        <dsp:cNvSpPr/>
      </dsp:nvSpPr>
      <dsp:spPr>
        <a:xfrm rot="3600000">
          <a:off x="2133916" y="978533"/>
          <a:ext cx="267011" cy="338439"/>
        </a:xfrm>
        <a:prstGeom prst="rightArrow">
          <a:avLst>
            <a:gd name="adj1" fmla="val 60000"/>
            <a:gd name="adj2" fmla="val 50000"/>
          </a:avLst>
        </a:prstGeom>
        <a:solidFill>
          <a:srgbClr val="76717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2153942" y="1011535"/>
        <a:ext cx="186908" cy="203063"/>
      </dsp:txXfrm>
    </dsp:sp>
    <dsp:sp modelId="{3467F454-135F-40E5-A6FD-D6471251BB5F}">
      <dsp:nvSpPr>
        <dsp:cNvPr id="0" name=""/>
        <dsp:cNvSpPr/>
      </dsp:nvSpPr>
      <dsp:spPr>
        <a:xfrm>
          <a:off x="2146453" y="1305274"/>
          <a:ext cx="1002782" cy="1002782"/>
        </a:xfrm>
        <a:prstGeom prst="ellipse">
          <a:avLst/>
        </a:prstGeom>
        <a:solidFill>
          <a:srgbClr val="76717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Tell the Story</a:t>
          </a:r>
        </a:p>
      </dsp:txBody>
      <dsp:txXfrm>
        <a:off x="2293307" y="1452128"/>
        <a:ext cx="709074" cy="709074"/>
      </dsp:txXfrm>
    </dsp:sp>
    <dsp:sp modelId="{A537058F-4830-4B3D-8A1F-FCD30A768CD8}">
      <dsp:nvSpPr>
        <dsp:cNvPr id="0" name=""/>
        <dsp:cNvSpPr/>
      </dsp:nvSpPr>
      <dsp:spPr>
        <a:xfrm rot="10800000">
          <a:off x="1768607" y="1637445"/>
          <a:ext cx="267011" cy="338439"/>
        </a:xfrm>
        <a:prstGeom prst="rightArrow">
          <a:avLst>
            <a:gd name="adj1" fmla="val 60000"/>
            <a:gd name="adj2" fmla="val 50000"/>
          </a:avLst>
        </a:prstGeom>
        <a:solidFill>
          <a:srgbClr val="76717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 rot="10800000">
        <a:off x="1848710" y="1705133"/>
        <a:ext cx="186908" cy="203063"/>
      </dsp:txXfrm>
    </dsp:sp>
    <dsp:sp modelId="{26B42FA3-DFDB-4364-88DE-BC388D56F138}">
      <dsp:nvSpPr>
        <dsp:cNvPr id="0" name=""/>
        <dsp:cNvSpPr/>
      </dsp:nvSpPr>
      <dsp:spPr>
        <a:xfrm>
          <a:off x="639875" y="1305274"/>
          <a:ext cx="1002782" cy="1002782"/>
        </a:xfrm>
        <a:prstGeom prst="ellipse">
          <a:avLst/>
        </a:prstGeom>
        <a:solidFill>
          <a:srgbClr val="1F497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Enhance the Product</a:t>
          </a:r>
        </a:p>
      </dsp:txBody>
      <dsp:txXfrm>
        <a:off x="786729" y="1452128"/>
        <a:ext cx="709074" cy="709074"/>
      </dsp:txXfrm>
    </dsp:sp>
    <dsp:sp modelId="{80D0D0D8-38B8-493B-9AB9-604F95D5B68B}">
      <dsp:nvSpPr>
        <dsp:cNvPr id="0" name=""/>
        <dsp:cNvSpPr/>
      </dsp:nvSpPr>
      <dsp:spPr>
        <a:xfrm rot="18000000">
          <a:off x="1380627" y="991622"/>
          <a:ext cx="267011" cy="338439"/>
        </a:xfrm>
        <a:prstGeom prst="rightArrow">
          <a:avLst>
            <a:gd name="adj1" fmla="val 60000"/>
            <a:gd name="adj2" fmla="val 50000"/>
          </a:avLst>
        </a:prstGeom>
        <a:solidFill>
          <a:srgbClr val="76717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1400653" y="1093996"/>
        <a:ext cx="186908" cy="20306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EB8B55-7FB5-436D-A7F1-0223CC058CA1}">
      <dsp:nvSpPr>
        <dsp:cNvPr id="0" name=""/>
        <dsp:cNvSpPr/>
      </dsp:nvSpPr>
      <dsp:spPr>
        <a:xfrm>
          <a:off x="2256357" y="720"/>
          <a:ext cx="1648645" cy="1648645"/>
        </a:xfrm>
        <a:prstGeom prst="ellipse">
          <a:avLst/>
        </a:prstGeom>
        <a:solidFill>
          <a:srgbClr val="00A8C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Execute Effectively</a:t>
          </a:r>
        </a:p>
      </dsp:txBody>
      <dsp:txXfrm>
        <a:off x="2497795" y="242158"/>
        <a:ext cx="1165769" cy="1165769"/>
      </dsp:txXfrm>
    </dsp:sp>
    <dsp:sp modelId="{14D2872A-0310-48AA-B0E0-80E562B58F17}">
      <dsp:nvSpPr>
        <dsp:cNvPr id="0" name=""/>
        <dsp:cNvSpPr/>
      </dsp:nvSpPr>
      <dsp:spPr>
        <a:xfrm rot="3600000">
          <a:off x="3474222" y="1608304"/>
          <a:ext cx="438595" cy="556417"/>
        </a:xfrm>
        <a:prstGeom prst="rightArrow">
          <a:avLst>
            <a:gd name="adj1" fmla="val 60000"/>
            <a:gd name="adj2" fmla="val 50000"/>
          </a:avLst>
        </a:prstGeom>
        <a:solidFill>
          <a:srgbClr val="76717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3507117" y="1662612"/>
        <a:ext cx="307017" cy="333851"/>
      </dsp:txXfrm>
    </dsp:sp>
    <dsp:sp modelId="{3467F454-135F-40E5-A6FD-D6471251BB5F}">
      <dsp:nvSpPr>
        <dsp:cNvPr id="0" name=""/>
        <dsp:cNvSpPr/>
      </dsp:nvSpPr>
      <dsp:spPr>
        <a:xfrm>
          <a:off x="3494450" y="2145159"/>
          <a:ext cx="1648645" cy="1648645"/>
        </a:xfrm>
        <a:prstGeom prst="ellipse">
          <a:avLst/>
        </a:prstGeom>
        <a:solidFill>
          <a:srgbClr val="E43D3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Tell the Story</a:t>
          </a:r>
        </a:p>
      </dsp:txBody>
      <dsp:txXfrm>
        <a:off x="3735888" y="2386597"/>
        <a:ext cx="1165769" cy="1165769"/>
      </dsp:txXfrm>
    </dsp:sp>
    <dsp:sp modelId="{A537058F-4830-4B3D-8A1F-FCD30A768CD8}">
      <dsp:nvSpPr>
        <dsp:cNvPr id="0" name=""/>
        <dsp:cNvSpPr/>
      </dsp:nvSpPr>
      <dsp:spPr>
        <a:xfrm rot="10800000">
          <a:off x="2873795" y="2691273"/>
          <a:ext cx="438595" cy="556417"/>
        </a:xfrm>
        <a:prstGeom prst="rightArrow">
          <a:avLst>
            <a:gd name="adj1" fmla="val 60000"/>
            <a:gd name="adj2" fmla="val 50000"/>
          </a:avLst>
        </a:prstGeom>
        <a:solidFill>
          <a:srgbClr val="76717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 rot="10800000">
        <a:off x="3005373" y="2802556"/>
        <a:ext cx="307017" cy="333851"/>
      </dsp:txXfrm>
    </dsp:sp>
    <dsp:sp modelId="{26B42FA3-DFDB-4364-88DE-BC388D56F138}">
      <dsp:nvSpPr>
        <dsp:cNvPr id="0" name=""/>
        <dsp:cNvSpPr/>
      </dsp:nvSpPr>
      <dsp:spPr>
        <a:xfrm>
          <a:off x="1018265" y="2145159"/>
          <a:ext cx="1648645" cy="1648645"/>
        </a:xfrm>
        <a:prstGeom prst="ellipse">
          <a:avLst/>
        </a:prstGeom>
        <a:solidFill>
          <a:srgbClr val="1F497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Enhance the Product</a:t>
          </a:r>
        </a:p>
      </dsp:txBody>
      <dsp:txXfrm>
        <a:off x="1259703" y="2386597"/>
        <a:ext cx="1165769" cy="1165769"/>
      </dsp:txXfrm>
    </dsp:sp>
    <dsp:sp modelId="{80D0D0D8-38B8-493B-9AB9-604F95D5B68B}">
      <dsp:nvSpPr>
        <dsp:cNvPr id="0" name=""/>
        <dsp:cNvSpPr/>
      </dsp:nvSpPr>
      <dsp:spPr>
        <a:xfrm rot="18000000">
          <a:off x="2236129" y="1629804"/>
          <a:ext cx="438595" cy="556417"/>
        </a:xfrm>
        <a:prstGeom prst="rightArrow">
          <a:avLst>
            <a:gd name="adj1" fmla="val 60000"/>
            <a:gd name="adj2" fmla="val 50000"/>
          </a:avLst>
        </a:prstGeom>
        <a:solidFill>
          <a:srgbClr val="76717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2269024" y="1798062"/>
        <a:ext cx="307017" cy="33385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EB8B55-7FB5-436D-A7F1-0223CC058CA1}">
      <dsp:nvSpPr>
        <dsp:cNvPr id="0" name=""/>
        <dsp:cNvSpPr/>
      </dsp:nvSpPr>
      <dsp:spPr>
        <a:xfrm>
          <a:off x="1393164" y="539"/>
          <a:ext cx="1002782" cy="1002782"/>
        </a:xfrm>
        <a:prstGeom prst="ellipse">
          <a:avLst/>
        </a:prstGeom>
        <a:solidFill>
          <a:srgbClr val="00A8C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Execute Effectively</a:t>
          </a:r>
        </a:p>
      </dsp:txBody>
      <dsp:txXfrm>
        <a:off x="1540018" y="147393"/>
        <a:ext cx="709074" cy="709074"/>
      </dsp:txXfrm>
    </dsp:sp>
    <dsp:sp modelId="{14D2872A-0310-48AA-B0E0-80E562B58F17}">
      <dsp:nvSpPr>
        <dsp:cNvPr id="0" name=""/>
        <dsp:cNvSpPr/>
      </dsp:nvSpPr>
      <dsp:spPr>
        <a:xfrm rot="3600000">
          <a:off x="2133916" y="978533"/>
          <a:ext cx="267011" cy="338439"/>
        </a:xfrm>
        <a:prstGeom prst="rightArrow">
          <a:avLst>
            <a:gd name="adj1" fmla="val 60000"/>
            <a:gd name="adj2" fmla="val 50000"/>
          </a:avLst>
        </a:prstGeom>
        <a:solidFill>
          <a:srgbClr val="76717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2153942" y="1011535"/>
        <a:ext cx="186908" cy="203063"/>
      </dsp:txXfrm>
    </dsp:sp>
    <dsp:sp modelId="{3467F454-135F-40E5-A6FD-D6471251BB5F}">
      <dsp:nvSpPr>
        <dsp:cNvPr id="0" name=""/>
        <dsp:cNvSpPr/>
      </dsp:nvSpPr>
      <dsp:spPr>
        <a:xfrm>
          <a:off x="2146453" y="1305274"/>
          <a:ext cx="1002782" cy="1002782"/>
        </a:xfrm>
        <a:prstGeom prst="ellipse">
          <a:avLst/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Tell the Story</a:t>
          </a:r>
        </a:p>
      </dsp:txBody>
      <dsp:txXfrm>
        <a:off x="2293307" y="1452128"/>
        <a:ext cx="709074" cy="709074"/>
      </dsp:txXfrm>
    </dsp:sp>
    <dsp:sp modelId="{A537058F-4830-4B3D-8A1F-FCD30A768CD8}">
      <dsp:nvSpPr>
        <dsp:cNvPr id="0" name=""/>
        <dsp:cNvSpPr/>
      </dsp:nvSpPr>
      <dsp:spPr>
        <a:xfrm rot="10800000">
          <a:off x="1768607" y="1637445"/>
          <a:ext cx="267011" cy="338439"/>
        </a:xfrm>
        <a:prstGeom prst="rightArrow">
          <a:avLst>
            <a:gd name="adj1" fmla="val 60000"/>
            <a:gd name="adj2" fmla="val 50000"/>
          </a:avLst>
        </a:prstGeom>
        <a:solidFill>
          <a:srgbClr val="76717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 rot="10800000">
        <a:off x="1848710" y="1705133"/>
        <a:ext cx="186908" cy="203063"/>
      </dsp:txXfrm>
    </dsp:sp>
    <dsp:sp modelId="{26B42FA3-DFDB-4364-88DE-BC388D56F138}">
      <dsp:nvSpPr>
        <dsp:cNvPr id="0" name=""/>
        <dsp:cNvSpPr/>
      </dsp:nvSpPr>
      <dsp:spPr>
        <a:xfrm>
          <a:off x="639875" y="1305274"/>
          <a:ext cx="1002782" cy="1002782"/>
        </a:xfrm>
        <a:prstGeom prst="ellipse">
          <a:avLst/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Enhance the Product</a:t>
          </a:r>
        </a:p>
      </dsp:txBody>
      <dsp:txXfrm>
        <a:off x="786729" y="1452128"/>
        <a:ext cx="709074" cy="709074"/>
      </dsp:txXfrm>
    </dsp:sp>
    <dsp:sp modelId="{80D0D0D8-38B8-493B-9AB9-604F95D5B68B}">
      <dsp:nvSpPr>
        <dsp:cNvPr id="0" name=""/>
        <dsp:cNvSpPr/>
      </dsp:nvSpPr>
      <dsp:spPr>
        <a:xfrm rot="18000000">
          <a:off x="1380627" y="991622"/>
          <a:ext cx="267011" cy="338439"/>
        </a:xfrm>
        <a:prstGeom prst="rightArrow">
          <a:avLst>
            <a:gd name="adj1" fmla="val 60000"/>
            <a:gd name="adj2" fmla="val 50000"/>
          </a:avLst>
        </a:prstGeom>
        <a:solidFill>
          <a:srgbClr val="76717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1400653" y="1093996"/>
        <a:ext cx="186908" cy="20306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EB8B55-7FB5-436D-A7F1-0223CC058CA1}">
      <dsp:nvSpPr>
        <dsp:cNvPr id="0" name=""/>
        <dsp:cNvSpPr/>
      </dsp:nvSpPr>
      <dsp:spPr>
        <a:xfrm>
          <a:off x="1393164" y="539"/>
          <a:ext cx="1002782" cy="1002782"/>
        </a:xfrm>
        <a:prstGeom prst="ellipse">
          <a:avLst/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Execute Effectively</a:t>
          </a:r>
        </a:p>
      </dsp:txBody>
      <dsp:txXfrm>
        <a:off x="1540018" y="147393"/>
        <a:ext cx="709074" cy="709074"/>
      </dsp:txXfrm>
    </dsp:sp>
    <dsp:sp modelId="{14D2872A-0310-48AA-B0E0-80E562B58F17}">
      <dsp:nvSpPr>
        <dsp:cNvPr id="0" name=""/>
        <dsp:cNvSpPr/>
      </dsp:nvSpPr>
      <dsp:spPr>
        <a:xfrm rot="3600000">
          <a:off x="2133916" y="978533"/>
          <a:ext cx="267011" cy="338439"/>
        </a:xfrm>
        <a:prstGeom prst="rightArrow">
          <a:avLst>
            <a:gd name="adj1" fmla="val 60000"/>
            <a:gd name="adj2" fmla="val 50000"/>
          </a:avLst>
        </a:prstGeom>
        <a:solidFill>
          <a:srgbClr val="76717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2153942" y="1011535"/>
        <a:ext cx="186908" cy="203063"/>
      </dsp:txXfrm>
    </dsp:sp>
    <dsp:sp modelId="{3467F454-135F-40E5-A6FD-D6471251BB5F}">
      <dsp:nvSpPr>
        <dsp:cNvPr id="0" name=""/>
        <dsp:cNvSpPr/>
      </dsp:nvSpPr>
      <dsp:spPr>
        <a:xfrm>
          <a:off x="2146453" y="1305274"/>
          <a:ext cx="1002782" cy="1002782"/>
        </a:xfrm>
        <a:prstGeom prst="ellipse">
          <a:avLst/>
        </a:prstGeom>
        <a:solidFill>
          <a:srgbClr val="E43D3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Tell the Story</a:t>
          </a:r>
        </a:p>
      </dsp:txBody>
      <dsp:txXfrm>
        <a:off x="2293307" y="1452128"/>
        <a:ext cx="709074" cy="709074"/>
      </dsp:txXfrm>
    </dsp:sp>
    <dsp:sp modelId="{A537058F-4830-4B3D-8A1F-FCD30A768CD8}">
      <dsp:nvSpPr>
        <dsp:cNvPr id="0" name=""/>
        <dsp:cNvSpPr/>
      </dsp:nvSpPr>
      <dsp:spPr>
        <a:xfrm rot="10800000">
          <a:off x="1768607" y="1637445"/>
          <a:ext cx="267011" cy="338439"/>
        </a:xfrm>
        <a:prstGeom prst="rightArrow">
          <a:avLst>
            <a:gd name="adj1" fmla="val 60000"/>
            <a:gd name="adj2" fmla="val 50000"/>
          </a:avLst>
        </a:prstGeom>
        <a:solidFill>
          <a:srgbClr val="76717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 rot="10800000">
        <a:off x="1848710" y="1705133"/>
        <a:ext cx="186908" cy="203063"/>
      </dsp:txXfrm>
    </dsp:sp>
    <dsp:sp modelId="{26B42FA3-DFDB-4364-88DE-BC388D56F138}">
      <dsp:nvSpPr>
        <dsp:cNvPr id="0" name=""/>
        <dsp:cNvSpPr/>
      </dsp:nvSpPr>
      <dsp:spPr>
        <a:xfrm>
          <a:off x="639875" y="1305274"/>
          <a:ext cx="1002782" cy="1002782"/>
        </a:xfrm>
        <a:prstGeom prst="ellipse">
          <a:avLst/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Enhance the Product</a:t>
          </a:r>
        </a:p>
      </dsp:txBody>
      <dsp:txXfrm>
        <a:off x="786729" y="1452128"/>
        <a:ext cx="709074" cy="709074"/>
      </dsp:txXfrm>
    </dsp:sp>
    <dsp:sp modelId="{80D0D0D8-38B8-493B-9AB9-604F95D5B68B}">
      <dsp:nvSpPr>
        <dsp:cNvPr id="0" name=""/>
        <dsp:cNvSpPr/>
      </dsp:nvSpPr>
      <dsp:spPr>
        <a:xfrm rot="18000000">
          <a:off x="1380627" y="991622"/>
          <a:ext cx="267011" cy="338439"/>
        </a:xfrm>
        <a:prstGeom prst="rightArrow">
          <a:avLst>
            <a:gd name="adj1" fmla="val 60000"/>
            <a:gd name="adj2" fmla="val 50000"/>
          </a:avLst>
        </a:prstGeom>
        <a:solidFill>
          <a:srgbClr val="76717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1400653" y="1093996"/>
        <a:ext cx="186908" cy="20306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EB8B55-7FB5-436D-A7F1-0223CC058CA1}">
      <dsp:nvSpPr>
        <dsp:cNvPr id="0" name=""/>
        <dsp:cNvSpPr/>
      </dsp:nvSpPr>
      <dsp:spPr>
        <a:xfrm>
          <a:off x="1393164" y="539"/>
          <a:ext cx="1002782" cy="1002782"/>
        </a:xfrm>
        <a:prstGeom prst="ellipse">
          <a:avLst/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Execute Effectively</a:t>
          </a:r>
        </a:p>
      </dsp:txBody>
      <dsp:txXfrm>
        <a:off x="1540018" y="147393"/>
        <a:ext cx="709074" cy="709074"/>
      </dsp:txXfrm>
    </dsp:sp>
    <dsp:sp modelId="{14D2872A-0310-48AA-B0E0-80E562B58F17}">
      <dsp:nvSpPr>
        <dsp:cNvPr id="0" name=""/>
        <dsp:cNvSpPr/>
      </dsp:nvSpPr>
      <dsp:spPr>
        <a:xfrm rot="3600000">
          <a:off x="2133916" y="978533"/>
          <a:ext cx="267011" cy="338439"/>
        </a:xfrm>
        <a:prstGeom prst="rightArrow">
          <a:avLst>
            <a:gd name="adj1" fmla="val 60000"/>
            <a:gd name="adj2" fmla="val 50000"/>
          </a:avLst>
        </a:prstGeom>
        <a:solidFill>
          <a:srgbClr val="76717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2153942" y="1011535"/>
        <a:ext cx="186908" cy="203063"/>
      </dsp:txXfrm>
    </dsp:sp>
    <dsp:sp modelId="{3467F454-135F-40E5-A6FD-D6471251BB5F}">
      <dsp:nvSpPr>
        <dsp:cNvPr id="0" name=""/>
        <dsp:cNvSpPr/>
      </dsp:nvSpPr>
      <dsp:spPr>
        <a:xfrm>
          <a:off x="2146453" y="1305274"/>
          <a:ext cx="1002782" cy="1002782"/>
        </a:xfrm>
        <a:prstGeom prst="ellipse">
          <a:avLst/>
        </a:prstGeom>
        <a:solidFill>
          <a:srgbClr val="E43D3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Tell the Story</a:t>
          </a:r>
        </a:p>
      </dsp:txBody>
      <dsp:txXfrm>
        <a:off x="2293307" y="1452128"/>
        <a:ext cx="709074" cy="709074"/>
      </dsp:txXfrm>
    </dsp:sp>
    <dsp:sp modelId="{A537058F-4830-4B3D-8A1F-FCD30A768CD8}">
      <dsp:nvSpPr>
        <dsp:cNvPr id="0" name=""/>
        <dsp:cNvSpPr/>
      </dsp:nvSpPr>
      <dsp:spPr>
        <a:xfrm rot="10800000">
          <a:off x="1768607" y="1637445"/>
          <a:ext cx="267011" cy="338439"/>
        </a:xfrm>
        <a:prstGeom prst="rightArrow">
          <a:avLst>
            <a:gd name="adj1" fmla="val 60000"/>
            <a:gd name="adj2" fmla="val 50000"/>
          </a:avLst>
        </a:prstGeom>
        <a:solidFill>
          <a:srgbClr val="76717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 rot="10800000">
        <a:off x="1848710" y="1705133"/>
        <a:ext cx="186908" cy="203063"/>
      </dsp:txXfrm>
    </dsp:sp>
    <dsp:sp modelId="{26B42FA3-DFDB-4364-88DE-BC388D56F138}">
      <dsp:nvSpPr>
        <dsp:cNvPr id="0" name=""/>
        <dsp:cNvSpPr/>
      </dsp:nvSpPr>
      <dsp:spPr>
        <a:xfrm>
          <a:off x="639875" y="1305274"/>
          <a:ext cx="1002782" cy="1002782"/>
        </a:xfrm>
        <a:prstGeom prst="ellipse">
          <a:avLst/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Enhance the Product</a:t>
          </a:r>
        </a:p>
      </dsp:txBody>
      <dsp:txXfrm>
        <a:off x="786729" y="1452128"/>
        <a:ext cx="709074" cy="709074"/>
      </dsp:txXfrm>
    </dsp:sp>
    <dsp:sp modelId="{80D0D0D8-38B8-493B-9AB9-604F95D5B68B}">
      <dsp:nvSpPr>
        <dsp:cNvPr id="0" name=""/>
        <dsp:cNvSpPr/>
      </dsp:nvSpPr>
      <dsp:spPr>
        <a:xfrm rot="18000000">
          <a:off x="1380627" y="991622"/>
          <a:ext cx="267011" cy="338439"/>
        </a:xfrm>
        <a:prstGeom prst="rightArrow">
          <a:avLst>
            <a:gd name="adj1" fmla="val 60000"/>
            <a:gd name="adj2" fmla="val 50000"/>
          </a:avLst>
        </a:prstGeom>
        <a:solidFill>
          <a:srgbClr val="76717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1400653" y="1093996"/>
        <a:ext cx="186908" cy="20306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EB8B55-7FB5-436D-A7F1-0223CC058CA1}">
      <dsp:nvSpPr>
        <dsp:cNvPr id="0" name=""/>
        <dsp:cNvSpPr/>
      </dsp:nvSpPr>
      <dsp:spPr>
        <a:xfrm>
          <a:off x="1393164" y="539"/>
          <a:ext cx="1002782" cy="1002782"/>
        </a:xfrm>
        <a:prstGeom prst="ellipse">
          <a:avLst/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Execute Effectively</a:t>
          </a:r>
        </a:p>
      </dsp:txBody>
      <dsp:txXfrm>
        <a:off x="1540018" y="147393"/>
        <a:ext cx="709074" cy="709074"/>
      </dsp:txXfrm>
    </dsp:sp>
    <dsp:sp modelId="{14D2872A-0310-48AA-B0E0-80E562B58F17}">
      <dsp:nvSpPr>
        <dsp:cNvPr id="0" name=""/>
        <dsp:cNvSpPr/>
      </dsp:nvSpPr>
      <dsp:spPr>
        <a:xfrm rot="3600000">
          <a:off x="2133916" y="978533"/>
          <a:ext cx="267011" cy="338439"/>
        </a:xfrm>
        <a:prstGeom prst="rightArrow">
          <a:avLst>
            <a:gd name="adj1" fmla="val 60000"/>
            <a:gd name="adj2" fmla="val 50000"/>
          </a:avLst>
        </a:prstGeom>
        <a:solidFill>
          <a:srgbClr val="76717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2153942" y="1011535"/>
        <a:ext cx="186908" cy="203063"/>
      </dsp:txXfrm>
    </dsp:sp>
    <dsp:sp modelId="{3467F454-135F-40E5-A6FD-D6471251BB5F}">
      <dsp:nvSpPr>
        <dsp:cNvPr id="0" name=""/>
        <dsp:cNvSpPr/>
      </dsp:nvSpPr>
      <dsp:spPr>
        <a:xfrm>
          <a:off x="2146453" y="1305274"/>
          <a:ext cx="1002782" cy="1002782"/>
        </a:xfrm>
        <a:prstGeom prst="ellipse">
          <a:avLst/>
        </a:prstGeom>
        <a:solidFill>
          <a:srgbClr val="E43D3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Tell the Story</a:t>
          </a:r>
        </a:p>
      </dsp:txBody>
      <dsp:txXfrm>
        <a:off x="2293307" y="1452128"/>
        <a:ext cx="709074" cy="709074"/>
      </dsp:txXfrm>
    </dsp:sp>
    <dsp:sp modelId="{A537058F-4830-4B3D-8A1F-FCD30A768CD8}">
      <dsp:nvSpPr>
        <dsp:cNvPr id="0" name=""/>
        <dsp:cNvSpPr/>
      </dsp:nvSpPr>
      <dsp:spPr>
        <a:xfrm rot="10800000">
          <a:off x="1768607" y="1637445"/>
          <a:ext cx="267011" cy="338439"/>
        </a:xfrm>
        <a:prstGeom prst="rightArrow">
          <a:avLst>
            <a:gd name="adj1" fmla="val 60000"/>
            <a:gd name="adj2" fmla="val 50000"/>
          </a:avLst>
        </a:prstGeom>
        <a:solidFill>
          <a:srgbClr val="76717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 rot="10800000">
        <a:off x="1848710" y="1705133"/>
        <a:ext cx="186908" cy="203063"/>
      </dsp:txXfrm>
    </dsp:sp>
    <dsp:sp modelId="{26B42FA3-DFDB-4364-88DE-BC388D56F138}">
      <dsp:nvSpPr>
        <dsp:cNvPr id="0" name=""/>
        <dsp:cNvSpPr/>
      </dsp:nvSpPr>
      <dsp:spPr>
        <a:xfrm>
          <a:off x="639875" y="1305274"/>
          <a:ext cx="1002782" cy="1002782"/>
        </a:xfrm>
        <a:prstGeom prst="ellipse">
          <a:avLst/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Enhance the Product</a:t>
          </a:r>
        </a:p>
      </dsp:txBody>
      <dsp:txXfrm>
        <a:off x="786729" y="1452128"/>
        <a:ext cx="709074" cy="709074"/>
      </dsp:txXfrm>
    </dsp:sp>
    <dsp:sp modelId="{80D0D0D8-38B8-493B-9AB9-604F95D5B68B}">
      <dsp:nvSpPr>
        <dsp:cNvPr id="0" name=""/>
        <dsp:cNvSpPr/>
      </dsp:nvSpPr>
      <dsp:spPr>
        <a:xfrm rot="18000000">
          <a:off x="1380627" y="991622"/>
          <a:ext cx="267011" cy="338439"/>
        </a:xfrm>
        <a:prstGeom prst="rightArrow">
          <a:avLst>
            <a:gd name="adj1" fmla="val 60000"/>
            <a:gd name="adj2" fmla="val 50000"/>
          </a:avLst>
        </a:prstGeom>
        <a:solidFill>
          <a:srgbClr val="76717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1400653" y="1093996"/>
        <a:ext cx="186908" cy="20306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EB8B55-7FB5-436D-A7F1-0223CC058CA1}">
      <dsp:nvSpPr>
        <dsp:cNvPr id="0" name=""/>
        <dsp:cNvSpPr/>
      </dsp:nvSpPr>
      <dsp:spPr>
        <a:xfrm>
          <a:off x="1393164" y="539"/>
          <a:ext cx="1002782" cy="1002782"/>
        </a:xfrm>
        <a:prstGeom prst="ellipse">
          <a:avLst/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Execute Effectively</a:t>
          </a:r>
        </a:p>
      </dsp:txBody>
      <dsp:txXfrm>
        <a:off x="1540018" y="147393"/>
        <a:ext cx="709074" cy="709074"/>
      </dsp:txXfrm>
    </dsp:sp>
    <dsp:sp modelId="{14D2872A-0310-48AA-B0E0-80E562B58F17}">
      <dsp:nvSpPr>
        <dsp:cNvPr id="0" name=""/>
        <dsp:cNvSpPr/>
      </dsp:nvSpPr>
      <dsp:spPr>
        <a:xfrm rot="3600000">
          <a:off x="2133916" y="978533"/>
          <a:ext cx="267011" cy="338439"/>
        </a:xfrm>
        <a:prstGeom prst="rightArrow">
          <a:avLst>
            <a:gd name="adj1" fmla="val 60000"/>
            <a:gd name="adj2" fmla="val 50000"/>
          </a:avLst>
        </a:prstGeom>
        <a:solidFill>
          <a:srgbClr val="76717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2153942" y="1011535"/>
        <a:ext cx="186908" cy="203063"/>
      </dsp:txXfrm>
    </dsp:sp>
    <dsp:sp modelId="{3467F454-135F-40E5-A6FD-D6471251BB5F}">
      <dsp:nvSpPr>
        <dsp:cNvPr id="0" name=""/>
        <dsp:cNvSpPr/>
      </dsp:nvSpPr>
      <dsp:spPr>
        <a:xfrm>
          <a:off x="2146453" y="1305274"/>
          <a:ext cx="1002782" cy="1002782"/>
        </a:xfrm>
        <a:prstGeom prst="ellipse">
          <a:avLst/>
        </a:prstGeom>
        <a:solidFill>
          <a:srgbClr val="76717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Tell the Story</a:t>
          </a:r>
        </a:p>
      </dsp:txBody>
      <dsp:txXfrm>
        <a:off x="2293307" y="1452128"/>
        <a:ext cx="709074" cy="709074"/>
      </dsp:txXfrm>
    </dsp:sp>
    <dsp:sp modelId="{A537058F-4830-4B3D-8A1F-FCD30A768CD8}">
      <dsp:nvSpPr>
        <dsp:cNvPr id="0" name=""/>
        <dsp:cNvSpPr/>
      </dsp:nvSpPr>
      <dsp:spPr>
        <a:xfrm rot="10800000">
          <a:off x="1768607" y="1637445"/>
          <a:ext cx="267011" cy="338439"/>
        </a:xfrm>
        <a:prstGeom prst="rightArrow">
          <a:avLst>
            <a:gd name="adj1" fmla="val 60000"/>
            <a:gd name="adj2" fmla="val 50000"/>
          </a:avLst>
        </a:prstGeom>
        <a:solidFill>
          <a:srgbClr val="76717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 rot="10800000">
        <a:off x="1848710" y="1705133"/>
        <a:ext cx="186908" cy="203063"/>
      </dsp:txXfrm>
    </dsp:sp>
    <dsp:sp modelId="{26B42FA3-DFDB-4364-88DE-BC388D56F138}">
      <dsp:nvSpPr>
        <dsp:cNvPr id="0" name=""/>
        <dsp:cNvSpPr/>
      </dsp:nvSpPr>
      <dsp:spPr>
        <a:xfrm>
          <a:off x="639875" y="1305274"/>
          <a:ext cx="1002782" cy="1002782"/>
        </a:xfrm>
        <a:prstGeom prst="ellipse">
          <a:avLst/>
        </a:prstGeom>
        <a:solidFill>
          <a:srgbClr val="1F497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Enhance the Product</a:t>
          </a:r>
        </a:p>
      </dsp:txBody>
      <dsp:txXfrm>
        <a:off x="786729" y="1452128"/>
        <a:ext cx="709074" cy="709074"/>
      </dsp:txXfrm>
    </dsp:sp>
    <dsp:sp modelId="{80D0D0D8-38B8-493B-9AB9-604F95D5B68B}">
      <dsp:nvSpPr>
        <dsp:cNvPr id="0" name=""/>
        <dsp:cNvSpPr/>
      </dsp:nvSpPr>
      <dsp:spPr>
        <a:xfrm rot="18000000">
          <a:off x="1380627" y="991622"/>
          <a:ext cx="267011" cy="338439"/>
        </a:xfrm>
        <a:prstGeom prst="rightArrow">
          <a:avLst>
            <a:gd name="adj1" fmla="val 60000"/>
            <a:gd name="adj2" fmla="val 50000"/>
          </a:avLst>
        </a:prstGeom>
        <a:solidFill>
          <a:srgbClr val="76717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1400653" y="1093996"/>
        <a:ext cx="186908" cy="20306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EB8B55-7FB5-436D-A7F1-0223CC058CA1}">
      <dsp:nvSpPr>
        <dsp:cNvPr id="0" name=""/>
        <dsp:cNvSpPr/>
      </dsp:nvSpPr>
      <dsp:spPr>
        <a:xfrm>
          <a:off x="1393164" y="539"/>
          <a:ext cx="1002782" cy="1002782"/>
        </a:xfrm>
        <a:prstGeom prst="ellipse">
          <a:avLst/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Execute Effectively</a:t>
          </a:r>
        </a:p>
      </dsp:txBody>
      <dsp:txXfrm>
        <a:off x="1540018" y="147393"/>
        <a:ext cx="709074" cy="709074"/>
      </dsp:txXfrm>
    </dsp:sp>
    <dsp:sp modelId="{14D2872A-0310-48AA-B0E0-80E562B58F17}">
      <dsp:nvSpPr>
        <dsp:cNvPr id="0" name=""/>
        <dsp:cNvSpPr/>
      </dsp:nvSpPr>
      <dsp:spPr>
        <a:xfrm rot="3600000">
          <a:off x="2133916" y="978533"/>
          <a:ext cx="267011" cy="338439"/>
        </a:xfrm>
        <a:prstGeom prst="rightArrow">
          <a:avLst>
            <a:gd name="adj1" fmla="val 60000"/>
            <a:gd name="adj2" fmla="val 50000"/>
          </a:avLst>
        </a:prstGeom>
        <a:solidFill>
          <a:srgbClr val="76717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2153942" y="1011535"/>
        <a:ext cx="186908" cy="203063"/>
      </dsp:txXfrm>
    </dsp:sp>
    <dsp:sp modelId="{3467F454-135F-40E5-A6FD-D6471251BB5F}">
      <dsp:nvSpPr>
        <dsp:cNvPr id="0" name=""/>
        <dsp:cNvSpPr/>
      </dsp:nvSpPr>
      <dsp:spPr>
        <a:xfrm>
          <a:off x="2146453" y="1305274"/>
          <a:ext cx="1002782" cy="1002782"/>
        </a:xfrm>
        <a:prstGeom prst="ellipse">
          <a:avLst/>
        </a:prstGeom>
        <a:solidFill>
          <a:srgbClr val="76717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Tell the Story</a:t>
          </a:r>
        </a:p>
      </dsp:txBody>
      <dsp:txXfrm>
        <a:off x="2293307" y="1452128"/>
        <a:ext cx="709074" cy="709074"/>
      </dsp:txXfrm>
    </dsp:sp>
    <dsp:sp modelId="{A537058F-4830-4B3D-8A1F-FCD30A768CD8}">
      <dsp:nvSpPr>
        <dsp:cNvPr id="0" name=""/>
        <dsp:cNvSpPr/>
      </dsp:nvSpPr>
      <dsp:spPr>
        <a:xfrm rot="10800000">
          <a:off x="1768607" y="1637445"/>
          <a:ext cx="267011" cy="338439"/>
        </a:xfrm>
        <a:prstGeom prst="rightArrow">
          <a:avLst>
            <a:gd name="adj1" fmla="val 60000"/>
            <a:gd name="adj2" fmla="val 50000"/>
          </a:avLst>
        </a:prstGeom>
        <a:solidFill>
          <a:srgbClr val="76717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 rot="10800000">
        <a:off x="1848710" y="1705133"/>
        <a:ext cx="186908" cy="203063"/>
      </dsp:txXfrm>
    </dsp:sp>
    <dsp:sp modelId="{26B42FA3-DFDB-4364-88DE-BC388D56F138}">
      <dsp:nvSpPr>
        <dsp:cNvPr id="0" name=""/>
        <dsp:cNvSpPr/>
      </dsp:nvSpPr>
      <dsp:spPr>
        <a:xfrm>
          <a:off x="639875" y="1305274"/>
          <a:ext cx="1002782" cy="1002782"/>
        </a:xfrm>
        <a:prstGeom prst="ellipse">
          <a:avLst/>
        </a:prstGeom>
        <a:solidFill>
          <a:srgbClr val="1F497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Enhance the Product</a:t>
          </a:r>
        </a:p>
      </dsp:txBody>
      <dsp:txXfrm>
        <a:off x="786729" y="1452128"/>
        <a:ext cx="709074" cy="709074"/>
      </dsp:txXfrm>
    </dsp:sp>
    <dsp:sp modelId="{80D0D0D8-38B8-493B-9AB9-604F95D5B68B}">
      <dsp:nvSpPr>
        <dsp:cNvPr id="0" name=""/>
        <dsp:cNvSpPr/>
      </dsp:nvSpPr>
      <dsp:spPr>
        <a:xfrm rot="18000000">
          <a:off x="1380627" y="991622"/>
          <a:ext cx="267011" cy="338439"/>
        </a:xfrm>
        <a:prstGeom prst="rightArrow">
          <a:avLst>
            <a:gd name="adj1" fmla="val 60000"/>
            <a:gd name="adj2" fmla="val 50000"/>
          </a:avLst>
        </a:prstGeom>
        <a:solidFill>
          <a:srgbClr val="76717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1400653" y="1093996"/>
        <a:ext cx="186908" cy="20306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EB8B55-7FB5-436D-A7F1-0223CC058CA1}">
      <dsp:nvSpPr>
        <dsp:cNvPr id="0" name=""/>
        <dsp:cNvSpPr/>
      </dsp:nvSpPr>
      <dsp:spPr>
        <a:xfrm>
          <a:off x="1393164" y="539"/>
          <a:ext cx="1002782" cy="1002782"/>
        </a:xfrm>
        <a:prstGeom prst="ellipse">
          <a:avLst/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Execute Effectively</a:t>
          </a:r>
        </a:p>
      </dsp:txBody>
      <dsp:txXfrm>
        <a:off x="1540018" y="147393"/>
        <a:ext cx="709074" cy="709074"/>
      </dsp:txXfrm>
    </dsp:sp>
    <dsp:sp modelId="{14D2872A-0310-48AA-B0E0-80E562B58F17}">
      <dsp:nvSpPr>
        <dsp:cNvPr id="0" name=""/>
        <dsp:cNvSpPr/>
      </dsp:nvSpPr>
      <dsp:spPr>
        <a:xfrm rot="3600000">
          <a:off x="2133916" y="978533"/>
          <a:ext cx="267011" cy="338439"/>
        </a:xfrm>
        <a:prstGeom prst="rightArrow">
          <a:avLst>
            <a:gd name="adj1" fmla="val 60000"/>
            <a:gd name="adj2" fmla="val 50000"/>
          </a:avLst>
        </a:prstGeom>
        <a:solidFill>
          <a:srgbClr val="76717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2153942" y="1011535"/>
        <a:ext cx="186908" cy="203063"/>
      </dsp:txXfrm>
    </dsp:sp>
    <dsp:sp modelId="{3467F454-135F-40E5-A6FD-D6471251BB5F}">
      <dsp:nvSpPr>
        <dsp:cNvPr id="0" name=""/>
        <dsp:cNvSpPr/>
      </dsp:nvSpPr>
      <dsp:spPr>
        <a:xfrm>
          <a:off x="2146453" y="1305274"/>
          <a:ext cx="1002782" cy="1002782"/>
        </a:xfrm>
        <a:prstGeom prst="ellipse">
          <a:avLst/>
        </a:prstGeom>
        <a:solidFill>
          <a:srgbClr val="76717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Tell the Story</a:t>
          </a:r>
        </a:p>
      </dsp:txBody>
      <dsp:txXfrm>
        <a:off x="2293307" y="1452128"/>
        <a:ext cx="709074" cy="709074"/>
      </dsp:txXfrm>
    </dsp:sp>
    <dsp:sp modelId="{A537058F-4830-4B3D-8A1F-FCD30A768CD8}">
      <dsp:nvSpPr>
        <dsp:cNvPr id="0" name=""/>
        <dsp:cNvSpPr/>
      </dsp:nvSpPr>
      <dsp:spPr>
        <a:xfrm rot="10800000">
          <a:off x="1768607" y="1637445"/>
          <a:ext cx="267011" cy="338439"/>
        </a:xfrm>
        <a:prstGeom prst="rightArrow">
          <a:avLst>
            <a:gd name="adj1" fmla="val 60000"/>
            <a:gd name="adj2" fmla="val 50000"/>
          </a:avLst>
        </a:prstGeom>
        <a:solidFill>
          <a:srgbClr val="76717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 rot="10800000">
        <a:off x="1848710" y="1705133"/>
        <a:ext cx="186908" cy="203063"/>
      </dsp:txXfrm>
    </dsp:sp>
    <dsp:sp modelId="{26B42FA3-DFDB-4364-88DE-BC388D56F138}">
      <dsp:nvSpPr>
        <dsp:cNvPr id="0" name=""/>
        <dsp:cNvSpPr/>
      </dsp:nvSpPr>
      <dsp:spPr>
        <a:xfrm>
          <a:off x="639875" y="1305274"/>
          <a:ext cx="1002782" cy="1002782"/>
        </a:xfrm>
        <a:prstGeom prst="ellipse">
          <a:avLst/>
        </a:prstGeom>
        <a:solidFill>
          <a:srgbClr val="1F497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Enhance the Product</a:t>
          </a:r>
        </a:p>
      </dsp:txBody>
      <dsp:txXfrm>
        <a:off x="786729" y="1452128"/>
        <a:ext cx="709074" cy="709074"/>
      </dsp:txXfrm>
    </dsp:sp>
    <dsp:sp modelId="{80D0D0D8-38B8-493B-9AB9-604F95D5B68B}">
      <dsp:nvSpPr>
        <dsp:cNvPr id="0" name=""/>
        <dsp:cNvSpPr/>
      </dsp:nvSpPr>
      <dsp:spPr>
        <a:xfrm rot="18000000">
          <a:off x="1380627" y="991622"/>
          <a:ext cx="267011" cy="338439"/>
        </a:xfrm>
        <a:prstGeom prst="rightArrow">
          <a:avLst>
            <a:gd name="adj1" fmla="val 60000"/>
            <a:gd name="adj2" fmla="val 50000"/>
          </a:avLst>
        </a:prstGeom>
        <a:solidFill>
          <a:srgbClr val="76717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1400653" y="1093996"/>
        <a:ext cx="186908" cy="20306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EB8B55-7FB5-436D-A7F1-0223CC058CA1}">
      <dsp:nvSpPr>
        <dsp:cNvPr id="0" name=""/>
        <dsp:cNvSpPr/>
      </dsp:nvSpPr>
      <dsp:spPr>
        <a:xfrm>
          <a:off x="1393164" y="539"/>
          <a:ext cx="1002782" cy="1002782"/>
        </a:xfrm>
        <a:prstGeom prst="ellipse">
          <a:avLst/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Execute Effectively</a:t>
          </a:r>
        </a:p>
      </dsp:txBody>
      <dsp:txXfrm>
        <a:off x="1540018" y="147393"/>
        <a:ext cx="709074" cy="709074"/>
      </dsp:txXfrm>
    </dsp:sp>
    <dsp:sp modelId="{14D2872A-0310-48AA-B0E0-80E562B58F17}">
      <dsp:nvSpPr>
        <dsp:cNvPr id="0" name=""/>
        <dsp:cNvSpPr/>
      </dsp:nvSpPr>
      <dsp:spPr>
        <a:xfrm rot="3600000">
          <a:off x="2133916" y="978533"/>
          <a:ext cx="267011" cy="338439"/>
        </a:xfrm>
        <a:prstGeom prst="rightArrow">
          <a:avLst>
            <a:gd name="adj1" fmla="val 60000"/>
            <a:gd name="adj2" fmla="val 50000"/>
          </a:avLst>
        </a:prstGeom>
        <a:solidFill>
          <a:srgbClr val="76717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2153942" y="1011535"/>
        <a:ext cx="186908" cy="203063"/>
      </dsp:txXfrm>
    </dsp:sp>
    <dsp:sp modelId="{3467F454-135F-40E5-A6FD-D6471251BB5F}">
      <dsp:nvSpPr>
        <dsp:cNvPr id="0" name=""/>
        <dsp:cNvSpPr/>
      </dsp:nvSpPr>
      <dsp:spPr>
        <a:xfrm>
          <a:off x="2146453" y="1305274"/>
          <a:ext cx="1002782" cy="1002782"/>
        </a:xfrm>
        <a:prstGeom prst="ellipse">
          <a:avLst/>
        </a:prstGeom>
        <a:solidFill>
          <a:srgbClr val="76717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Tell the Story</a:t>
          </a:r>
        </a:p>
      </dsp:txBody>
      <dsp:txXfrm>
        <a:off x="2293307" y="1452128"/>
        <a:ext cx="709074" cy="709074"/>
      </dsp:txXfrm>
    </dsp:sp>
    <dsp:sp modelId="{A537058F-4830-4B3D-8A1F-FCD30A768CD8}">
      <dsp:nvSpPr>
        <dsp:cNvPr id="0" name=""/>
        <dsp:cNvSpPr/>
      </dsp:nvSpPr>
      <dsp:spPr>
        <a:xfrm rot="10800000">
          <a:off x="1768607" y="1637445"/>
          <a:ext cx="267011" cy="338439"/>
        </a:xfrm>
        <a:prstGeom prst="rightArrow">
          <a:avLst>
            <a:gd name="adj1" fmla="val 60000"/>
            <a:gd name="adj2" fmla="val 50000"/>
          </a:avLst>
        </a:prstGeom>
        <a:solidFill>
          <a:srgbClr val="76717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 rot="10800000">
        <a:off x="1848710" y="1705133"/>
        <a:ext cx="186908" cy="203063"/>
      </dsp:txXfrm>
    </dsp:sp>
    <dsp:sp modelId="{26B42FA3-DFDB-4364-88DE-BC388D56F138}">
      <dsp:nvSpPr>
        <dsp:cNvPr id="0" name=""/>
        <dsp:cNvSpPr/>
      </dsp:nvSpPr>
      <dsp:spPr>
        <a:xfrm>
          <a:off x="639875" y="1305274"/>
          <a:ext cx="1002782" cy="1002782"/>
        </a:xfrm>
        <a:prstGeom prst="ellipse">
          <a:avLst/>
        </a:prstGeom>
        <a:solidFill>
          <a:srgbClr val="1F497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Enhance the Product</a:t>
          </a:r>
        </a:p>
      </dsp:txBody>
      <dsp:txXfrm>
        <a:off x="786729" y="1452128"/>
        <a:ext cx="709074" cy="709074"/>
      </dsp:txXfrm>
    </dsp:sp>
    <dsp:sp modelId="{80D0D0D8-38B8-493B-9AB9-604F95D5B68B}">
      <dsp:nvSpPr>
        <dsp:cNvPr id="0" name=""/>
        <dsp:cNvSpPr/>
      </dsp:nvSpPr>
      <dsp:spPr>
        <a:xfrm rot="18000000">
          <a:off x="1380627" y="991622"/>
          <a:ext cx="267011" cy="338439"/>
        </a:xfrm>
        <a:prstGeom prst="rightArrow">
          <a:avLst>
            <a:gd name="adj1" fmla="val 60000"/>
            <a:gd name="adj2" fmla="val 50000"/>
          </a:avLst>
        </a:prstGeom>
        <a:solidFill>
          <a:srgbClr val="76717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1400653" y="1093996"/>
        <a:ext cx="186908" cy="2030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8C133E8-0652-41A1-A46E-1C57EC18A9E4}" type="datetimeFigureOut">
              <a:rPr lang="en-US" smtClean="0"/>
              <a:t>7/30/2019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ADA5A8A-4DB0-447F-90BB-B07C9ACA17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259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A5A8A-4DB0-447F-90BB-B07C9ACA173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5800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/>
              <a:t>Three-year pilot program</a:t>
            </a:r>
          </a:p>
          <a:p>
            <a:endParaRPr lang="en-US" sz="1600" dirty="0"/>
          </a:p>
          <a:p>
            <a:r>
              <a:rPr lang="en-US" sz="1600" dirty="0"/>
              <a:t>A public-private partnership between City, County, Chamber</a:t>
            </a:r>
          </a:p>
          <a:p>
            <a:endParaRPr lang="en-US" sz="1600" dirty="0"/>
          </a:p>
          <a:p>
            <a:r>
              <a:rPr lang="en-US" sz="1600" dirty="0"/>
              <a:t>Local control under Chamber &amp; EDC 501c3 foundation</a:t>
            </a:r>
          </a:p>
          <a:p>
            <a:endParaRPr lang="en-US" sz="1600" dirty="0"/>
          </a:p>
          <a:p>
            <a:r>
              <a:rPr lang="en-US" sz="1600" dirty="0"/>
              <a:t>Work tabled for changes at County staff and City elections</a:t>
            </a:r>
          </a:p>
          <a:p>
            <a:endParaRPr lang="en-US" sz="1600" dirty="0"/>
          </a:p>
          <a:p>
            <a:r>
              <a:rPr lang="en-US" sz="1600" dirty="0"/>
              <a:t>Major initiative – goal to launch for operation in 2020. </a:t>
            </a:r>
          </a:p>
          <a:p>
            <a:r>
              <a:rPr lang="en-US" sz="1600" dirty="0">
                <a:highlight>
                  <a:srgbClr val="FFFF00"/>
                </a:highlight>
              </a:rPr>
              <a:t>Work to be done. </a:t>
            </a:r>
          </a:p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A5A8A-4DB0-447F-90BB-B07C9ACA173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4626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 err="1"/>
              <a:t>Approx</a:t>
            </a:r>
            <a:r>
              <a:rPr lang="en-US" sz="1600" dirty="0"/>
              <a:t> 2,000 acres</a:t>
            </a:r>
          </a:p>
          <a:p>
            <a:endParaRPr lang="en-US" sz="1600" dirty="0"/>
          </a:p>
          <a:p>
            <a:r>
              <a:rPr lang="en-US" sz="1600" dirty="0"/>
              <a:t>P3 among County, City COS and Fountain, Utilities, Chamber &amp; EDC, Edward C. Levy Co. (landowner)</a:t>
            </a:r>
          </a:p>
          <a:p>
            <a:endParaRPr lang="en-US" sz="1600" dirty="0"/>
          </a:p>
          <a:p>
            <a:r>
              <a:rPr lang="en-US" sz="1600" dirty="0"/>
              <a:t>Provide rail access for manufacturing, industrial businesses</a:t>
            </a:r>
          </a:p>
          <a:p>
            <a:endParaRPr lang="en-US" sz="1600" dirty="0"/>
          </a:p>
          <a:p>
            <a:r>
              <a:rPr lang="en-US" sz="1600" dirty="0"/>
              <a:t>Feasibility study, environmental analyses, concept plans. Just applied for $900K BUILD grant to advance engineering designs.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A5A8A-4DB0-447F-90BB-B07C9ACA173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5214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600" dirty="0">
                <a:latin typeface="+mn-lt"/>
              </a:rPr>
              <a:t>Talent top area of concern for employers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600" dirty="0"/>
              <a:t>Includes promoting internships and apprenticeships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C3256-8035-4602-82C7-5276DCAB91A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736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/>
              <a:t>In supporting entrepreneurship we work with other organizations whose sole focus is this group of businesses in our region. </a:t>
            </a:r>
          </a:p>
          <a:p>
            <a:endParaRPr lang="en-US" sz="16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 dirty="0"/>
              <a:t>Funding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 dirty="0"/>
              <a:t>Contribute expertise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 dirty="0"/>
              <a:t>Promoting programs and events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 dirty="0"/>
              <a:t>Identify / nominate businesses’ success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C3256-8035-4602-82C7-5276DCAB91A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0265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C3256-8035-4602-82C7-5276DCAB91AC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1785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A5A8A-4DB0-447F-90BB-B07C9ACA1738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27308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A5A8A-4DB0-447F-90BB-B07C9ACA1738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908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 dirty="0"/>
              <a:t>County </a:t>
            </a:r>
            <a:r>
              <a:rPr lang="en-US" sz="1600" dirty="0">
                <a:highlight>
                  <a:srgbClr val="FFFF00"/>
                </a:highlight>
              </a:rPr>
              <a:t>helped fund </a:t>
            </a:r>
            <a:r>
              <a:rPr lang="en-US" sz="1600" dirty="0"/>
              <a:t>the plan, and we are grateful for support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6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 dirty="0"/>
              <a:t>Today describe status and describe progress toward recommendations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C3256-8035-4602-82C7-5276DCAB91A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759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4060508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1600" dirty="0"/>
              <a:t>Based on the site-specific characteristics of Colorado Springs and El Paso County – the intersection of </a:t>
            </a:r>
            <a:r>
              <a:rPr lang="en-US" sz="1600" dirty="0">
                <a:highlight>
                  <a:srgbClr val="FFFF00"/>
                </a:highlight>
              </a:rPr>
              <a:t>desirability / </a:t>
            </a:r>
            <a:r>
              <a:rPr lang="en-US" sz="1600" dirty="0" err="1">
                <a:highlight>
                  <a:srgbClr val="FFFF00"/>
                </a:highlight>
              </a:rPr>
              <a:t>feasiblity</a:t>
            </a:r>
            <a:endParaRPr lang="en-US" sz="1600" dirty="0">
              <a:highlight>
                <a:srgbClr val="FFFF00"/>
              </a:highlight>
            </a:endParaRP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1600" dirty="0"/>
              <a:t>Three core industry targets chosen based on best match with unique competitive advantages of the region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1600" dirty="0"/>
              <a:t>Broad groups, based on NAICS codes</a:t>
            </a:r>
          </a:p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highlight>
                  <a:srgbClr val="FFFF00"/>
                </a:highlight>
              </a:rPr>
              <a:t>Sports</a:t>
            </a:r>
            <a:r>
              <a:rPr lang="en-US" sz="1600" dirty="0"/>
              <a:t> – med equipment, physicians offices, Hybl Sports Medicine at Performance Center</a:t>
            </a:r>
          </a:p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highlight>
                  <a:srgbClr val="FFFF00"/>
                </a:highlight>
              </a:rPr>
              <a:t>Professional</a:t>
            </a:r>
            <a:r>
              <a:rPr lang="en-US" sz="1600" dirty="0"/>
              <a:t> – cyber, aerospace, software development, </a:t>
            </a:r>
            <a:br>
              <a:rPr lang="en-US" sz="1600" dirty="0"/>
            </a:br>
            <a:r>
              <a:rPr lang="en-US" sz="1600" dirty="0"/>
              <a:t>data centers</a:t>
            </a:r>
          </a:p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highlight>
                  <a:srgbClr val="FFFF00"/>
                </a:highlight>
              </a:rPr>
              <a:t>Aviation</a:t>
            </a:r>
            <a:r>
              <a:rPr lang="en-US" sz="1600" dirty="0"/>
              <a:t> – Aircraft manufacturing, electronic </a:t>
            </a:r>
            <a:r>
              <a:rPr lang="en-US" sz="1600" dirty="0" err="1"/>
              <a:t>mfg</a:t>
            </a:r>
            <a:r>
              <a:rPr lang="en-US" sz="1600" dirty="0"/>
              <a:t>, </a:t>
            </a:r>
            <a:br>
              <a:rPr lang="en-US" sz="1600" dirty="0"/>
            </a:br>
            <a:r>
              <a:rPr lang="en-US" sz="1600" dirty="0"/>
              <a:t>small arms </a:t>
            </a:r>
            <a:r>
              <a:rPr lang="en-US" sz="1600" dirty="0" err="1"/>
              <a:t>mfg</a:t>
            </a:r>
            <a:endParaRPr lang="en-US" sz="1600" dirty="0"/>
          </a:p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highlight>
                  <a:srgbClr val="FFFF00"/>
                </a:highlight>
              </a:rPr>
              <a:t>Experience</a:t>
            </a:r>
            <a:r>
              <a:rPr lang="en-US" sz="1600" dirty="0"/>
              <a:t> – hospitality, outdoor rec, retail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endParaRPr lang="en-US" sz="1600" dirty="0"/>
          </a:p>
          <a:p>
            <a:pPr algn="l"/>
            <a:endParaRPr lang="en-US" sz="1600" b="0" dirty="0"/>
          </a:p>
          <a:p>
            <a:pPr algn="l"/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C3256-8035-4602-82C7-5276DCAB91A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5908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600" dirty="0"/>
              <a:t>Report contained 10 recommendations to implement in 5 years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6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 dirty="0"/>
              <a:t>Today’s presentation share progress made toward those 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C3256-8035-4602-82C7-5276DCAB91A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9712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b="0" dirty="0">
                <a:latin typeface="+mn-lt"/>
              </a:rPr>
              <a:t>Three goals under Execute Effectively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600" dirty="0"/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b="0" u="sng" dirty="0">
                <a:latin typeface="+mn-lt"/>
              </a:rPr>
              <a:t>Enhance Marketing Budget and Staff</a:t>
            </a:r>
            <a:r>
              <a:rPr lang="en-US" sz="1600" b="0" dirty="0">
                <a:latin typeface="+mn-lt"/>
              </a:rPr>
              <a:t>. Increased LART was major step toward this goal. Allowed us to retain DCI and Magneti, </a:t>
            </a:r>
            <a:r>
              <a:rPr lang="en-US" sz="1600" b="0" dirty="0">
                <a:highlight>
                  <a:srgbClr val="FFFF00"/>
                </a:highlight>
                <a:latin typeface="+mn-lt"/>
              </a:rPr>
              <a:t>double marketing staff </a:t>
            </a:r>
            <a:r>
              <a:rPr lang="en-US" sz="1600" b="0" dirty="0">
                <a:latin typeface="+mn-lt"/>
              </a:rPr>
              <a:t>to two. Increase from $25,000 in 2017 to $300,000 last two years.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600" b="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b="0" u="sng" dirty="0">
                <a:latin typeface="+mn-lt"/>
              </a:rPr>
              <a:t>Create a workforce alliance </a:t>
            </a:r>
            <a:r>
              <a:rPr lang="en-US" sz="1600" b="0" dirty="0">
                <a:latin typeface="+mn-lt"/>
              </a:rPr>
              <a:t>– WAT, PP Workforce Center, Business &amp; Education Alliance. Major concern for employers.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600" b="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b="0" u="sng" dirty="0">
                <a:latin typeface="+mn-lt"/>
              </a:rPr>
              <a:t>Community benchmarking trips </a:t>
            </a:r>
            <a:r>
              <a:rPr lang="en-US" sz="1600" b="0" dirty="0">
                <a:latin typeface="+mn-lt"/>
              </a:rPr>
              <a:t>for past 11yrs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b="0" dirty="0">
                <a:latin typeface="+mn-lt"/>
              </a:rPr>
              <a:t>    2019 – </a:t>
            </a:r>
            <a:r>
              <a:rPr lang="en-US" sz="1600" b="0" dirty="0">
                <a:highlight>
                  <a:srgbClr val="FFFF00"/>
                </a:highlight>
                <a:latin typeface="+mn-lt"/>
              </a:rPr>
              <a:t>Pittsburgh</a:t>
            </a:r>
            <a:r>
              <a:rPr lang="en-US" sz="1600" b="0" dirty="0">
                <a:latin typeface="+mn-lt"/>
              </a:rPr>
              <a:t>: Tech, AI, autonomous vehicles, universities</a:t>
            </a:r>
          </a:p>
          <a:p>
            <a:pPr>
              <a:defRPr/>
            </a:pPr>
            <a:r>
              <a:rPr lang="en-US" sz="1600" dirty="0"/>
              <a:t>    2018 – </a:t>
            </a:r>
            <a:r>
              <a:rPr lang="en-US" sz="1600" dirty="0">
                <a:highlight>
                  <a:srgbClr val="FFFF00"/>
                </a:highlight>
              </a:rPr>
              <a:t>Boise</a:t>
            </a:r>
            <a:r>
              <a:rPr lang="en-US" sz="1600" dirty="0"/>
              <a:t>: Tech, culture, downtown, regionalism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C3256-8035-4602-82C7-5276DCAB91A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488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/>
              <a:t>Marketing Blueprint developed by DCI in 2017</a:t>
            </a:r>
          </a:p>
          <a:p>
            <a:endParaRPr lang="en-US" sz="1600" dirty="0"/>
          </a:p>
          <a:p>
            <a:r>
              <a:rPr lang="en-US" sz="1600" dirty="0"/>
              <a:t>The OZY and Livability placements have earned </a:t>
            </a:r>
            <a:r>
              <a:rPr lang="en-US" sz="1600" dirty="0">
                <a:highlight>
                  <a:srgbClr val="FFFF00"/>
                </a:highlight>
              </a:rPr>
              <a:t>7.5M impressions </a:t>
            </a:r>
            <a:r>
              <a:rPr lang="en-US" sz="1600" dirty="0"/>
              <a:t>and an </a:t>
            </a:r>
            <a:r>
              <a:rPr lang="en-US" sz="1600" dirty="0">
                <a:highlight>
                  <a:srgbClr val="FFFF00"/>
                </a:highlight>
              </a:rPr>
              <a:t>ad equivalency value of $70K </a:t>
            </a:r>
            <a:r>
              <a:rPr lang="en-US" sz="1600" dirty="0"/>
              <a:t>as of June 30.</a:t>
            </a:r>
          </a:p>
          <a:p>
            <a:endParaRPr lang="en-US" sz="1600" dirty="0"/>
          </a:p>
          <a:p>
            <a:r>
              <a:rPr lang="en-US" sz="1600" dirty="0"/>
              <a:t>When potential businesses and workers are researching a new place to move, these headlines are important in shaping the perception of what it’s like to live and do business in Colorado Springs.</a:t>
            </a:r>
          </a:p>
          <a:p>
            <a:endParaRPr lang="en-US" sz="1600" dirty="0"/>
          </a:p>
          <a:p>
            <a:r>
              <a:rPr lang="en-US" sz="1600" dirty="0">
                <a:highlight>
                  <a:srgbClr val="FFFF00"/>
                </a:highlight>
              </a:rPr>
              <a:t>TOTAL since 2017 </a:t>
            </a:r>
            <a:r>
              <a:rPr lang="en-US" sz="1600" dirty="0"/>
              <a:t>thru JUNE 30, 2019: </a:t>
            </a:r>
            <a:r>
              <a:rPr lang="en-US" sz="1600" dirty="0">
                <a:highlight>
                  <a:srgbClr val="FFFF00"/>
                </a:highlight>
              </a:rPr>
              <a:t>30 placements</a:t>
            </a:r>
            <a:r>
              <a:rPr lang="en-US" sz="1600" dirty="0"/>
              <a:t> in national and Front Range media, </a:t>
            </a:r>
            <a:r>
              <a:rPr lang="en-US" sz="1600" dirty="0">
                <a:highlight>
                  <a:srgbClr val="FFFF00"/>
                </a:highlight>
              </a:rPr>
              <a:t>104M impressions</a:t>
            </a:r>
            <a:r>
              <a:rPr lang="en-US" sz="1600" dirty="0"/>
              <a:t>, </a:t>
            </a:r>
            <a:r>
              <a:rPr lang="en-US" sz="1600" dirty="0">
                <a:highlight>
                  <a:srgbClr val="FFFF00"/>
                </a:highlight>
              </a:rPr>
              <a:t>$530K ad equivalency</a:t>
            </a:r>
          </a:p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A5A8A-4DB0-447F-90BB-B07C9ACA173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6262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/>
              <a:t>Earned media value</a:t>
            </a:r>
          </a:p>
          <a:p>
            <a:pPr>
              <a:tabLst>
                <a:tab pos="463550" algn="l"/>
              </a:tabLst>
            </a:pPr>
            <a:r>
              <a:rPr lang="en-US" sz="1600" dirty="0"/>
              <a:t>	Hosted journalists to visit city</a:t>
            </a:r>
          </a:p>
          <a:p>
            <a:pPr>
              <a:tabLst>
                <a:tab pos="463550" algn="l"/>
              </a:tabLst>
            </a:pPr>
            <a:r>
              <a:rPr lang="en-US" sz="1600" dirty="0"/>
              <a:t>	3</a:t>
            </a:r>
            <a:r>
              <a:rPr lang="en-US" sz="1600" baseline="30000" dirty="0"/>
              <a:t>rd</a:t>
            </a:r>
            <a:r>
              <a:rPr lang="en-US" sz="1600" dirty="0"/>
              <a:t> party authenticity </a:t>
            </a:r>
          </a:p>
          <a:p>
            <a:endParaRPr lang="en-US" sz="16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/>
              <a:t>We have had </a:t>
            </a:r>
            <a:r>
              <a:rPr lang="en-US" sz="1600" dirty="0">
                <a:highlight>
                  <a:srgbClr val="FFFF00"/>
                </a:highlight>
              </a:rPr>
              <a:t>7 placements </a:t>
            </a:r>
            <a:r>
              <a:rPr lang="en-US" sz="1600" dirty="0"/>
              <a:t>thru June 30, 2019.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3550" algn="l"/>
              </a:tabLst>
              <a:defRPr/>
            </a:pPr>
            <a:r>
              <a:rPr lang="en-US" sz="1600" dirty="0"/>
              <a:t>	Inc. magazine, </a:t>
            </a:r>
            <a:r>
              <a:rPr lang="en-US" sz="1600" i="1" dirty="0"/>
              <a:t>Hemispheres </a:t>
            </a:r>
            <a:r>
              <a:rPr lang="en-US" sz="1600" dirty="0"/>
              <a:t>on United Airlines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3550" algn="l"/>
              </a:tabLst>
              <a:defRPr/>
            </a:pPr>
            <a:endParaRPr lang="en-US" sz="16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/>
              <a:t>Metrics: </a:t>
            </a:r>
            <a:r>
              <a:rPr lang="en-US" sz="1600" dirty="0">
                <a:highlight>
                  <a:srgbClr val="FFFF00"/>
                </a:highlight>
              </a:rPr>
              <a:t>28M impressions and an equivalency value $167K</a:t>
            </a:r>
            <a:r>
              <a:rPr lang="en-US" sz="160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A5A8A-4DB0-447F-90BB-B07C9ACA173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1963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/>
              <a:t>4 activities recommended</a:t>
            </a:r>
          </a:p>
          <a:p>
            <a:endParaRPr lang="en-US" sz="1600" dirty="0"/>
          </a:p>
          <a:p>
            <a:r>
              <a:rPr lang="en-US" sz="1600" u="sng" dirty="0"/>
              <a:t>Sales missions </a:t>
            </a:r>
            <a:r>
              <a:rPr lang="en-US" sz="1600" dirty="0"/>
              <a:t>– staff to Bay Area and Dallas for marketing with OEDIT, Airport staff</a:t>
            </a:r>
          </a:p>
          <a:p>
            <a:endParaRPr lang="en-US" sz="1600" dirty="0"/>
          </a:p>
          <a:p>
            <a:r>
              <a:rPr lang="en-US" sz="1600" u="sng" dirty="0"/>
              <a:t>Hotel outreach </a:t>
            </a:r>
            <a:r>
              <a:rPr lang="en-US" sz="1600" dirty="0"/>
              <a:t>– Broadmoor just approved this week </a:t>
            </a:r>
          </a:p>
          <a:p>
            <a:endParaRPr lang="en-US" sz="1600" dirty="0"/>
          </a:p>
          <a:p>
            <a:r>
              <a:rPr lang="en-US" sz="1600" dirty="0">
                <a:highlight>
                  <a:srgbClr val="FFFF00"/>
                </a:highlight>
              </a:rPr>
              <a:t>Work to do </a:t>
            </a:r>
            <a:r>
              <a:rPr lang="en-US" sz="1600" dirty="0"/>
              <a:t>on the others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A5A8A-4DB0-447F-90BB-B07C9ACA173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94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A5A8A-4DB0-447F-90BB-B07C9ACA173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302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541E2-4F29-4155-90DD-DA37B39482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29400" y="1122363"/>
            <a:ext cx="5116286" cy="238760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5400" b="1">
                <a:latin typeface="Neutra Text" panose="02000000000000000000" pitchFamily="50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D42F6D-9297-4887-A090-75D12DAB9DE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29400" y="3836986"/>
            <a:ext cx="4724400" cy="475457"/>
          </a:xfrm>
        </p:spPr>
        <p:txBody>
          <a:bodyPr/>
          <a:lstStyle>
            <a:lvl1pPr marL="0" indent="0" algn="l">
              <a:buNone/>
              <a:defRPr sz="2400">
                <a:latin typeface="Neutra Text" panose="020000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 name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BE71EB-6688-40B7-AABF-3CD72C717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latin typeface="Neutra Text" panose="02000000000000000000" pitchFamily="50" charset="0"/>
              </a:defRPr>
            </a:lvl1pPr>
          </a:lstStyle>
          <a:p>
            <a:fld id="{0FEEB8BA-ECAE-4089-92F0-161AEB4E33B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A large body of water with a city in the background&#10;&#10;Description generated with very high confidence">
            <a:extLst>
              <a:ext uri="{FF2B5EF4-FFF2-40B4-BE49-F238E27FC236}">
                <a16:creationId xmlns:a16="http://schemas.microsoft.com/office/drawing/2014/main" id="{FE18791B-B54F-4697-8CD7-AF6C45DD4B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291575" cy="6858000"/>
          </a:xfrm>
          <a:prstGeom prst="rect">
            <a:avLst/>
          </a:prstGeom>
        </p:spPr>
      </p:pic>
      <p:pic>
        <p:nvPicPr>
          <p:cNvPr id="16" name="Picture 15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CF12ADB8-5B4E-4DFC-BE4E-4278115F247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4790" y="5735637"/>
            <a:ext cx="2816596" cy="41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951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8AA36-7779-4793-9E9D-8875B7680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A9BD9F-D290-4A57-BC29-B557BAB4C5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A65E67-9B42-42EB-858C-027D36F54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4EAF5-F835-45FE-83F7-2ACB9AECA44B}" type="datetimeFigureOut">
              <a:rPr lang="en-US" smtClean="0"/>
              <a:t>7/30/2019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F59F6E-F648-416F-878F-7A9A09082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53152-5F3D-4C05-A91D-28D69EBC3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EB8BA-ECAE-4089-92F0-161AEB4E33B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616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B5B224-5A5E-4E1C-90B3-73C1AE40B2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5E164E-720E-4E58-8558-74155F65C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349E1D-2036-4E70-AF7F-5F11E1D74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4EAF5-F835-45FE-83F7-2ACB9AECA44B}" type="datetimeFigureOut">
              <a:rPr lang="en-US" smtClean="0"/>
              <a:t>7/30/2019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6D2FFC-5B45-4B7D-91FD-269F01420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86395-104E-4C31-89E9-99A70A1CD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EB8BA-ECAE-4089-92F0-161AEB4E33B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728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blurry picture&#10;&#10;Description generated with very high confidence">
            <a:extLst>
              <a:ext uri="{FF2B5EF4-FFF2-40B4-BE49-F238E27FC236}">
                <a16:creationId xmlns:a16="http://schemas.microsoft.com/office/drawing/2014/main" id="{63BDE7A4-687C-4B13-9AC6-790BFE4163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66688"/>
            <a:ext cx="12192000" cy="5913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04B932-E075-4586-BC80-74DA65ADAB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5257800" cy="1325563"/>
          </a:xfrm>
        </p:spPr>
        <p:txBody>
          <a:bodyPr>
            <a:normAutofit/>
          </a:bodyPr>
          <a:lstStyle>
            <a:lvl1pPr>
              <a:defRPr sz="4000" b="1">
                <a:latin typeface="Neutra Text" panose="02000000000000000000" pitchFamily="50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713AE7-AC51-42EC-BAFD-C3ACEFE96C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5481"/>
            <a:ext cx="5257800" cy="4093278"/>
          </a:xfrm>
        </p:spPr>
        <p:txBody>
          <a:bodyPr/>
          <a:lstStyle>
            <a:lvl1pPr>
              <a:defRPr sz="2400">
                <a:latin typeface="Neutra Text" panose="02000000000000000000" pitchFamily="50" charset="0"/>
              </a:defRPr>
            </a:lvl1pPr>
            <a:lvl2pPr>
              <a:defRPr sz="2000">
                <a:latin typeface="Neutra Text" panose="02000000000000000000" pitchFamily="50" charset="0"/>
              </a:defRPr>
            </a:lvl2pPr>
            <a:lvl3pPr>
              <a:defRPr sz="1800">
                <a:latin typeface="Neutra Text" panose="02000000000000000000" pitchFamily="50" charset="0"/>
              </a:defRPr>
            </a:lvl3pPr>
            <a:lvl4pPr marL="1371600" indent="0">
              <a:buNone/>
              <a:defRPr>
                <a:latin typeface="Neutra Text" panose="02000000000000000000" pitchFamily="50" charset="0"/>
              </a:defRPr>
            </a:lvl4pPr>
            <a:lvl5pPr>
              <a:defRPr>
                <a:latin typeface="Neutra Text" panose="02000000000000000000" pitchFamily="50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917FB1-FDBF-485C-8917-C80F1CFD2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latin typeface="Neutra Text" panose="02000000000000000000" pitchFamily="50" charset="0"/>
              </a:defRPr>
            </a:lvl1pPr>
          </a:lstStyle>
          <a:p>
            <a:fld id="{0FEEB8BA-ECAE-4089-92F0-161AEB4E33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582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F7A305F-530A-49C6-9A0D-95616A0A53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" y="0"/>
            <a:ext cx="12167616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668F7E9-6F0D-4648-91BF-C5B479EB63B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99063" y="2034236"/>
            <a:ext cx="6393873" cy="2789527"/>
          </a:xfrm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defRPr sz="5400" b="1">
                <a:solidFill>
                  <a:schemeClr val="bg1"/>
                </a:solidFill>
                <a:latin typeface="Neutra Text" panose="02000000000000000000" pitchFamily="50" charset="0"/>
              </a:defRPr>
            </a:lvl1pPr>
          </a:lstStyle>
          <a:p>
            <a:r>
              <a:rPr lang="en-US" dirty="0"/>
              <a:t>NEW SECTION TITLE</a:t>
            </a:r>
          </a:p>
        </p:txBody>
      </p:sp>
    </p:spTree>
    <p:extLst>
      <p:ext uri="{BB962C8B-B14F-4D97-AF65-F5344CB8AC3E}">
        <p14:creationId xmlns:p14="http://schemas.microsoft.com/office/powerpoint/2010/main" val="3588843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46565-DCC5-4CDA-AF40-7AD76034F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DD41F6-9B1F-42DC-BEA0-1E7FA6A250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283427-C81D-4B7D-A3E7-EBC56F798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4EAF5-F835-45FE-83F7-2ACB9AECA44B}" type="datetimeFigureOut">
              <a:rPr lang="en-US" smtClean="0"/>
              <a:t>7/30/2019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2951E-B5F5-4223-A926-58A130BCA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03375-98BE-4643-A86D-DA147D0D2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EB8BA-ECAE-4089-92F0-161AEB4E33B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8445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F3004-9218-4442-A80F-4F198E521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456EF6-4EA8-4636-81DF-93A943802D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669452-FAD2-48C9-8BDC-771B90BB02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F08CF7-E52E-4D5A-8005-2A3C5A520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4EAF5-F835-45FE-83F7-2ACB9AECA44B}" type="datetimeFigureOut">
              <a:rPr lang="en-US" smtClean="0"/>
              <a:t>7/30/2019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5AC9AB-7356-49D7-8247-87B3004CD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B37F77-C0BB-483B-83DF-F7BFAAFA7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EB8BA-ECAE-4089-92F0-161AEB4E33B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401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BCAC7-A0A0-4343-9078-FBA49E64B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B9EBD8-DAA1-4E23-AB6B-3CB4AE07C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BA0194-C4A2-4758-8185-B744AB9FB9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F177CC-A7FA-4A2B-A083-DD648D4581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8335C4-E44F-49C2-9A39-430C08E56C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4C43E0-2030-42B0-A49B-F32CEA0DD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4EAF5-F835-45FE-83F7-2ACB9AECA44B}" type="datetimeFigureOut">
              <a:rPr lang="en-US" smtClean="0"/>
              <a:t>7/30/2019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069160-8549-4B3F-B30B-98FA6F368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45662B-1159-4BF3-86C7-421FB62D1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EB8BA-ECAE-4089-92F0-161AEB4E33B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245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2FA49-6350-4F19-82D4-EAEA30CFD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83D6D3-7868-4E94-BD48-6358F4B8F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4EAF5-F835-45FE-83F7-2ACB9AECA44B}" type="datetimeFigureOut">
              <a:rPr lang="en-US" smtClean="0"/>
              <a:t>7/30/2019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4674B4-976B-4DFF-94F7-6BF5CFAD8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6F1ECA-8B8B-4CC0-AD50-5F3444335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EB8BA-ECAE-4089-92F0-161AEB4E33B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839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5B1E4-0FD4-40F0-8FAE-78E26A545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605A06-6C18-4748-B5D4-92B2645DC8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0838FB-9465-45E2-AB6D-AEAA3C1CC3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6C0F9C-1799-4C85-A0FA-B1E05DCC3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4EAF5-F835-45FE-83F7-2ACB9AECA44B}" type="datetimeFigureOut">
              <a:rPr lang="en-US" smtClean="0"/>
              <a:t>7/30/2019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03F304-B6FC-4991-8305-BC4447A52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C7EE99-181A-406E-84E7-88C1FA863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EB8BA-ECAE-4089-92F0-161AEB4E33B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04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FB500-AAF2-48B7-B3F2-A95E5243E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581606-AA79-48FC-9ABC-7A80FBDE00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61269E-99E5-484C-A229-58CE98D8C1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F2AC54-602E-40F6-BD01-BF61D3E59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4EAF5-F835-45FE-83F7-2ACB9AECA44B}" type="datetimeFigureOut">
              <a:rPr lang="en-US" smtClean="0"/>
              <a:t>7/30/2019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7F53C9-F004-496A-B727-BAA760DC9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B7C41E-4584-4D23-919B-3E4AB5E5E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EB8BA-ECAE-4089-92F0-161AEB4E33B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766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74F3E7-1484-46AA-910E-0FC3B1109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672600-DAD2-47CA-A7C7-6AFD0A850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9CF8ED-9998-4336-9E08-7DC64ADAC5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14EAF5-F835-45FE-83F7-2ACB9AECA44B}" type="datetimeFigureOut">
              <a:rPr lang="en-US" smtClean="0"/>
              <a:t>7/30/2019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4BF86-886F-43F9-AD19-746109254F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D6281B-F3D9-42FA-96E0-FFA0F3FA18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EEB8BA-ECAE-4089-92F0-161AEB4E33B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526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27.jp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28.emf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11" Type="http://schemas.openxmlformats.org/officeDocument/2006/relationships/image" Target="../media/image34.png"/><Relationship Id="rId5" Type="http://schemas.openxmlformats.org/officeDocument/2006/relationships/diagramQuickStyle" Target="../diagrams/quickStyle10.xml"/><Relationship Id="rId10" Type="http://schemas.openxmlformats.org/officeDocument/2006/relationships/image" Target="../media/image33.png"/><Relationship Id="rId4" Type="http://schemas.openxmlformats.org/officeDocument/2006/relationships/diagramLayout" Target="../diagrams/layout10.xml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openxmlformats.org/officeDocument/2006/relationships/image" Target="../media/image16.svg"/><Relationship Id="rId3" Type="http://schemas.openxmlformats.org/officeDocument/2006/relationships/image" Target="../media/image11.jpg"/><Relationship Id="rId7" Type="http://schemas.openxmlformats.org/officeDocument/2006/relationships/diagramColors" Target="../diagrams/colors2.xml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14.svg"/><Relationship Id="rId5" Type="http://schemas.openxmlformats.org/officeDocument/2006/relationships/diagramLayout" Target="../diagrams/layout2.xml"/><Relationship Id="rId10" Type="http://schemas.openxmlformats.org/officeDocument/2006/relationships/image" Target="../media/image13.png"/><Relationship Id="rId4" Type="http://schemas.openxmlformats.org/officeDocument/2006/relationships/diagramData" Target="../diagrams/data2.xml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image" Target="../media/image17.png"/><Relationship Id="rId7" Type="http://schemas.openxmlformats.org/officeDocument/2006/relationships/diagramData" Target="../diagrams/data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microsoft.com/office/2007/relationships/diagramDrawing" Target="../diagrams/drawing3.xml"/><Relationship Id="rId5" Type="http://schemas.openxmlformats.org/officeDocument/2006/relationships/image" Target="../media/image19.png"/><Relationship Id="rId10" Type="http://schemas.openxmlformats.org/officeDocument/2006/relationships/diagramColors" Target="../diagrams/colors3.xml"/><Relationship Id="rId4" Type="http://schemas.openxmlformats.org/officeDocument/2006/relationships/image" Target="../media/image18.png"/><Relationship Id="rId9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image" Target="../media/image21.png"/><Relationship Id="rId7" Type="http://schemas.openxmlformats.org/officeDocument/2006/relationships/diagramData" Target="../diagrams/data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11" Type="http://schemas.microsoft.com/office/2007/relationships/diagramDrawing" Target="../diagrams/drawing4.xml"/><Relationship Id="rId5" Type="http://schemas.openxmlformats.org/officeDocument/2006/relationships/image" Target="../media/image23.png"/><Relationship Id="rId10" Type="http://schemas.openxmlformats.org/officeDocument/2006/relationships/diagramColors" Target="../diagrams/colors4.xml"/><Relationship Id="rId4" Type="http://schemas.openxmlformats.org/officeDocument/2006/relationships/image" Target="../media/image22.svg"/><Relationship Id="rId9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25.emf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9AA45-A00B-4B1D-8CF5-AAF1BFB793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5837" y="411307"/>
            <a:ext cx="4152051" cy="2153506"/>
          </a:xfrm>
        </p:spPr>
        <p:txBody>
          <a:bodyPr>
            <a:noAutofit/>
          </a:bodyPr>
          <a:lstStyle/>
          <a:p>
            <a:r>
              <a:rPr lang="en-US" sz="4000" dirty="0">
                <a:latin typeface="+mn-lt"/>
              </a:rPr>
              <a:t>Winning in Colorado Springs &amp; El Paso County: </a:t>
            </a:r>
            <a:endParaRPr lang="en-US" sz="4000" b="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7AC425-C83A-47FE-8B01-A9B4814AB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95837" y="4213803"/>
            <a:ext cx="4724400" cy="475457"/>
          </a:xfrm>
        </p:spPr>
        <p:txBody>
          <a:bodyPr/>
          <a:lstStyle/>
          <a:p>
            <a:r>
              <a:rPr lang="en-US" dirty="0">
                <a:latin typeface="+mn-lt"/>
              </a:rPr>
              <a:t>July 30, 2019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33590A-7CF8-4537-9E6C-BF91B5B8BC91}"/>
              </a:ext>
            </a:extLst>
          </p:cNvPr>
          <p:cNvSpPr/>
          <p:nvPr/>
        </p:nvSpPr>
        <p:spPr>
          <a:xfrm>
            <a:off x="6595837" y="2602444"/>
            <a:ext cx="45567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transformative strategy for positive change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445372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FDFDEB-C07D-49C1-8BE7-C7E17B92A2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313" y="1474327"/>
            <a:ext cx="5878352" cy="4093278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+mn-lt"/>
              </a:rPr>
              <a:t>Task Force designed framework in December</a:t>
            </a:r>
          </a:p>
          <a:p>
            <a:pPr lvl="1"/>
            <a:r>
              <a:rPr lang="en-US" dirty="0">
                <a:latin typeface="+mn-lt"/>
              </a:rPr>
              <a:t>3-year Pilot Program P3</a:t>
            </a:r>
          </a:p>
          <a:p>
            <a:pPr lvl="1"/>
            <a:r>
              <a:rPr lang="en-US" dirty="0">
                <a:latin typeface="+mn-lt"/>
              </a:rPr>
              <a:t>Proposed $250,000 funding each for 3 years 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from Chamber/members, County, and City</a:t>
            </a:r>
          </a:p>
          <a:p>
            <a:pPr lvl="1"/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Local control under Chamber &amp; EDC 501(c)(3) Foundation</a:t>
            </a:r>
          </a:p>
          <a:p>
            <a:pPr lvl="1"/>
            <a:r>
              <a:rPr lang="en-US" dirty="0">
                <a:latin typeface="+mn-lt"/>
              </a:rPr>
              <a:t>Board to include County Commissioner 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and County Administrator </a:t>
            </a:r>
          </a:p>
          <a:p>
            <a:pPr lvl="1"/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Metrics to ensure accountability</a:t>
            </a:r>
            <a:br>
              <a:rPr lang="en-US" dirty="0">
                <a:latin typeface="+mn-lt"/>
              </a:rPr>
            </a:b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Continue meetings with County, City</a:t>
            </a:r>
          </a:p>
          <a:p>
            <a:endParaRPr lang="en-US" dirty="0">
              <a:latin typeface="+mn-lt"/>
            </a:endParaRPr>
          </a:p>
        </p:txBody>
      </p:sp>
      <p:pic>
        <p:nvPicPr>
          <p:cNvPr id="5" name="Picture 4" descr="A view of a city&#10;&#10;Description generated with very high confidence">
            <a:extLst>
              <a:ext uri="{FF2B5EF4-FFF2-40B4-BE49-F238E27FC236}">
                <a16:creationId xmlns:a16="http://schemas.microsoft.com/office/drawing/2014/main" id="{D3C91EC5-ED29-40E4-B487-357FE81F42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3" t="11847" r="1016" b="22865"/>
          <a:stretch/>
        </p:blipFill>
        <p:spPr>
          <a:xfrm>
            <a:off x="6831724" y="0"/>
            <a:ext cx="5360276" cy="3520966"/>
          </a:xfrm>
          <a:prstGeom prst="rect">
            <a:avLst/>
          </a:prstGeom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C564A55F-0605-412A-9361-376ECA4B7E9D}"/>
              </a:ext>
            </a:extLst>
          </p:cNvPr>
          <p:cNvGraphicFramePr/>
          <p:nvPr/>
        </p:nvGraphicFramePr>
        <p:xfrm>
          <a:off x="8709386" y="3659815"/>
          <a:ext cx="3789112" cy="23085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6C307BED-75A1-4E32-BAA8-C064BDDA4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137" y="365125"/>
            <a:ext cx="6056587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+mn-lt"/>
              </a:rPr>
              <a:t>Establish a Deal Closing Fund</a:t>
            </a:r>
            <a:br>
              <a:rPr lang="en-US" dirty="0">
                <a:latin typeface="+mn-lt"/>
              </a:rPr>
            </a:b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111419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BDCA0F-845A-45C8-BB01-AFEBBF1B6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2543" y="1330690"/>
            <a:ext cx="4166955" cy="465824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FDFDEB-C07D-49C1-8BE7-C7E17B92A2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6013" y="2444743"/>
            <a:ext cx="4419387" cy="32625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+mn-lt"/>
              </a:rPr>
              <a:t>Rail-served Industrial Yard would add to our industrial land offerings… </a:t>
            </a:r>
          </a:p>
          <a:p>
            <a:pPr marL="0" indent="0">
              <a:buNone/>
            </a:pPr>
            <a:r>
              <a:rPr lang="en-US" dirty="0">
                <a:latin typeface="+mn-lt"/>
              </a:rPr>
              <a:t>and provide Fort Carson with second rail access.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C307BED-75A1-4E32-BAA8-C064BDDA4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81" y="365125"/>
            <a:ext cx="10023492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+mn-lt"/>
              </a:rPr>
              <a:t>Develop R/E Portfolio for Manufacturing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C564A55F-0605-412A-9361-376ECA4B7E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8057847"/>
              </p:ext>
            </p:extLst>
          </p:nvPr>
        </p:nvGraphicFramePr>
        <p:xfrm>
          <a:off x="8709386" y="3659815"/>
          <a:ext cx="3789112" cy="23085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4383373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20D247-F226-43B8-A5CB-8830F3603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879" y="102083"/>
            <a:ext cx="7633138" cy="1325563"/>
          </a:xfrm>
        </p:spPr>
        <p:txBody>
          <a:bodyPr/>
          <a:lstStyle/>
          <a:p>
            <a:pPr algn="ctr"/>
            <a:r>
              <a:rPr lang="en-US" dirty="0">
                <a:latin typeface="+mn-lt"/>
              </a:rPr>
              <a:t>Grow the Talent Pipeline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9E2A7EB0-6259-4FBB-ABF8-48F8DD23A0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05876577"/>
              </p:ext>
            </p:extLst>
          </p:nvPr>
        </p:nvGraphicFramePr>
        <p:xfrm>
          <a:off x="8709386" y="3659815"/>
          <a:ext cx="3789112" cy="23085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9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ED53AE76-4BA6-47CB-B474-D96BA8D9E71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2" r="8440"/>
          <a:stretch/>
        </p:blipFill>
        <p:spPr>
          <a:xfrm>
            <a:off x="2354983" y="2142173"/>
            <a:ext cx="3493758" cy="26793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EB5BEF3-3F98-4628-8A49-D0029336AF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15386" y="2142173"/>
            <a:ext cx="2773614" cy="285204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BD20686-2FAA-4620-AC41-9D1DBD723BA1}"/>
              </a:ext>
            </a:extLst>
          </p:cNvPr>
          <p:cNvSpPr/>
          <p:nvPr/>
        </p:nvSpPr>
        <p:spPr>
          <a:xfrm>
            <a:off x="6096000" y="1694346"/>
            <a:ext cx="33961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ChooseColoradoSprings.com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C1DEA20-8DBA-4418-A4EE-F92A016C276B}"/>
              </a:ext>
            </a:extLst>
          </p:cNvPr>
          <p:cNvSpPr/>
          <p:nvPr/>
        </p:nvSpPr>
        <p:spPr>
          <a:xfrm>
            <a:off x="2775449" y="1709735"/>
            <a:ext cx="24927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Intern Welcome Event</a:t>
            </a:r>
          </a:p>
        </p:txBody>
      </p:sp>
    </p:spTree>
    <p:extLst>
      <p:ext uri="{BB962C8B-B14F-4D97-AF65-F5344CB8AC3E}">
        <p14:creationId xmlns:p14="http://schemas.microsoft.com/office/powerpoint/2010/main" val="18794167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20D247-F226-43B8-A5CB-8830F3603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008" y="226807"/>
            <a:ext cx="11879983" cy="1325563"/>
          </a:xfrm>
        </p:spPr>
        <p:txBody>
          <a:bodyPr/>
          <a:lstStyle/>
          <a:p>
            <a:pPr algn="ctr"/>
            <a:r>
              <a:rPr lang="en-US" dirty="0">
                <a:latin typeface="+mn-lt"/>
              </a:rPr>
              <a:t>Support Entrepreneurship in El Paso County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9E2A7EB0-6259-4FBB-ABF8-48F8DD23A064}"/>
              </a:ext>
            </a:extLst>
          </p:cNvPr>
          <p:cNvGraphicFramePr/>
          <p:nvPr/>
        </p:nvGraphicFramePr>
        <p:xfrm>
          <a:off x="8709386" y="3659815"/>
          <a:ext cx="3789112" cy="23085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0" name="Picture 2" descr="Image result for exponential impact">
            <a:extLst>
              <a:ext uri="{FF2B5EF4-FFF2-40B4-BE49-F238E27FC236}">
                <a16:creationId xmlns:a16="http://schemas.microsoft.com/office/drawing/2014/main" id="{5F9E1513-A91D-46AB-94EF-0384FFB05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776" y="1967683"/>
            <a:ext cx="2695575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peak startup">
            <a:extLst>
              <a:ext uri="{FF2B5EF4-FFF2-40B4-BE49-F238E27FC236}">
                <a16:creationId xmlns:a16="http://schemas.microsoft.com/office/drawing/2014/main" id="{E36BE1BD-A004-4A10-8044-AF2CA1E9F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600" y="1552370"/>
            <a:ext cx="3789113" cy="252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ptac colorado springs">
            <a:extLst>
              <a:ext uri="{FF2B5EF4-FFF2-40B4-BE49-F238E27FC236}">
                <a16:creationId xmlns:a16="http://schemas.microsoft.com/office/drawing/2014/main" id="{B5658D2A-76CC-4410-B9BD-A56BF9931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389" y="4101645"/>
            <a:ext cx="3119961" cy="154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quad partnership colorado springs">
            <a:extLst>
              <a:ext uri="{FF2B5EF4-FFF2-40B4-BE49-F238E27FC236}">
                <a16:creationId xmlns:a16="http://schemas.microsoft.com/office/drawing/2014/main" id="{4359AB85-32D7-472C-A235-5EF8710C1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351" y="4078445"/>
            <a:ext cx="3333750" cy="1571625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6634218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DA8EFD3-586E-4C9D-8544-BA210A6672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232" y="1496053"/>
            <a:ext cx="6161361" cy="4688847"/>
          </a:xfrm>
        </p:spPr>
        <p:txBody>
          <a:bodyPr numCol="1" spcCol="548640">
            <a:normAutofit fontScale="92500" lnSpcReduction="2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latin typeface="+mn-lt"/>
              </a:rPr>
              <a:t>Execute effectively</a:t>
            </a:r>
          </a:p>
          <a:p>
            <a:pPr lvl="1">
              <a:lnSpc>
                <a:spcPct val="111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dirty="0">
                <a:latin typeface="+mn-lt"/>
              </a:rPr>
              <a:t>Enhance marketing budget and staff</a:t>
            </a:r>
          </a:p>
          <a:p>
            <a:pPr lvl="1">
              <a:lnSpc>
                <a:spcPct val="111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dirty="0">
                <a:latin typeface="+mn-lt"/>
              </a:rPr>
              <a:t>Create a workforce alliance leadership group</a:t>
            </a:r>
          </a:p>
          <a:p>
            <a:pPr lvl="1">
              <a:lnSpc>
                <a:spcPct val="111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dirty="0">
                <a:latin typeface="+mn-lt"/>
              </a:rPr>
              <a:t>Conduct community benchmarking visits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>
                <a:latin typeface="+mn-lt"/>
              </a:rPr>
              <a:t>Tell the story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000" dirty="0">
                <a:latin typeface="+mn-lt"/>
              </a:rPr>
              <a:t>Implement </a:t>
            </a:r>
            <a:r>
              <a:rPr lang="en-US" dirty="0">
                <a:latin typeface="+mn-lt"/>
              </a:rPr>
              <a:t>marketing</a:t>
            </a:r>
            <a:r>
              <a:rPr lang="en-US" sz="2000" dirty="0">
                <a:latin typeface="+mn-lt"/>
              </a:rPr>
              <a:t> blueprint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latin typeface="+mn-lt"/>
              </a:rPr>
              <a:t>Enhance additional tools and tactics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latin typeface="+mn-lt"/>
              </a:rPr>
              <a:t>Enhance the product</a:t>
            </a:r>
          </a:p>
          <a:p>
            <a:pPr lvl="1">
              <a:lnSpc>
                <a:spcPct val="111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dirty="0">
                <a:latin typeface="+mn-lt"/>
              </a:rPr>
              <a:t>Sustainably fund catalytic programs for economic development infrastructure</a:t>
            </a:r>
          </a:p>
          <a:p>
            <a:pPr lvl="1">
              <a:lnSpc>
                <a:spcPct val="111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+mn-lt"/>
              </a:rPr>
              <a:t>Establish a deal-closing fund</a:t>
            </a:r>
          </a:p>
          <a:p>
            <a:pPr lvl="1">
              <a:lnSpc>
                <a:spcPct val="111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+mn-lt"/>
              </a:rPr>
              <a:t>Develop a real estate portfolio for manufacturing</a:t>
            </a:r>
          </a:p>
          <a:p>
            <a:pPr lvl="1">
              <a:lnSpc>
                <a:spcPct val="111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+mn-lt"/>
              </a:rPr>
              <a:t>Grow the talent pipeline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dirty="0">
                <a:latin typeface="+mn-lt"/>
              </a:rPr>
              <a:t>Support entrepreneurship in El Paso County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20D247-F226-43B8-A5CB-8830F3603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602" y="170490"/>
            <a:ext cx="10040933" cy="1325563"/>
          </a:xfrm>
        </p:spPr>
        <p:txBody>
          <a:bodyPr/>
          <a:lstStyle/>
          <a:p>
            <a:pPr algn="ctr"/>
            <a:r>
              <a:rPr lang="en-US" dirty="0">
                <a:latin typeface="+mn-lt"/>
              </a:rPr>
              <a:t>Recommendations to Leverage Success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371EB32-47CE-4BD0-AD1E-53C580764ECD}"/>
              </a:ext>
            </a:extLst>
          </p:cNvPr>
          <p:cNvGraphicFramePr/>
          <p:nvPr/>
        </p:nvGraphicFramePr>
        <p:xfrm>
          <a:off x="5908069" y="1714566"/>
          <a:ext cx="6161361" cy="37945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38878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9AA45-A00B-4B1D-8CF5-AAF1BFB793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5837" y="411307"/>
            <a:ext cx="4152051" cy="2153506"/>
          </a:xfrm>
        </p:spPr>
        <p:txBody>
          <a:bodyPr>
            <a:noAutofit/>
          </a:bodyPr>
          <a:lstStyle/>
          <a:p>
            <a:r>
              <a:rPr lang="en-US" sz="4000" dirty="0">
                <a:latin typeface="+mn-lt"/>
              </a:rPr>
              <a:t>Winning in Colorado Springs &amp; El Paso County: </a:t>
            </a:r>
            <a:endParaRPr lang="en-US" sz="4000" b="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7AC425-C83A-47FE-8B01-A9B4814AB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95837" y="4213803"/>
            <a:ext cx="4724400" cy="475457"/>
          </a:xfrm>
        </p:spPr>
        <p:txBody>
          <a:bodyPr/>
          <a:lstStyle/>
          <a:p>
            <a:r>
              <a:rPr lang="en-US" dirty="0">
                <a:latin typeface="+mn-lt"/>
              </a:rPr>
              <a:t>July 30, 2019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33590A-7CF8-4537-9E6C-BF91B5B8BC91}"/>
              </a:ext>
            </a:extLst>
          </p:cNvPr>
          <p:cNvSpPr/>
          <p:nvPr/>
        </p:nvSpPr>
        <p:spPr>
          <a:xfrm>
            <a:off x="6595837" y="2602444"/>
            <a:ext cx="45567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transformative strategy for positive change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72185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C5C7DB-4748-4D1F-A764-F2C4F0FE8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4493" y="880898"/>
            <a:ext cx="9323014" cy="509620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19C5D75-BE25-456E-9373-2C64CD5E861B}"/>
              </a:ext>
            </a:extLst>
          </p:cNvPr>
          <p:cNvSpPr/>
          <p:nvPr/>
        </p:nvSpPr>
        <p:spPr>
          <a:xfrm>
            <a:off x="8610599" y="233690"/>
            <a:ext cx="35813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800" dirty="0">
                <a:solidFill>
                  <a:schemeClr val="bg1"/>
                </a:solidFill>
              </a:rPr>
              <a:t>EXECUTE EFFECTIVELY</a:t>
            </a:r>
          </a:p>
        </p:txBody>
      </p:sp>
    </p:spTree>
    <p:extLst>
      <p:ext uri="{BB962C8B-B14F-4D97-AF65-F5344CB8AC3E}">
        <p14:creationId xmlns:p14="http://schemas.microsoft.com/office/powerpoint/2010/main" val="592828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DA8EFD3-586E-4C9D-8544-BA210A6672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196" y="2133600"/>
            <a:ext cx="5958540" cy="3225800"/>
          </a:xfrm>
        </p:spPr>
        <p:txBody>
          <a:bodyPr numCol="1" spcCol="548640">
            <a:normAutofit/>
          </a:bodyPr>
          <a:lstStyle/>
          <a:p>
            <a:r>
              <a:rPr lang="en-US" sz="2400" dirty="0">
                <a:latin typeface="+mn-lt"/>
              </a:rPr>
              <a:t>National site selector hired for plan</a:t>
            </a:r>
          </a:p>
          <a:p>
            <a:r>
              <a:rPr lang="en-US" sz="2400" dirty="0">
                <a:latin typeface="+mn-lt"/>
              </a:rPr>
              <a:t>Benchmark cities</a:t>
            </a:r>
          </a:p>
          <a:p>
            <a:pPr lvl="1"/>
            <a:r>
              <a:rPr lang="en-US" sz="2000" dirty="0">
                <a:latin typeface="+mn-lt"/>
              </a:rPr>
              <a:t>Boise, Reno, Phoenix, Salt Lake City, </a:t>
            </a:r>
            <a:br>
              <a:rPr lang="en-US" sz="2000" dirty="0">
                <a:latin typeface="+mn-lt"/>
              </a:rPr>
            </a:br>
            <a:r>
              <a:rPr lang="en-US" sz="2000" dirty="0">
                <a:latin typeface="+mn-lt"/>
              </a:rPr>
              <a:t>Colorado and U.S.</a:t>
            </a:r>
          </a:p>
          <a:p>
            <a:r>
              <a:rPr lang="en-US" sz="2400" dirty="0">
                <a:latin typeface="+mn-lt"/>
              </a:rPr>
              <a:t>Completed in late 2017</a:t>
            </a:r>
          </a:p>
          <a:p>
            <a:r>
              <a:rPr lang="en-US" sz="2400" dirty="0">
                <a:latin typeface="+mn-lt"/>
              </a:rPr>
              <a:t>Five-year strategy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20D247-F226-43B8-A5CB-8830F3603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17" y="-9922"/>
            <a:ext cx="11135965" cy="1325563"/>
          </a:xfrm>
        </p:spPr>
        <p:txBody>
          <a:bodyPr/>
          <a:lstStyle/>
          <a:p>
            <a:pPr algn="ctr"/>
            <a:r>
              <a:rPr lang="en-US" dirty="0">
                <a:latin typeface="+mn-lt"/>
              </a:rPr>
              <a:t>Economic Development: Strategic Plan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A1DA6C-0573-43F3-AB67-C554CCB69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8255" y="3608918"/>
            <a:ext cx="4249549" cy="23649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9F1B09-F3BE-4CD9-8531-1D75735548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8255" y="1408453"/>
            <a:ext cx="4249549" cy="238979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69516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20D247-F226-43B8-A5CB-8830F3603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41769"/>
            <a:ext cx="12186029" cy="1325563"/>
          </a:xfrm>
        </p:spPr>
        <p:txBody>
          <a:bodyPr/>
          <a:lstStyle/>
          <a:p>
            <a:pPr algn="ctr"/>
            <a:r>
              <a:rPr lang="en-US" dirty="0">
                <a:latin typeface="+mn-lt"/>
              </a:rPr>
              <a:t>Target Industry Groups</a:t>
            </a:r>
          </a:p>
        </p:txBody>
      </p:sp>
      <p:pic>
        <p:nvPicPr>
          <p:cNvPr id="1026" name="Picture 2" descr="http://www.cityforchampions.com/wp-content/uploads/2014/03/sports-medicine-performance-center.jpg">
            <a:extLst>
              <a:ext uri="{FF2B5EF4-FFF2-40B4-BE49-F238E27FC236}">
                <a16:creationId xmlns:a16="http://schemas.microsoft.com/office/drawing/2014/main" id="{225EA350-4FEE-4631-84FA-6CE744DAAA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13" b="50294"/>
          <a:stretch/>
        </p:blipFill>
        <p:spPr bwMode="auto">
          <a:xfrm>
            <a:off x="205740" y="1007870"/>
            <a:ext cx="7152826" cy="171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8BD6E63-1147-4E6C-942D-55EB424130DD}"/>
              </a:ext>
            </a:extLst>
          </p:cNvPr>
          <p:cNvGrpSpPr/>
          <p:nvPr/>
        </p:nvGrpSpPr>
        <p:grpSpPr>
          <a:xfrm>
            <a:off x="205738" y="2700921"/>
            <a:ext cx="7152828" cy="1714448"/>
            <a:chOff x="205738" y="2700921"/>
            <a:chExt cx="7152828" cy="171444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5DA4DB9-E78B-4A6F-A305-E0D020253D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5" t="40046" b="31024"/>
            <a:stretch/>
          </p:blipFill>
          <p:spPr>
            <a:xfrm>
              <a:off x="205740" y="2700921"/>
              <a:ext cx="7152826" cy="1710819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89F0B30-A42B-4EB7-831E-1036C7A3EFBE}"/>
                </a:ext>
              </a:extLst>
            </p:cNvPr>
            <p:cNvSpPr/>
            <p:nvPr/>
          </p:nvSpPr>
          <p:spPr>
            <a:xfrm>
              <a:off x="205738" y="3884560"/>
              <a:ext cx="6932573" cy="530809"/>
            </a:xfrm>
            <a:prstGeom prst="rect">
              <a:avLst/>
            </a:prstGeom>
            <a:solidFill>
              <a:srgbClr val="2542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6" tIns="45718" rIns="91436" bIns="45718" rtlCol="0" anchor="ctr"/>
            <a:lstStyle/>
            <a:p>
              <a:pPr algn="ctr"/>
              <a:r>
                <a:rPr lang="en-US" sz="2400" b="1" dirty="0">
                  <a:cs typeface="Arial" panose="020B0604020202020204" pitchFamily="34" charset="0"/>
                </a:rPr>
                <a:t>Professional, Scientific &amp; Technical Services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C98F6A7F-58E6-465C-B3AC-7C6074BBF098}"/>
              </a:ext>
            </a:extLst>
          </p:cNvPr>
          <p:cNvSpPr/>
          <p:nvPr/>
        </p:nvSpPr>
        <p:spPr>
          <a:xfrm>
            <a:off x="205740" y="2217212"/>
            <a:ext cx="6932572" cy="515617"/>
          </a:xfrm>
          <a:prstGeom prst="rect">
            <a:avLst/>
          </a:prstGeom>
          <a:solidFill>
            <a:srgbClr val="4564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sz="2400" b="1" dirty="0">
                <a:cs typeface="Arial" panose="020B0604020202020204" pitchFamily="34" charset="0"/>
              </a:rPr>
              <a:t>Sports Medicine &amp; Related Health Services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8F4E625-2A78-4AAE-BC62-E08605AF18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50" b="25532"/>
          <a:stretch/>
        </p:blipFill>
        <p:spPr>
          <a:xfrm>
            <a:off x="205740" y="4411740"/>
            <a:ext cx="7152826" cy="171081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B713884-B699-4153-A7D9-2F80E6C36459}"/>
              </a:ext>
            </a:extLst>
          </p:cNvPr>
          <p:cNvSpPr/>
          <p:nvPr/>
        </p:nvSpPr>
        <p:spPr>
          <a:xfrm>
            <a:off x="220252" y="5609141"/>
            <a:ext cx="6932574" cy="530808"/>
          </a:xfrm>
          <a:prstGeom prst="rect">
            <a:avLst/>
          </a:prstGeom>
          <a:solidFill>
            <a:srgbClr val="22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sz="2400" b="1" dirty="0">
                <a:cs typeface="Arial" panose="020B0604020202020204" pitchFamily="34" charset="0"/>
              </a:rPr>
              <a:t>Aviation &amp; Specialty Manufacturing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BE7A950-E67C-4776-AB00-E8835D3EEAED}"/>
              </a:ext>
            </a:extLst>
          </p:cNvPr>
          <p:cNvGrpSpPr/>
          <p:nvPr/>
        </p:nvGrpSpPr>
        <p:grpSpPr>
          <a:xfrm>
            <a:off x="7430843" y="2217212"/>
            <a:ext cx="4770931" cy="2927400"/>
            <a:chOff x="7430843" y="2217212"/>
            <a:chExt cx="4770931" cy="29274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E07A242-621D-459B-91B8-7E2AADF1B4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005"/>
            <a:stretch/>
          </p:blipFill>
          <p:spPr>
            <a:xfrm>
              <a:off x="8138975" y="2217212"/>
              <a:ext cx="4047054" cy="2396591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8258B38-E9D3-4E1F-93DF-3922AC1F7997}"/>
                </a:ext>
              </a:extLst>
            </p:cNvPr>
            <p:cNvSpPr/>
            <p:nvPr/>
          </p:nvSpPr>
          <p:spPr>
            <a:xfrm>
              <a:off x="8144946" y="4613803"/>
              <a:ext cx="4056828" cy="530809"/>
            </a:xfrm>
            <a:prstGeom prst="rect">
              <a:avLst/>
            </a:prstGeom>
            <a:solidFill>
              <a:srgbClr val="396B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6" tIns="45718" rIns="91436" bIns="45718" rtlCol="0" anchor="ctr"/>
            <a:lstStyle/>
            <a:p>
              <a:pPr algn="ctr"/>
              <a:r>
                <a:rPr lang="en-US" sz="2400" b="1" dirty="0">
                  <a:cs typeface="Arial" panose="020B0604020202020204" pitchFamily="34" charset="0"/>
                </a:rPr>
                <a:t>The Experience Economy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8FD79C1-1654-4612-A89C-B46DEE538D1C}"/>
                </a:ext>
              </a:extLst>
            </p:cNvPr>
            <p:cNvSpPr txBox="1"/>
            <p:nvPr/>
          </p:nvSpPr>
          <p:spPr>
            <a:xfrm>
              <a:off x="7430843" y="3134863"/>
              <a:ext cx="5370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/>
                <a:t>+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F070429B-42CC-459A-A710-DF6CD545C028}"/>
              </a:ext>
            </a:extLst>
          </p:cNvPr>
          <p:cNvSpPr/>
          <p:nvPr/>
        </p:nvSpPr>
        <p:spPr>
          <a:xfrm>
            <a:off x="7070889" y="924910"/>
            <a:ext cx="461393" cy="5250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53F111D-A726-441D-8A22-74822E26F2ED}"/>
              </a:ext>
            </a:extLst>
          </p:cNvPr>
          <p:cNvSpPr/>
          <p:nvPr/>
        </p:nvSpPr>
        <p:spPr>
          <a:xfrm>
            <a:off x="46536" y="952173"/>
            <a:ext cx="355085" cy="5250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824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DA8EFD3-586E-4C9D-8544-BA210A6672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232" y="1496053"/>
            <a:ext cx="6161361" cy="4688847"/>
          </a:xfrm>
        </p:spPr>
        <p:txBody>
          <a:bodyPr numCol="1" spcCol="548640">
            <a:normAutofit fontScale="92500" lnSpcReduction="2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latin typeface="+mn-lt"/>
              </a:rPr>
              <a:t>Execute effectively</a:t>
            </a:r>
          </a:p>
          <a:p>
            <a:pPr lvl="1">
              <a:lnSpc>
                <a:spcPct val="111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+mn-lt"/>
              </a:rPr>
              <a:t>Enhance marketing budget and staff</a:t>
            </a:r>
          </a:p>
          <a:p>
            <a:pPr lvl="1">
              <a:lnSpc>
                <a:spcPct val="111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+mn-lt"/>
              </a:rPr>
              <a:t>Create a workforce alliance leadership group</a:t>
            </a:r>
          </a:p>
          <a:p>
            <a:pPr lvl="1">
              <a:lnSpc>
                <a:spcPct val="111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+mn-lt"/>
              </a:rPr>
              <a:t>Conduct community benchmarking visits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>
                <a:latin typeface="+mn-lt"/>
              </a:rPr>
              <a:t>Tell the story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latin typeface="+mn-lt"/>
              </a:rPr>
              <a:t>Implement </a:t>
            </a:r>
            <a:r>
              <a:rPr lang="en-US" dirty="0">
                <a:latin typeface="+mn-lt"/>
              </a:rPr>
              <a:t>marketing</a:t>
            </a:r>
            <a:r>
              <a:rPr lang="en-US" sz="2000" dirty="0">
                <a:latin typeface="+mn-lt"/>
              </a:rPr>
              <a:t> blueprint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latin typeface="+mn-lt"/>
              </a:rPr>
              <a:t>Enhance additional tools and tactics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latin typeface="+mn-lt"/>
              </a:rPr>
              <a:t>Enhance the product</a:t>
            </a:r>
          </a:p>
          <a:p>
            <a:pPr lvl="1">
              <a:lnSpc>
                <a:spcPct val="111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+mn-lt"/>
              </a:rPr>
              <a:t>Sustainably fund catalytic programs for economic development infrastructure</a:t>
            </a:r>
          </a:p>
          <a:p>
            <a:pPr lvl="1">
              <a:lnSpc>
                <a:spcPct val="111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+mn-lt"/>
              </a:rPr>
              <a:t>Establish a deal-closing fund</a:t>
            </a:r>
          </a:p>
          <a:p>
            <a:pPr lvl="1">
              <a:lnSpc>
                <a:spcPct val="111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+mn-lt"/>
              </a:rPr>
              <a:t>Develop a real estate portfolio for manufacturing</a:t>
            </a:r>
          </a:p>
          <a:p>
            <a:pPr lvl="1">
              <a:lnSpc>
                <a:spcPct val="111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+mn-lt"/>
              </a:rPr>
              <a:t>Grow the talent pipeline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latin typeface="+mn-lt"/>
              </a:rPr>
              <a:t>Support entrepreneurship in El Paso County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20D247-F226-43B8-A5CB-8830F3603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602" y="170490"/>
            <a:ext cx="10040933" cy="1325563"/>
          </a:xfrm>
        </p:spPr>
        <p:txBody>
          <a:bodyPr/>
          <a:lstStyle/>
          <a:p>
            <a:pPr algn="ctr"/>
            <a:r>
              <a:rPr lang="en-US" dirty="0">
                <a:latin typeface="+mn-lt"/>
              </a:rPr>
              <a:t>10 Recommendations to Leverage Success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371EB32-47CE-4BD0-AD1E-53C580764E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67330016"/>
              </p:ext>
            </p:extLst>
          </p:nvPr>
        </p:nvGraphicFramePr>
        <p:xfrm>
          <a:off x="5908069" y="1714566"/>
          <a:ext cx="6161361" cy="37945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37419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A5F2E46-82A3-48F5-AA56-4F1EC557760B}"/>
              </a:ext>
            </a:extLst>
          </p:cNvPr>
          <p:cNvGrpSpPr/>
          <p:nvPr/>
        </p:nvGrpSpPr>
        <p:grpSpPr>
          <a:xfrm>
            <a:off x="5916607" y="1371272"/>
            <a:ext cx="3583494" cy="4220623"/>
            <a:chOff x="7008240" y="1318688"/>
            <a:chExt cx="3583494" cy="4220623"/>
          </a:xfrm>
        </p:grpSpPr>
        <p:pic>
          <p:nvPicPr>
            <p:cNvPr id="6" name="Picture 5" descr="A group of people walking on a sidewalk&#10;&#10;Description automatically generated">
              <a:extLst>
                <a:ext uri="{FF2B5EF4-FFF2-40B4-BE49-F238E27FC236}">
                  <a16:creationId xmlns:a16="http://schemas.microsoft.com/office/drawing/2014/main" id="{D565BAFF-B8E2-4911-B9C9-F1FBBBA0D1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665"/>
            <a:stretch/>
          </p:blipFill>
          <p:spPr>
            <a:xfrm>
              <a:off x="7008240" y="1318688"/>
              <a:ext cx="3583494" cy="422062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813C01C-60DB-411D-A63A-7DCB2FC0656A}"/>
                </a:ext>
              </a:extLst>
            </p:cNvPr>
            <p:cNvSpPr txBox="1"/>
            <p:nvPr/>
          </p:nvSpPr>
          <p:spPr>
            <a:xfrm>
              <a:off x="7008240" y="1318688"/>
              <a:ext cx="3583494" cy="830997"/>
            </a:xfrm>
            <a:prstGeom prst="rect">
              <a:avLst/>
            </a:prstGeom>
            <a:solidFill>
              <a:srgbClr val="76717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2019 Regional Leaders Trip: Pittsburgh</a:t>
              </a: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7520D247-F226-43B8-A5CB-8830F3603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951" y="95014"/>
            <a:ext cx="11248697" cy="1325563"/>
          </a:xfrm>
        </p:spPr>
        <p:txBody>
          <a:bodyPr/>
          <a:lstStyle/>
          <a:p>
            <a:pPr algn="ctr"/>
            <a:r>
              <a:rPr lang="en-US" dirty="0">
                <a:latin typeface="+mn-lt"/>
              </a:rPr>
              <a:t>Execute Effectively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FC460F91-53EF-4FAB-BB5E-C390918B9D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15022749"/>
              </p:ext>
            </p:extLst>
          </p:nvPr>
        </p:nvGraphicFramePr>
        <p:xfrm>
          <a:off x="8697178" y="3698922"/>
          <a:ext cx="3789112" cy="23085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26" name="Picture 2" descr="Image result for WAM colorado springs">
            <a:extLst>
              <a:ext uri="{FF2B5EF4-FFF2-40B4-BE49-F238E27FC236}">
                <a16:creationId xmlns:a16="http://schemas.microsoft.com/office/drawing/2014/main" id="{E32DB4FE-005B-4BB3-AA14-D362D881C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597" y="3584622"/>
            <a:ext cx="2567936" cy="1737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2">
            <a:extLst>
              <a:ext uri="{FF2B5EF4-FFF2-40B4-BE49-F238E27FC236}">
                <a16:creationId xmlns:a16="http://schemas.microsoft.com/office/drawing/2014/main" id="{CF088E6C-6DCE-45A5-8F4A-63FB877F93E1}"/>
              </a:ext>
            </a:extLst>
          </p:cNvPr>
          <p:cNvSpPr txBox="1">
            <a:spLocks/>
          </p:cNvSpPr>
          <p:nvPr/>
        </p:nvSpPr>
        <p:spPr>
          <a:xfrm>
            <a:off x="1390473" y="1467287"/>
            <a:ext cx="3448050" cy="1469963"/>
          </a:xfrm>
          <a:prstGeom prst="rect">
            <a:avLst/>
          </a:prstGeom>
          <a:solidFill>
            <a:srgbClr val="1F497D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Neutra Text" panose="02000000000000000000" pitchFamily="50" charset="0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bg1"/>
                </a:solidFill>
                <a:latin typeface="+mn-lt"/>
              </a:rPr>
              <a:t>LART Funding Increase</a:t>
            </a:r>
          </a:p>
          <a:p>
            <a:pPr algn="ctr"/>
            <a:endParaRPr lang="en-US" sz="2400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+mn-lt"/>
              </a:rPr>
              <a:t>                  + </a:t>
            </a:r>
          </a:p>
        </p:txBody>
      </p:sp>
      <p:pic>
        <p:nvPicPr>
          <p:cNvPr id="16" name="Graphic 15" descr="Money">
            <a:extLst>
              <a:ext uri="{FF2B5EF4-FFF2-40B4-BE49-F238E27FC236}">
                <a16:creationId xmlns:a16="http://schemas.microsoft.com/office/drawing/2014/main" id="{D6BA4DB5-6D96-4195-A059-B88E288FDC6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016018" y="1946486"/>
            <a:ext cx="914400" cy="914400"/>
          </a:xfrm>
          <a:prstGeom prst="rect">
            <a:avLst/>
          </a:prstGeom>
        </p:spPr>
      </p:pic>
      <p:pic>
        <p:nvPicPr>
          <p:cNvPr id="4" name="Graphic 3" descr="Person with idea">
            <a:extLst>
              <a:ext uri="{FF2B5EF4-FFF2-40B4-BE49-F238E27FC236}">
                <a16:creationId xmlns:a16="http://schemas.microsoft.com/office/drawing/2014/main" id="{D7E58046-204F-4A55-A971-E8E8E35BF89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771900" y="202285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182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77DF569-1104-49F8-B272-C963F4D98F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9956" y="2562089"/>
            <a:ext cx="3585404" cy="30797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D6FADD-53DD-4F11-92E9-71D680DE95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3232" y="1696433"/>
            <a:ext cx="1551033" cy="7264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E080A4-D415-428D-B532-33F34190296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593"/>
          <a:stretch/>
        </p:blipFill>
        <p:spPr>
          <a:xfrm>
            <a:off x="6096000" y="2562089"/>
            <a:ext cx="3426125" cy="31036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0CB91B-8C37-4C0D-BA54-C008E95580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4095" y="1766166"/>
            <a:ext cx="2089933" cy="6269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64536D0-616A-476A-9167-89DA9A075271}"/>
              </a:ext>
            </a:extLst>
          </p:cNvPr>
          <p:cNvCxnSpPr/>
          <p:nvPr/>
        </p:nvCxnSpPr>
        <p:spPr>
          <a:xfrm>
            <a:off x="1307542" y="969568"/>
            <a:ext cx="9296400" cy="0"/>
          </a:xfrm>
          <a:prstGeom prst="line">
            <a:avLst/>
          </a:prstGeom>
          <a:ln w="28575">
            <a:solidFill>
              <a:srgbClr val="00A8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077DC0C0-2108-4730-9802-5C65C2B7E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828" y="-94572"/>
            <a:ext cx="9296400" cy="1325563"/>
          </a:xfrm>
        </p:spPr>
        <p:txBody>
          <a:bodyPr/>
          <a:lstStyle/>
          <a:p>
            <a:pPr algn="ctr"/>
            <a:r>
              <a:rPr lang="en-US" dirty="0">
                <a:latin typeface="+mn-lt"/>
              </a:rPr>
              <a:t>Implement Marketing Blueprint</a:t>
            </a:r>
          </a:p>
        </p:txBody>
      </p:sp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65AE9339-59AD-4A98-BD0B-6E02090FF2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0999025"/>
              </p:ext>
            </p:extLst>
          </p:nvPr>
        </p:nvGraphicFramePr>
        <p:xfrm>
          <a:off x="8709386" y="3659815"/>
          <a:ext cx="3789112" cy="23085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9694055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67DD20B-2366-4656-9D56-FAB6C3F5B9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6314997"/>
              </p:ext>
            </p:extLst>
          </p:nvPr>
        </p:nvGraphicFramePr>
        <p:xfrm>
          <a:off x="721395" y="1987486"/>
          <a:ext cx="11028610" cy="6756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2861">
                  <a:extLst>
                    <a:ext uri="{9D8B030D-6E8A-4147-A177-3AD203B41FA5}">
                      <a16:colId xmlns:a16="http://schemas.microsoft.com/office/drawing/2014/main" val="3030023813"/>
                    </a:ext>
                  </a:extLst>
                </a:gridCol>
                <a:gridCol w="1102861">
                  <a:extLst>
                    <a:ext uri="{9D8B030D-6E8A-4147-A177-3AD203B41FA5}">
                      <a16:colId xmlns:a16="http://schemas.microsoft.com/office/drawing/2014/main" val="2990057340"/>
                    </a:ext>
                  </a:extLst>
                </a:gridCol>
                <a:gridCol w="1102861">
                  <a:extLst>
                    <a:ext uri="{9D8B030D-6E8A-4147-A177-3AD203B41FA5}">
                      <a16:colId xmlns:a16="http://schemas.microsoft.com/office/drawing/2014/main" val="3408826172"/>
                    </a:ext>
                  </a:extLst>
                </a:gridCol>
                <a:gridCol w="1102861">
                  <a:extLst>
                    <a:ext uri="{9D8B030D-6E8A-4147-A177-3AD203B41FA5}">
                      <a16:colId xmlns:a16="http://schemas.microsoft.com/office/drawing/2014/main" val="1884280518"/>
                    </a:ext>
                  </a:extLst>
                </a:gridCol>
                <a:gridCol w="1057134">
                  <a:extLst>
                    <a:ext uri="{9D8B030D-6E8A-4147-A177-3AD203B41FA5}">
                      <a16:colId xmlns:a16="http://schemas.microsoft.com/office/drawing/2014/main" val="547988245"/>
                    </a:ext>
                  </a:extLst>
                </a:gridCol>
                <a:gridCol w="1148588">
                  <a:extLst>
                    <a:ext uri="{9D8B030D-6E8A-4147-A177-3AD203B41FA5}">
                      <a16:colId xmlns:a16="http://schemas.microsoft.com/office/drawing/2014/main" val="810895020"/>
                    </a:ext>
                  </a:extLst>
                </a:gridCol>
                <a:gridCol w="1102861">
                  <a:extLst>
                    <a:ext uri="{9D8B030D-6E8A-4147-A177-3AD203B41FA5}">
                      <a16:colId xmlns:a16="http://schemas.microsoft.com/office/drawing/2014/main" val="3114917063"/>
                    </a:ext>
                  </a:extLst>
                </a:gridCol>
                <a:gridCol w="1102861">
                  <a:extLst>
                    <a:ext uri="{9D8B030D-6E8A-4147-A177-3AD203B41FA5}">
                      <a16:colId xmlns:a16="http://schemas.microsoft.com/office/drawing/2014/main" val="2756340422"/>
                    </a:ext>
                  </a:extLst>
                </a:gridCol>
                <a:gridCol w="1102861">
                  <a:extLst>
                    <a:ext uri="{9D8B030D-6E8A-4147-A177-3AD203B41FA5}">
                      <a16:colId xmlns:a16="http://schemas.microsoft.com/office/drawing/2014/main" val="2418623745"/>
                    </a:ext>
                  </a:extLst>
                </a:gridCol>
                <a:gridCol w="1102861">
                  <a:extLst>
                    <a:ext uri="{9D8B030D-6E8A-4147-A177-3AD203B41FA5}">
                      <a16:colId xmlns:a16="http://schemas.microsoft.com/office/drawing/2014/main" val="832647038"/>
                    </a:ext>
                  </a:extLst>
                </a:gridCol>
              </a:tblGrid>
              <a:tr h="340386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3D3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3D3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3D3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3D3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3D3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3D3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3D3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2019 Goal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3794617"/>
                  </a:ext>
                </a:extLst>
              </a:tr>
              <a:tr h="22473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225407"/>
                  </a:ext>
                </a:extLst>
              </a:tr>
            </a:tbl>
          </a:graphicData>
        </a:graphic>
      </p:graphicFrame>
      <p:pic>
        <p:nvPicPr>
          <p:cNvPr id="17" name="Graphic 17" descr="Checkmark">
            <a:extLst>
              <a:ext uri="{FF2B5EF4-FFF2-40B4-BE49-F238E27FC236}">
                <a16:creationId xmlns:a16="http://schemas.microsoft.com/office/drawing/2014/main" id="{B8D6B8AB-3459-4AF7-8D22-7B5070860C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36825" y="2054341"/>
            <a:ext cx="205797" cy="205797"/>
          </a:xfrm>
          <a:prstGeom prst="rect">
            <a:avLst/>
          </a:prstGeom>
        </p:spPr>
      </p:pic>
      <p:pic>
        <p:nvPicPr>
          <p:cNvPr id="18" name="Graphic 19" descr="Checkmark">
            <a:extLst>
              <a:ext uri="{FF2B5EF4-FFF2-40B4-BE49-F238E27FC236}">
                <a16:creationId xmlns:a16="http://schemas.microsoft.com/office/drawing/2014/main" id="{F674166B-B3D9-41D0-93E5-4EFABDBC55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38839" y="2064168"/>
            <a:ext cx="205797" cy="205797"/>
          </a:xfrm>
          <a:prstGeom prst="rect">
            <a:avLst/>
          </a:prstGeom>
        </p:spPr>
      </p:pic>
      <p:pic>
        <p:nvPicPr>
          <p:cNvPr id="19" name="Graphic 20" descr="Checkmark">
            <a:extLst>
              <a:ext uri="{FF2B5EF4-FFF2-40B4-BE49-F238E27FC236}">
                <a16:creationId xmlns:a16="http://schemas.microsoft.com/office/drawing/2014/main" id="{44D0EB14-A1E9-42D5-AFA5-22F2BF6B76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72025" y="2051520"/>
            <a:ext cx="205797" cy="205797"/>
          </a:xfrm>
          <a:prstGeom prst="rect">
            <a:avLst/>
          </a:prstGeom>
        </p:spPr>
      </p:pic>
      <p:pic>
        <p:nvPicPr>
          <p:cNvPr id="20" name="Graphic 21" descr="Checkmark">
            <a:extLst>
              <a:ext uri="{FF2B5EF4-FFF2-40B4-BE49-F238E27FC236}">
                <a16:creationId xmlns:a16="http://schemas.microsoft.com/office/drawing/2014/main" id="{90C3048D-94A1-4262-9737-343D340C5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04669" y="2038338"/>
            <a:ext cx="205797" cy="205797"/>
          </a:xfrm>
          <a:prstGeom prst="rect">
            <a:avLst/>
          </a:prstGeom>
        </p:spPr>
      </p:pic>
      <p:pic>
        <p:nvPicPr>
          <p:cNvPr id="21" name="Graphic 20" descr="Internet">
            <a:extLst>
              <a:ext uri="{FF2B5EF4-FFF2-40B4-BE49-F238E27FC236}">
                <a16:creationId xmlns:a16="http://schemas.microsoft.com/office/drawing/2014/main" id="{076A4D3B-0CEC-45C2-8D9F-EB57B4209E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72320" y="2920476"/>
            <a:ext cx="914400" cy="9144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5C76027-0C1D-433A-9CBA-77791DBA0D28}"/>
              </a:ext>
            </a:extLst>
          </p:cNvPr>
          <p:cNvSpPr txBox="1"/>
          <p:nvPr/>
        </p:nvSpPr>
        <p:spPr>
          <a:xfrm>
            <a:off x="4047469" y="3780874"/>
            <a:ext cx="914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92D050"/>
                </a:solidFill>
              </a:rPr>
              <a:t>$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3F0D133-B719-46B4-9719-3EF256C260C3}"/>
              </a:ext>
            </a:extLst>
          </p:cNvPr>
          <p:cNvSpPr/>
          <p:nvPr/>
        </p:nvSpPr>
        <p:spPr>
          <a:xfrm>
            <a:off x="4882875" y="3077126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/>
              <a:t>28M impressions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B3D578F-0057-4112-86ED-84535E8CA6F2}"/>
              </a:ext>
            </a:extLst>
          </p:cNvPr>
          <p:cNvSpPr/>
          <p:nvPr/>
        </p:nvSpPr>
        <p:spPr>
          <a:xfrm>
            <a:off x="4504669" y="4017824"/>
            <a:ext cx="36042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167K ad equivalency</a:t>
            </a:r>
          </a:p>
        </p:txBody>
      </p:sp>
      <p:pic>
        <p:nvPicPr>
          <p:cNvPr id="29" name="Graphic 21" descr="Checkmark">
            <a:extLst>
              <a:ext uri="{FF2B5EF4-FFF2-40B4-BE49-F238E27FC236}">
                <a16:creationId xmlns:a16="http://schemas.microsoft.com/office/drawing/2014/main" id="{AA5799A4-D787-4EFB-ABA1-AAB3561CD8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85780" y="2046255"/>
            <a:ext cx="205797" cy="205797"/>
          </a:xfrm>
          <a:prstGeom prst="rect">
            <a:avLst/>
          </a:prstGeom>
        </p:spPr>
      </p:pic>
      <p:pic>
        <p:nvPicPr>
          <p:cNvPr id="30" name="Graphic 21" descr="Checkmark">
            <a:extLst>
              <a:ext uri="{FF2B5EF4-FFF2-40B4-BE49-F238E27FC236}">
                <a16:creationId xmlns:a16="http://schemas.microsoft.com/office/drawing/2014/main" id="{75F30FC3-154D-4FD7-9482-C1CDF4698B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40554" y="2035678"/>
            <a:ext cx="205797" cy="205797"/>
          </a:xfrm>
          <a:prstGeom prst="rect">
            <a:avLst/>
          </a:prstGeom>
        </p:spPr>
      </p:pic>
      <p:pic>
        <p:nvPicPr>
          <p:cNvPr id="31" name="Graphic 21" descr="Checkmark">
            <a:extLst>
              <a:ext uri="{FF2B5EF4-FFF2-40B4-BE49-F238E27FC236}">
                <a16:creationId xmlns:a16="http://schemas.microsoft.com/office/drawing/2014/main" id="{2814EDF6-DBFD-4357-9ECF-16AEB97BC7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93475" y="2046254"/>
            <a:ext cx="205797" cy="205797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8198881-4987-4F5F-BF5D-CE738F31B290}"/>
              </a:ext>
            </a:extLst>
          </p:cNvPr>
          <p:cNvCxnSpPr/>
          <p:nvPr/>
        </p:nvCxnSpPr>
        <p:spPr>
          <a:xfrm>
            <a:off x="1307542" y="969568"/>
            <a:ext cx="9296400" cy="0"/>
          </a:xfrm>
          <a:prstGeom prst="line">
            <a:avLst/>
          </a:prstGeom>
          <a:ln w="28575">
            <a:solidFill>
              <a:srgbClr val="00A8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itle 1">
            <a:extLst>
              <a:ext uri="{FF2B5EF4-FFF2-40B4-BE49-F238E27FC236}">
                <a16:creationId xmlns:a16="http://schemas.microsoft.com/office/drawing/2014/main" id="{35E450B3-3B58-4765-8240-02C7562FA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437" y="-62665"/>
            <a:ext cx="11028609" cy="1325563"/>
          </a:xfrm>
        </p:spPr>
        <p:txBody>
          <a:bodyPr/>
          <a:lstStyle/>
          <a:p>
            <a:pPr algn="ctr"/>
            <a:r>
              <a:rPr lang="en-US" dirty="0">
                <a:latin typeface="+mn-lt"/>
              </a:rPr>
              <a:t>Implement Marketing Blueprint: 2019 Metrics</a:t>
            </a:r>
          </a:p>
        </p:txBody>
      </p:sp>
      <p:graphicFrame>
        <p:nvGraphicFramePr>
          <p:cNvPr id="36" name="Diagram 35">
            <a:extLst>
              <a:ext uri="{FF2B5EF4-FFF2-40B4-BE49-F238E27FC236}">
                <a16:creationId xmlns:a16="http://schemas.microsoft.com/office/drawing/2014/main" id="{CCA656FE-3B0D-4EA0-B6EF-EF68B8D028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88068102"/>
              </p:ext>
            </p:extLst>
          </p:nvPr>
        </p:nvGraphicFramePr>
        <p:xfrm>
          <a:off x="8709386" y="3659815"/>
          <a:ext cx="3789112" cy="23085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96075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95C0A8-3191-44A6-A7D9-88D31B00FB6E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150100" y="1451603"/>
            <a:ext cx="2895600" cy="4297680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8198881-4987-4F5F-BF5D-CE738F31B290}"/>
              </a:ext>
            </a:extLst>
          </p:cNvPr>
          <p:cNvCxnSpPr/>
          <p:nvPr/>
        </p:nvCxnSpPr>
        <p:spPr>
          <a:xfrm>
            <a:off x="1307542" y="969568"/>
            <a:ext cx="9296400" cy="0"/>
          </a:xfrm>
          <a:prstGeom prst="line">
            <a:avLst/>
          </a:prstGeom>
          <a:ln w="28575">
            <a:solidFill>
              <a:srgbClr val="00A8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itle 1">
            <a:extLst>
              <a:ext uri="{FF2B5EF4-FFF2-40B4-BE49-F238E27FC236}">
                <a16:creationId xmlns:a16="http://schemas.microsoft.com/office/drawing/2014/main" id="{35E450B3-3B58-4765-8240-02C7562FA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087" y="-62665"/>
            <a:ext cx="11028609" cy="1325563"/>
          </a:xfrm>
        </p:spPr>
        <p:txBody>
          <a:bodyPr/>
          <a:lstStyle/>
          <a:p>
            <a:pPr algn="ctr"/>
            <a:r>
              <a:rPr lang="en-US" dirty="0">
                <a:latin typeface="+mn-lt"/>
              </a:rPr>
              <a:t>Enhance Marketing Tools, Tactics</a:t>
            </a:r>
          </a:p>
        </p:txBody>
      </p:sp>
      <p:graphicFrame>
        <p:nvGraphicFramePr>
          <p:cNvPr id="36" name="Diagram 35">
            <a:extLst>
              <a:ext uri="{FF2B5EF4-FFF2-40B4-BE49-F238E27FC236}">
                <a16:creationId xmlns:a16="http://schemas.microsoft.com/office/drawing/2014/main" id="{CCA656FE-3B0D-4EA0-B6EF-EF68B8D028A5}"/>
              </a:ext>
            </a:extLst>
          </p:cNvPr>
          <p:cNvGraphicFramePr/>
          <p:nvPr/>
        </p:nvGraphicFramePr>
        <p:xfrm>
          <a:off x="8709386" y="3659815"/>
          <a:ext cx="3789112" cy="23085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2" name="Content Placeholder 1">
            <a:extLst>
              <a:ext uri="{FF2B5EF4-FFF2-40B4-BE49-F238E27FC236}">
                <a16:creationId xmlns:a16="http://schemas.microsoft.com/office/drawing/2014/main" id="{0E3EB60E-D526-40FC-9ACD-6308C606B5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232" y="1816100"/>
            <a:ext cx="6161361" cy="3479800"/>
          </a:xfrm>
        </p:spPr>
        <p:txBody>
          <a:bodyPr numCol="1" spcCol="548640"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latin typeface="+mn-lt"/>
              </a:rPr>
              <a:t>Conduct in-market sales missions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latin typeface="+mn-lt"/>
              </a:rPr>
              <a:t>Create outreach between hotels and executives staying as guests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latin typeface="+mn-lt"/>
              </a:rPr>
              <a:t>Execute a process for lead generation and business target profiling with the targeted companies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latin typeface="+mn-lt"/>
              </a:rPr>
              <a:t>Create a cadre of Economic Development Ambassadors to extend the region’s brand</a:t>
            </a:r>
          </a:p>
        </p:txBody>
      </p:sp>
    </p:spTree>
    <p:extLst>
      <p:ext uri="{BB962C8B-B14F-4D97-AF65-F5344CB8AC3E}">
        <p14:creationId xmlns:p14="http://schemas.microsoft.com/office/powerpoint/2010/main" val="254189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FDFDEB-C07D-49C1-8BE7-C7E17B92A2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428" y="2830285"/>
            <a:ext cx="5878352" cy="24819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+mn-lt"/>
              </a:rPr>
              <a:t>Board Funding Initiative raised $700,000 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sustainable new funding in 2018</a:t>
            </a:r>
          </a:p>
          <a:p>
            <a:pPr marL="0" indent="0">
              <a:buNone/>
            </a:pPr>
            <a:r>
              <a:rPr lang="en-US" dirty="0">
                <a:latin typeface="+mn-lt"/>
              </a:rPr>
              <a:t>Recommendation to pursue funding from sales tax </a:t>
            </a:r>
            <a:r>
              <a:rPr lang="en-US" dirty="0"/>
              <a:t>deemed </a:t>
            </a:r>
            <a:r>
              <a:rPr lang="en-US" dirty="0">
                <a:latin typeface="+mn-lt"/>
              </a:rPr>
              <a:t>not feasible at present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C564A55F-0605-412A-9361-376ECA4B7E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3818485"/>
              </p:ext>
            </p:extLst>
          </p:nvPr>
        </p:nvGraphicFramePr>
        <p:xfrm>
          <a:off x="8709386" y="3659815"/>
          <a:ext cx="3789112" cy="23085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6C307BED-75A1-4E32-BAA8-C064BDDA4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428" y="365125"/>
            <a:ext cx="10023492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+mn-lt"/>
              </a:rPr>
              <a:t>Sustainably Fund Catalytic ED Programs</a:t>
            </a:r>
          </a:p>
        </p:txBody>
      </p:sp>
      <p:pic>
        <p:nvPicPr>
          <p:cNvPr id="4" name="Picture 3" descr="A sign above a store&#10;&#10;Description automatically generated">
            <a:extLst>
              <a:ext uri="{FF2B5EF4-FFF2-40B4-BE49-F238E27FC236}">
                <a16:creationId xmlns:a16="http://schemas.microsoft.com/office/drawing/2014/main" id="{DE189868-1600-411A-B4E3-B1B4EC37D3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370" y="1824186"/>
            <a:ext cx="2375519" cy="367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5268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</TotalTime>
  <Words>952</Words>
  <Application>Microsoft Office PowerPoint</Application>
  <PresentationFormat>Widescreen</PresentationFormat>
  <Paragraphs>214</Paragraphs>
  <Slides>16</Slides>
  <Notes>16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Courier New</vt:lpstr>
      <vt:lpstr>Neutra Text</vt:lpstr>
      <vt:lpstr>Wingdings</vt:lpstr>
      <vt:lpstr>Office Theme</vt:lpstr>
      <vt:lpstr>Winning in Colorado Springs &amp; El Paso County: </vt:lpstr>
      <vt:lpstr>Economic Development: Strategic Plan</vt:lpstr>
      <vt:lpstr>Target Industry Groups</vt:lpstr>
      <vt:lpstr>10 Recommendations to Leverage Success</vt:lpstr>
      <vt:lpstr>Execute Effectively</vt:lpstr>
      <vt:lpstr>Implement Marketing Blueprint</vt:lpstr>
      <vt:lpstr>Implement Marketing Blueprint: 2019 Metrics</vt:lpstr>
      <vt:lpstr>Enhance Marketing Tools, Tactics</vt:lpstr>
      <vt:lpstr>Sustainably Fund Catalytic ED Programs</vt:lpstr>
      <vt:lpstr>Establish a Deal Closing Fund </vt:lpstr>
      <vt:lpstr>Develop R/E Portfolio for Manufacturing</vt:lpstr>
      <vt:lpstr>Grow the Talent Pipeline</vt:lpstr>
      <vt:lpstr>Support Entrepreneurship in El Paso County</vt:lpstr>
      <vt:lpstr>Recommendations to Leverage Success</vt:lpstr>
      <vt:lpstr>Winning in Colorado Springs &amp; El Paso County: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Regional Building Department,  Building Commission</dc:title>
  <dc:creator>Dani Barger</dc:creator>
  <cp:lastModifiedBy>Dirk Draper</cp:lastModifiedBy>
  <cp:revision>52</cp:revision>
  <cp:lastPrinted>2019-07-29T22:21:39Z</cp:lastPrinted>
  <dcterms:created xsi:type="dcterms:W3CDTF">2019-07-16T20:19:23Z</dcterms:created>
  <dcterms:modified xsi:type="dcterms:W3CDTF">2019-07-30T13:22:36Z</dcterms:modified>
</cp:coreProperties>
</file>